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undari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2" autoAdjust="0"/>
    <p:restoredTop sz="94624" autoAdjust="0"/>
  </p:normalViewPr>
  <p:slideViewPr>
    <p:cSldViewPr>
      <p:cViewPr>
        <p:scale>
          <a:sx n="72" d="100"/>
          <a:sy n="72" d="100"/>
        </p:scale>
        <p:origin x="-135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5-11T15:34:01.88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1B043-529E-4F8E-B20B-2ADF3AA1BE26}" type="datetimeFigureOut">
              <a:rPr lang="es-AR" smtClean="0"/>
              <a:pPr/>
              <a:t>29/05/2023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7EA46F-D0C9-44E6-B5DF-B7138E6C6011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audio" Target="../media/media1.mp3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microsoft.com/office/2007/relationships/media" Target="../media/media1.mp3"/><Relationship Id="rId16" Type="http://schemas.openxmlformats.org/officeDocument/2006/relationships/comments" Target="../comments/comment1.xml"/><Relationship Id="rId1" Type="http://schemas.openxmlformats.org/officeDocument/2006/relationships/audio" Target="file:///C:\Users\Public\Music\Sample%20Music\Maid%20with%20the%20Flaxen%20Hair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851648" cy="1828800"/>
          </a:xfrm>
          <a:scene3d>
            <a:camera prst="perspectiveAbove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AR" dirty="0" smtClean="0">
                <a:latin typeface="BankGothic Lt BT" pitchFamily="34" charset="0"/>
              </a:rPr>
              <a:t>Taller de </a:t>
            </a:r>
            <a:r>
              <a:rPr lang="es-AR" dirty="0" err="1" smtClean="0">
                <a:latin typeface="BankGothic Lt BT" pitchFamily="34" charset="0"/>
              </a:rPr>
              <a:t>informatica</a:t>
            </a:r>
            <a:r>
              <a:rPr lang="es-AR" dirty="0" smtClean="0">
                <a:latin typeface="BankGothic Lt BT" pitchFamily="34" charset="0"/>
              </a:rPr>
              <a:t>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>
                <a:latin typeface="BankGothic Md BT" pitchFamily="34" charset="0"/>
              </a:rPr>
              <a:t>practico N°5</a:t>
            </a:r>
            <a:endParaRPr lang="es-AR" dirty="0">
              <a:latin typeface="BankGothic Md BT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AR" dirty="0" smtClean="0"/>
              <a:t>Maestra :Andrea </a:t>
            </a:r>
            <a:r>
              <a:rPr lang="es-AR" dirty="0" err="1" smtClean="0"/>
              <a:t>Gomez</a:t>
            </a:r>
            <a:r>
              <a:rPr lang="es-AR" dirty="0" smtClean="0"/>
              <a:t>                    11/05/2023</a:t>
            </a:r>
          </a:p>
          <a:p>
            <a:pPr algn="l"/>
            <a:r>
              <a:rPr lang="es-AR" dirty="0" err="1" smtClean="0"/>
              <a:t>Alumno:Valentín</a:t>
            </a:r>
            <a:r>
              <a:rPr lang="es-AR" dirty="0" smtClean="0"/>
              <a:t> Cortez             </a:t>
            </a:r>
            <a:r>
              <a:rPr lang="es-AR" sz="3200" dirty="0" smtClean="0"/>
              <a:t>1 </a:t>
            </a:r>
            <a:r>
              <a:rPr lang="es-AR" sz="2800" dirty="0" smtClean="0"/>
              <a:t>°A</a:t>
            </a:r>
            <a:r>
              <a:rPr lang="es-AR" dirty="0" smtClean="0"/>
              <a:t>            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000636"/>
            <a:ext cx="2143125" cy="1857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50800" dist="114300" dir="3600000">
              <a:prstClr val="black">
                <a:alpha val="64000"/>
              </a:prstClr>
            </a:innerShdw>
            <a:softEdge rad="1270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</p:pic>
      <p:pic>
        <p:nvPicPr>
          <p:cNvPr id="5" name="4 Imagen" descr="WhatsApp Image 2023-04-24 at 4.32.25 PM (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1472" y="0"/>
            <a:ext cx="7680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Taller de Herramientas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Universales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Imagen" descr="WhatsApp Image 2023-04-24 at 4.39.58 PM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11" name="10 Imagen" descr="WhatsApp Image 2023-04-24 at 4.39.59 PM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86" y="0"/>
            <a:ext cx="9115514" cy="6858000"/>
          </a:xfrm>
          <a:prstGeom prst="rect">
            <a:avLst/>
          </a:prstGeom>
        </p:spPr>
      </p:pic>
      <p:pic>
        <p:nvPicPr>
          <p:cNvPr id="9" name="8 Imagen" descr="WhatsApp Image 2023-04-24 at 17.17.47 (3)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928662" y="642918"/>
            <a:ext cx="184730" cy="117262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11 Imagen" descr="WhatsApp Image 2023-04-24 at 17.17.46 (5)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358282" cy="6858000"/>
          </a:xfrm>
          <a:prstGeom prst="rect">
            <a:avLst/>
          </a:prstGeom>
        </p:spPr>
      </p:pic>
      <p:pic>
        <p:nvPicPr>
          <p:cNvPr id="13" name="12 Imagen" descr="WhatsApp Image 2023-04-24 at 17.17.46 (7)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pic>
        <p:nvPicPr>
          <p:cNvPr id="14" name="13 Imagen" descr="WhatsApp Image 2023-04-24 at 17.17.47 (4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pic>
        <p:nvPicPr>
          <p:cNvPr id="16" name="15 Imagen" descr="WhatsApp Image 2023-04-27 at 15.36.19 (1)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pic>
        <p:nvPicPr>
          <p:cNvPr id="18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y2mate.com - Música de Fondo Instrumental Inspirador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575280" y="3331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4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 nodePh="1">
                                  <p:stCondLst>
                                    <p:cond delay="2625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38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numSld="999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186766" cy="236774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TALLER DE HERRAMIENTAS  UNIVERSALES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2214554"/>
            <a:ext cx="9181488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u="sng" dirty="0" smtClean="0"/>
              <a:t>Una herramienta es un objeto elaborado que sirve como </a:t>
            </a:r>
          </a:p>
          <a:p>
            <a:r>
              <a:rPr lang="es-ES" sz="2800" u="sng" dirty="0" smtClean="0"/>
              <a:t>extensión del cuerpo de quien lo usa, para permitir o f</a:t>
            </a:r>
          </a:p>
          <a:p>
            <a:r>
              <a:rPr lang="es-ES" sz="2800" u="sng" dirty="0" err="1" smtClean="0"/>
              <a:t>Facilirtar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ar</a:t>
            </a:r>
            <a:r>
              <a:rPr lang="es-ES" sz="2800" u="sng" dirty="0" smtClean="0"/>
              <a:t> una tarea mecánica que sin ella no se podría </a:t>
            </a:r>
          </a:p>
          <a:p>
            <a:r>
              <a:rPr lang="es-ES" sz="2800" u="sng" dirty="0" smtClean="0"/>
              <a:t>realizar, o seria muy difícil, por falta de fuerza o movilidad,</a:t>
            </a:r>
          </a:p>
          <a:p>
            <a:r>
              <a:rPr lang="es-ES" sz="2800" u="sng" dirty="0" smtClean="0"/>
              <a:t> dimensiones, etc.</a:t>
            </a:r>
          </a:p>
          <a:p>
            <a:endParaRPr lang="es-AR" sz="2800" dirty="0" smtClean="0"/>
          </a:p>
          <a:p>
            <a:pPr algn="ctr"/>
            <a:endParaRPr lang="es-E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AutoShape 2" descr="raulexperimentos: GIFs animados de herramientas de ta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929066"/>
            <a:ext cx="40100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Marcador de contenido" descr="martill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48" y="3929066"/>
            <a:ext cx="4010025" cy="26955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TALLER  DE  ELECTRICIDAD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srgbClr val="C00000"/>
                </a:solidFill>
              </a:rPr>
              <a:t>En el taller de electricidad se trabaja con empalmes, se aprende a hacer circuitos eléctricos. Fuentes de un circuito eléctrico y como hacer una lámpara de pared.</a:t>
            </a:r>
          </a:p>
          <a:p>
            <a:endParaRPr lang="es-ES" dirty="0"/>
          </a:p>
        </p:txBody>
      </p:sp>
      <p:pic>
        <p:nvPicPr>
          <p:cNvPr id="4" name="3 Imagen" descr="electric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429000"/>
            <a:ext cx="4762500" cy="267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TALLER DE INFORMATICA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A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 laboratorio de informática es un instrumento para la práctica de programas</a:t>
            </a:r>
          </a:p>
          <a:p>
            <a:pPr algn="ctr">
              <a:buNone/>
            </a:pPr>
            <a:r>
              <a:rPr lang="es-A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 informática, tales como Excel, Word, </a:t>
            </a:r>
            <a:r>
              <a:rPr lang="es-A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</a:t>
            </a:r>
            <a:r>
              <a:rPr lang="es-A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Point, </a:t>
            </a:r>
            <a:r>
              <a:rPr lang="es-A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Scracht</a:t>
            </a:r>
            <a:r>
              <a:rPr lang="es-A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s-A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Canva</a:t>
            </a:r>
            <a:r>
              <a:rPr lang="es-A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etc. </a:t>
            </a:r>
          </a:p>
          <a:p>
            <a:pPr algn="ctr"/>
            <a:r>
              <a:rPr lang="es-A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 un espacio para estudiar, experimentar y aprender el funcionamiento de la PC y los programas de informática y</a:t>
            </a:r>
          </a:p>
          <a:p>
            <a:pPr algn="ctr">
              <a:buNone/>
            </a:pPr>
            <a:r>
              <a:rPr lang="es-A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practicar su uso.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200199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89CA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248D7B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105</Words>
  <Application>Microsoft Office PowerPoint</Application>
  <PresentationFormat>Presentación en pantalla (4:3)</PresentationFormat>
  <Paragraphs>30</Paragraphs>
  <Slides>4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Flujo</vt:lpstr>
      <vt:lpstr>Taller de informatica  practico N°5</vt:lpstr>
      <vt:lpstr>      TALLER DE HERRAMIENTAS  UNIVERSALES</vt:lpstr>
      <vt:lpstr>TALLER  DE  ELECTRICIDAD</vt:lpstr>
      <vt:lpstr>TALLER DE INFORMATICA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39</cp:revision>
  <dcterms:created xsi:type="dcterms:W3CDTF">2023-05-11T17:48:53Z</dcterms:created>
  <dcterms:modified xsi:type="dcterms:W3CDTF">2023-05-29T18:59:34Z</dcterms:modified>
</cp:coreProperties>
</file>