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60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449" autoAdjust="0"/>
    <p:restoredTop sz="94660"/>
  </p:normalViewPr>
  <p:slideViewPr>
    <p:cSldViewPr>
      <p:cViewPr varScale="1">
        <p:scale>
          <a:sx n="66" d="100"/>
          <a:sy n="66" d="100"/>
        </p:scale>
        <p:origin x="-31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5432E-C7F4-48FE-9CDE-D0E3D73E8853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072FC-BE5E-4789-BD15-785BB050156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746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6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072FC-BE5E-4789-BD15-785BB050156C}" type="slidenum">
              <a:rPr lang="es-AR" smtClean="0"/>
              <a:pPr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680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678671-B847-425D-B145-E9F3DB99D91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4F0C4F-1072-4C73-B314-6267E07FA56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671-B847-425D-B145-E9F3DB99D91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0C4F-1072-4C73-B314-6267E07FA56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8678671-B847-425D-B145-E9F3DB99D91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D4F0C4F-1072-4C73-B314-6267E07FA56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671-B847-425D-B145-E9F3DB99D91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4F0C4F-1072-4C73-B314-6267E07FA56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671-B847-425D-B145-E9F3DB99D91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D4F0C4F-1072-4C73-B314-6267E07FA56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678671-B847-425D-B145-E9F3DB99D91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4F0C4F-1072-4C73-B314-6267E07FA56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678671-B847-425D-B145-E9F3DB99D91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4F0C4F-1072-4C73-B314-6267E07FA56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AR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671-B847-425D-B145-E9F3DB99D91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4F0C4F-1072-4C73-B314-6267E07FA56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671-B847-425D-B145-E9F3DB99D91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4F0C4F-1072-4C73-B314-6267E07FA56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671-B847-425D-B145-E9F3DB99D91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4F0C4F-1072-4C73-B314-6267E07FA56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8678671-B847-425D-B145-E9F3DB99D91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D4F0C4F-1072-4C73-B314-6267E07FA56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678671-B847-425D-B145-E9F3DB99D91B}" type="datetimeFigureOut">
              <a:rPr lang="es-AR" smtClean="0"/>
              <a:pPr/>
              <a:t>23/05/2023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4F0C4F-1072-4C73-B314-6267E07FA56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audio" Target="../media/media1.mp3"/><Relationship Id="rId16" Type="http://schemas.openxmlformats.org/officeDocument/2006/relationships/image" Target="../media/image15.jpeg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TALLER DE MINERÌA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6"/>
            <a:r>
              <a:rPr lang="es-ES" dirty="0" smtClean="0"/>
              <a:t>COLEGIO DEL PRADO </a:t>
            </a:r>
          </a:p>
          <a:p>
            <a:r>
              <a:rPr lang="es-ES" dirty="0" smtClean="0"/>
              <a:t>LABORATORIO DE INFORMÀTICA</a:t>
            </a:r>
          </a:p>
          <a:p>
            <a:r>
              <a:rPr lang="es-ES" dirty="0" smtClean="0"/>
              <a:t>PIA HIERREZUELO </a:t>
            </a:r>
          </a:p>
          <a:p>
            <a:r>
              <a:rPr lang="es-ES" dirty="0" smtClean="0"/>
              <a:t>PROFE: ANDREA GOMEZ </a:t>
            </a:r>
          </a:p>
          <a:p>
            <a:r>
              <a:rPr lang="es-ES" dirty="0" smtClean="0"/>
              <a:t>2023 </a:t>
            </a:r>
            <a:endParaRPr lang="es-ES" dirty="0"/>
          </a:p>
        </p:txBody>
      </p:sp>
      <p:pic>
        <p:nvPicPr>
          <p:cNvPr id="1026" name="Picture 2" descr="D:\Users\Secundaria\Downloads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643050"/>
            <a:ext cx="1643074" cy="1571636"/>
          </a:xfrm>
          <a:prstGeom prst="rect">
            <a:avLst/>
          </a:prstGeom>
          <a:noFill/>
        </p:spPr>
      </p:pic>
      <p:pic>
        <p:nvPicPr>
          <p:cNvPr id="1028" name="Picture 4" descr="D:\Users\Secundaria\Downloads\02c4976b8fa5f01cefda3c644678347b (1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256"/>
            <a:ext cx="2381250" cy="2381250"/>
          </a:xfrm>
          <a:prstGeom prst="rect">
            <a:avLst/>
          </a:prstGeom>
          <a:noFill/>
        </p:spPr>
      </p:pic>
      <p:pic>
        <p:nvPicPr>
          <p:cNvPr id="1029" name="Picture 5" descr="\\PC07\Secundaria\1º A\actividad_5\pia dzz\WhatsApp Image 2023-04-24 at 17.02.45 (1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428596" y="428604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Herramientas Universales 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31" name="Picture 7" descr="D:\Users\Secundaria\Downloads\giphy (10)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357298"/>
            <a:ext cx="1928826" cy="1928826"/>
          </a:xfrm>
          <a:prstGeom prst="rect">
            <a:avLst/>
          </a:prstGeom>
          <a:noFill/>
        </p:spPr>
      </p:pic>
      <p:pic>
        <p:nvPicPr>
          <p:cNvPr id="1034" name="Picture 10" descr="\\PC07\Secundaria\1º A\actividad_5\pia dzz\WhatsApp Image 2023-04-24 at 16.58.47 (1)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157830"/>
            <a:ext cx="9144000" cy="7230167"/>
          </a:xfrm>
          <a:prstGeom prst="rect">
            <a:avLst/>
          </a:prstGeom>
          <a:noFill/>
        </p:spPr>
      </p:pic>
      <p:pic>
        <p:nvPicPr>
          <p:cNvPr id="1036" name="Picture 12" descr="D:\Users\Secundaria\Downloads\giphy (11)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786578" y="428604"/>
            <a:ext cx="1643074" cy="1643074"/>
          </a:xfrm>
          <a:prstGeom prst="rect">
            <a:avLst/>
          </a:prstGeom>
          <a:noFill/>
        </p:spPr>
      </p:pic>
      <p:pic>
        <p:nvPicPr>
          <p:cNvPr id="1037" name="Picture 13" descr="\\PC07\Secundaria\1º A\actividad_5\pia dzz\WhatsApp Image 2023-04-24 at 16.58.46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988531" y="-214338"/>
            <a:ext cx="10406720" cy="7500990"/>
          </a:xfrm>
          <a:prstGeom prst="rect">
            <a:avLst/>
          </a:prstGeom>
          <a:noFill/>
        </p:spPr>
      </p:pic>
      <p:pic>
        <p:nvPicPr>
          <p:cNvPr id="1039" name="Picture 15" descr="D:\Users\Secundaria\Downloads\giphy (12)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24" y="571480"/>
            <a:ext cx="2222483" cy="2061714"/>
          </a:xfrm>
          <a:prstGeom prst="rect">
            <a:avLst/>
          </a:prstGeom>
          <a:noFill/>
        </p:spPr>
      </p:pic>
      <p:pic>
        <p:nvPicPr>
          <p:cNvPr id="1040" name="Picture 16" descr="\\PC07\Secundaria\1º A\actividad_5\pia dzz\WhatsApp Image 2023-04-24 at 16.58.44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000164" y="-214338"/>
            <a:ext cx="10429948" cy="7643866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/>
        </p:nvSpPr>
        <p:spPr>
          <a:xfrm>
            <a:off x="886311" y="428604"/>
            <a:ext cx="77615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Taller de electricidad 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41" name="Picture 17" descr="D:\Users\Secundaria\Downloads\descarga (23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43570" y="1500174"/>
            <a:ext cx="3124200" cy="1457325"/>
          </a:xfrm>
          <a:prstGeom prst="rect">
            <a:avLst/>
          </a:prstGeom>
          <a:noFill/>
        </p:spPr>
      </p:pic>
      <p:pic>
        <p:nvPicPr>
          <p:cNvPr id="1042" name="Picture 18" descr="\\PC07\Secundaria\1º A\actividad_5\pia dzz\WhatsApp Image 2023-04-24 at 17.02.42.jpe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000164" y="-214338"/>
            <a:ext cx="10429948" cy="7643865"/>
          </a:xfrm>
          <a:prstGeom prst="rect">
            <a:avLst/>
          </a:prstGeom>
          <a:noFill/>
        </p:spPr>
      </p:pic>
      <p:pic>
        <p:nvPicPr>
          <p:cNvPr id="1043" name="Picture 19" descr="D:\Users\Secundaria\Downloads\descarga (24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72132" y="500042"/>
            <a:ext cx="3124200" cy="1457325"/>
          </a:xfrm>
          <a:prstGeom prst="rect">
            <a:avLst/>
          </a:prstGeom>
          <a:noFill/>
        </p:spPr>
      </p:pic>
      <p:pic>
        <p:nvPicPr>
          <p:cNvPr id="1044" name="Picture 20" descr="\\PC07\Secundaria\1º A\actividad_5\pia dzz\WhatsApp Image 2023-04-24 at 17.02.45.jpe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071602" y="-214338"/>
            <a:ext cx="10644262" cy="7643866"/>
          </a:xfrm>
          <a:prstGeom prst="rect">
            <a:avLst/>
          </a:prstGeom>
          <a:noFill/>
        </p:spPr>
      </p:pic>
      <p:sp>
        <p:nvSpPr>
          <p:cNvPr id="23" name="22 Rectángulo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LABORATORIO DE INFORMÀTICA 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45" name="Picture 21" descr="D:\Users\Secundaria\Downloads\images (7)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00926" y="1428736"/>
            <a:ext cx="1643074" cy="1643074"/>
          </a:xfrm>
          <a:prstGeom prst="rect">
            <a:avLst/>
          </a:prstGeom>
          <a:noFill/>
        </p:spPr>
      </p:pic>
      <p:pic>
        <p:nvPicPr>
          <p:cNvPr id="4" name="Picture 2" descr="\\PC07\Secundaria\1º A\actividad_5\pia dzz\15bc1049-7b4a-4012-a9c2-ad2fb63f0a96 (1)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524000" y="-321496"/>
            <a:ext cx="11096660" cy="7751024"/>
          </a:xfrm>
          <a:prstGeom prst="rect">
            <a:avLst/>
          </a:prstGeom>
          <a:noFill/>
        </p:spPr>
      </p:pic>
      <p:pic>
        <p:nvPicPr>
          <p:cNvPr id="5" name="Picture 4" descr="D:\Users\Secundaria\Downloads\8d4bfe_4da01162c40c4a04b887ef29727fd8e3_mv2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643570" y="0"/>
            <a:ext cx="3000396" cy="3000396"/>
          </a:xfrm>
          <a:prstGeom prst="rect">
            <a:avLst/>
          </a:prstGeom>
          <a:noFill/>
        </p:spPr>
      </p:pic>
      <p:pic>
        <p:nvPicPr>
          <p:cNvPr id="6" name="y2mate.com - Música De Fondo Para Presentaciones y Videos Corporativo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696332" y="346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3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00"/>
                            </p:stCondLst>
                            <p:childTnLst>
                              <p:par>
                                <p:cTn id="6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000"/>
                            </p:stCondLst>
                            <p:childTnLst>
                              <p:par>
                                <p:cTn id="7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0"/>
                            </p:stCondLst>
                            <p:childTnLst>
                              <p:par>
                                <p:cTn id="7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3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0"/>
                            </p:stCondLst>
                            <p:childTnLst>
                              <p:par>
                                <p:cTn id="7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8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3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1000"/>
                            </p:stCondLst>
                            <p:childTnLst>
                              <p:par>
                                <p:cTn id="8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4000"/>
                            </p:stCondLst>
                            <p:childTnLst>
                              <p:par>
                                <p:cTn id="9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7000"/>
                            </p:stCondLst>
                            <p:childTnLst>
                              <p:par>
                                <p:cTn id="9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3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3000"/>
                            </p:stCondLst>
                            <p:childTnLst>
                              <p:par>
                                <p:cTn id="10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6000"/>
                            </p:stCondLst>
                            <p:childTnLst>
                              <p:par>
                                <p:cTn id="10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9000"/>
                            </p:stCondLst>
                            <p:childTnLst>
                              <p:par>
                                <p:cTn id="1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7" grpId="0"/>
      <p:bldP spid="18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>laboratorio de informática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/>
              <a:t>El laboratorio de informática es un instrumento para la práctica de programas</a:t>
            </a:r>
          </a:p>
          <a:p>
            <a:r>
              <a:rPr lang="es-AR" dirty="0"/>
              <a:t> de informática, tales como Excel, Word, Power Point, Scracht, Canva, etc. </a:t>
            </a:r>
          </a:p>
          <a:p>
            <a:r>
              <a:rPr lang="es-AR" dirty="0"/>
              <a:t>Es un espacio para estudiar, experimentar y aprender el funcionamiento de la PC y los programas de informática y</a:t>
            </a:r>
          </a:p>
          <a:p>
            <a:r>
              <a:rPr lang="es-AR" dirty="0"/>
              <a:t> practicar su uso.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095907"/>
            <a:ext cx="2160240" cy="153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85835"/>
      </p:ext>
    </p:extLst>
  </p:cSld>
  <p:clrMapOvr>
    <a:masterClrMapping/>
  </p:clrMapOvr>
  <p:transition spd="slow" advClick="0" advTm="3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5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25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750"/>
                            </p:stCondLst>
                            <p:childTnLst>
                              <p:par>
                                <p:cTn id="4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750"/>
                            </p:stCondLst>
                            <p:childTnLst>
                              <p:par>
                                <p:cTn id="4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750"/>
                            </p:stCondLst>
                            <p:childTnLst>
                              <p:par>
                                <p:cTn id="5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750"/>
                            </p:stCondLst>
                            <p:childTnLst>
                              <p:par>
                                <p:cTn id="6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750"/>
                            </p:stCondLst>
                            <p:childTnLst>
                              <p:par>
                                <p:cTn id="7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75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250"/>
                            </p:stCondLst>
                            <p:childTnLst>
                              <p:par>
                                <p:cTn id="8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500"/>
                            </p:stCondLst>
                            <p:childTnLst>
                              <p:par>
                                <p:cTn id="85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3286" y="1052736"/>
            <a:ext cx="8153400" cy="990600"/>
          </a:xfrm>
        </p:spPr>
        <p:txBody>
          <a:bodyPr/>
          <a:lstStyle/>
          <a:p>
            <a:r>
              <a:rPr lang="es-AR" dirty="0" smtClean="0"/>
              <a:t>Electricidad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/>
              <a:t>Se trata de hacer empalmes  de saber conectar un circuito eléctrico y se trata de las fuentes de la electricidad y pelar cables </a:t>
            </a:r>
            <a:endParaRPr lang="es-AR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16793"/>
      </p:ext>
    </p:extLst>
  </p:cSld>
  <p:clrMapOvr>
    <a:masterClrMapping/>
  </p:clrMapOvr>
  <p:transition spd="slow" advClick="0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Herramientas universales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/>
              <a:t>Una estantería de 4 niveles </a:t>
            </a:r>
          </a:p>
          <a:p>
            <a:r>
              <a:rPr lang="es-AR" dirty="0" smtClean="0"/>
              <a:t>Un taller donde se aprende sobre el manejo y tipo de herramientas 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87798"/>
            <a:ext cx="2227684" cy="16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90502"/>
      </p:ext>
    </p:extLst>
  </p:cSld>
  <p:clrMapOvr>
    <a:masterClrMapping/>
  </p:clrMapOvr>
  <p:transition spd="slow" advClick="0" advTm="2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750"/>
                            </p:stCondLst>
                            <p:childTnLst>
                              <p:par>
                                <p:cTn id="3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41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  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574</TotalTime>
  <Words>72</Words>
  <Application>Microsoft Office PowerPoint</Application>
  <PresentationFormat>Presentación en pantalla (4:3)</PresentationFormat>
  <Paragraphs>23</Paragraphs>
  <Slides>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Intermedio</vt:lpstr>
      <vt:lpstr>TALLER DE MINERÌA</vt:lpstr>
      <vt:lpstr>  laboratorio de informática</vt:lpstr>
      <vt:lpstr>Electricidad </vt:lpstr>
      <vt:lpstr>Herramientas universales 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alumna: pía hierrezuelo  colegio : del prado  profesora .:: andrea</dc:title>
  <dc:creator>primaria</dc:creator>
  <cp:lastModifiedBy>primaria</cp:lastModifiedBy>
  <cp:revision>60</cp:revision>
  <dcterms:created xsi:type="dcterms:W3CDTF">2023-04-25T18:10:33Z</dcterms:created>
  <dcterms:modified xsi:type="dcterms:W3CDTF">2023-05-23T18:53:36Z</dcterms:modified>
</cp:coreProperties>
</file>