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-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6EC0E21-FC75-47A6-B416-9B1268156ED5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212D09-4213-41AF-A85E-C041817A9C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microsoft.com/office/2007/relationships/media" Target="../media/media1.mp3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jpeg"/><Relationship Id="rId1" Type="http://schemas.openxmlformats.org/officeDocument/2006/relationships/video" Target="NULL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643998" cy="4643470"/>
          </a:xfrm>
        </p:spPr>
        <p:txBody>
          <a:bodyPr/>
          <a:lstStyle/>
          <a:p>
            <a:r>
              <a:rPr lang="es-ES" i="1" dirty="0" smtClean="0"/>
              <a:t>Colegio del prado </a:t>
            </a:r>
          </a:p>
          <a:p>
            <a:r>
              <a:rPr lang="es-ES" i="1" dirty="0" smtClean="0"/>
              <a:t>Laboratorio de </a:t>
            </a:r>
            <a:r>
              <a:rPr lang="es-ES" i="1" dirty="0" err="1" smtClean="0"/>
              <a:t>informàtica</a:t>
            </a:r>
            <a:r>
              <a:rPr lang="es-ES" i="1" dirty="0" smtClean="0"/>
              <a:t> </a:t>
            </a:r>
            <a:endParaRPr lang="es-ES" i="1" dirty="0" smtClean="0"/>
          </a:p>
          <a:p>
            <a:r>
              <a:rPr lang="es-ES" i="1" dirty="0" smtClean="0"/>
              <a:t>Morena </a:t>
            </a:r>
            <a:r>
              <a:rPr lang="es-ES" i="1" dirty="0" err="1" smtClean="0"/>
              <a:t>Paez</a:t>
            </a:r>
            <a:r>
              <a:rPr lang="es-ES" i="1" dirty="0" smtClean="0"/>
              <a:t> </a:t>
            </a:r>
          </a:p>
          <a:p>
            <a:r>
              <a:rPr lang="es-ES" i="1" dirty="0" err="1" smtClean="0"/>
              <a:t>Porfe</a:t>
            </a:r>
            <a:r>
              <a:rPr lang="es-ES" i="1" dirty="0" smtClean="0"/>
              <a:t>: Andrea </a:t>
            </a:r>
            <a:r>
              <a:rPr lang="es-ES" i="1" dirty="0" err="1" smtClean="0"/>
              <a:t>Gomez</a:t>
            </a:r>
            <a:r>
              <a:rPr lang="es-ES" i="1" dirty="0" smtClean="0"/>
              <a:t> </a:t>
            </a:r>
          </a:p>
          <a:p>
            <a:r>
              <a:rPr lang="es-ES" i="1" dirty="0" smtClean="0"/>
              <a:t>2023 </a:t>
            </a:r>
          </a:p>
          <a:p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6643734" cy="1470025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Andalus" pitchFamily="18" charset="-78"/>
                <a:cs typeface="Andalus" pitchFamily="18" charset="-78"/>
              </a:rPr>
              <a:t>Taller de Minería  </a:t>
            </a:r>
            <a:endParaRPr lang="es-ES" sz="6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2" descr="D:\Users\Secundaria\Downloads\descarga (2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1500198" cy="1928826"/>
          </a:xfrm>
          <a:prstGeom prst="rect">
            <a:avLst/>
          </a:prstGeom>
          <a:noFill/>
        </p:spPr>
      </p:pic>
      <p:pic>
        <p:nvPicPr>
          <p:cNvPr id="1028" name="Picture 4" descr="D:\Users\Secundaria\Downloads\computadora-y-ordenador-imagen-animada-01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14884"/>
            <a:ext cx="2333625" cy="1571625"/>
          </a:xfrm>
          <a:prstGeom prst="rect">
            <a:avLst/>
          </a:prstGeom>
          <a:noFill/>
        </p:spPr>
      </p:pic>
      <p:pic>
        <p:nvPicPr>
          <p:cNvPr id="1041" name="Picture 17" descr="d:\Users\Secundaria\Desktop\more paez\b155a6dc-9e9d-40dd-a12a-5e18e6c7eeb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71537" y="1"/>
            <a:ext cx="9715537" cy="7598914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-785850" y="428604"/>
            <a:ext cx="97155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Taller de </a:t>
            </a:r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Herramienta</a:t>
            </a:r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 </a:t>
            </a:r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Universales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D:\Users\Secundaria\Downloads\giphy (5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857232"/>
            <a:ext cx="1428760" cy="1428760"/>
          </a:xfrm>
          <a:prstGeom prst="rect">
            <a:avLst/>
          </a:prstGeom>
          <a:noFill/>
        </p:spPr>
      </p:pic>
      <p:pic>
        <p:nvPicPr>
          <p:cNvPr id="1029" name="Picture 5" descr="d:\Users\Secundaria\Desktop\more paez\ca6d284b-3fb7-42e0-9e69-e3d0d5a42ea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43007" y="0"/>
            <a:ext cx="9787007" cy="7340255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285721" y="428604"/>
            <a:ext cx="75009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33" name="Picture 9" descr="D:\Users\Secundaria\Downloads\giphy (6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428736"/>
            <a:ext cx="1428760" cy="1428760"/>
          </a:xfrm>
          <a:prstGeom prst="rect">
            <a:avLst/>
          </a:prstGeom>
          <a:noFill/>
        </p:spPr>
      </p:pic>
      <p:pic>
        <p:nvPicPr>
          <p:cNvPr id="1034" name="Picture 10" descr="d:\Users\Secundaria\Desktop\more paez\ed003823-3038-4413-be8e-60a3cc9e99e6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66786" y="2"/>
            <a:ext cx="9810786" cy="7358088"/>
          </a:xfrm>
          <a:prstGeom prst="rect">
            <a:avLst/>
          </a:prstGeom>
          <a:noFill/>
        </p:spPr>
      </p:pic>
      <p:pic>
        <p:nvPicPr>
          <p:cNvPr id="1036" name="Picture 12" descr="D:\Users\Secundaria\Downloads\giphy (7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857232"/>
            <a:ext cx="1428760" cy="1428760"/>
          </a:xfrm>
          <a:prstGeom prst="rect">
            <a:avLst/>
          </a:prstGeom>
          <a:noFill/>
        </p:spPr>
      </p:pic>
      <p:pic>
        <p:nvPicPr>
          <p:cNvPr id="1037" name="Picture 13" descr="d:\Users\Secundaria\Desktop\more paez\33d9a450-17d5-41f4-b612-29844a35305f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857288" y="73686"/>
            <a:ext cx="10001288" cy="7302264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928662" y="571480"/>
            <a:ext cx="6572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Taller de Electricidad 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39" name="Picture 15" descr="D:\Users\Secundaria\Downloads\Instalaciones-electricas-residenciales-velocidad-de-la-electricidad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285728"/>
            <a:ext cx="1928826" cy="1223874"/>
          </a:xfrm>
          <a:prstGeom prst="rect">
            <a:avLst/>
          </a:prstGeom>
          <a:noFill/>
        </p:spPr>
      </p:pic>
      <p:pic>
        <p:nvPicPr>
          <p:cNvPr id="1040" name="Picture 16" descr="d:\Users\Secundaria\Desktop\more paez\b513c2bd-378f-4c61-81b2-de2f8f10f35f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857288" y="0"/>
            <a:ext cx="10287040" cy="7393833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571472" y="428604"/>
            <a:ext cx="6929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42" name="Picture 18" descr="D:\Users\Secundaria\Downloads\Instalaciones-electricas-residenciales-velocidad-de-la-electricidad (1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285728"/>
            <a:ext cx="1736261" cy="1282983"/>
          </a:xfrm>
          <a:prstGeom prst="rect">
            <a:avLst/>
          </a:prstGeom>
          <a:noFill/>
        </p:spPr>
      </p:pic>
      <p:pic>
        <p:nvPicPr>
          <p:cNvPr id="1043" name="Picture 19" descr="\\PC07\Secundaria\1º A\victoria quiroga\WhatsApp Image 2023-04-24 at 17.17.36 (1)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857288" y="-242566"/>
            <a:ext cx="10358510" cy="7618518"/>
          </a:xfrm>
          <a:prstGeom prst="rect">
            <a:avLst/>
          </a:prstGeom>
          <a:noFill/>
        </p:spPr>
      </p:pic>
      <p:sp>
        <p:nvSpPr>
          <p:cNvPr id="29" name="28 Rectángulo"/>
          <p:cNvSpPr/>
          <p:nvPr/>
        </p:nvSpPr>
        <p:spPr>
          <a:xfrm>
            <a:off x="500034" y="285728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45" name="Picture 21" descr="D:\Users\Secundaria\Downloads\Instalaciones-electricas-residenciales-velocidad-de-la-electricidad (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214290"/>
            <a:ext cx="2071670" cy="1359841"/>
          </a:xfrm>
          <a:prstGeom prst="rect">
            <a:avLst/>
          </a:prstGeom>
          <a:noFill/>
        </p:spPr>
      </p:pic>
      <p:pic>
        <p:nvPicPr>
          <p:cNvPr id="1046" name="Picture 22" descr="d:\Users\Secundaria\Desktop\more paez\more paez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214478" y="-178620"/>
            <a:ext cx="10715700" cy="8036776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/>
        </p:nvSpPr>
        <p:spPr>
          <a:xfrm>
            <a:off x="285720" y="714356"/>
            <a:ext cx="80724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Laboratorio de Informática 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48" name="Picture 24" descr="D:\Users\Secundaria\Downloads\be8a8bf1a720cdf5f5c223e419dadae1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86612" y="1285860"/>
            <a:ext cx="1857388" cy="1643074"/>
          </a:xfrm>
          <a:prstGeom prst="rect">
            <a:avLst/>
          </a:prstGeom>
          <a:noFill/>
        </p:spPr>
      </p:pic>
      <p:pic>
        <p:nvPicPr>
          <p:cNvPr id="1049" name="Picture 25" descr="d:\Users\Secundaria\Desktop\more paez\397098c0-c1d7-428f-9eed-d0e0a99b93b9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214478" y="-196478"/>
            <a:ext cx="10715700" cy="8036775"/>
          </a:xfrm>
          <a:prstGeom prst="rect">
            <a:avLst/>
          </a:prstGeom>
          <a:noFill/>
        </p:spPr>
      </p:pic>
      <p:sp>
        <p:nvSpPr>
          <p:cNvPr id="35" name="34 Rectángulo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51" name="Picture 27" descr="D:\Users\Secundaria\Downloads\be8a8bf1a720cdf5f5c223e419dadae1 (1)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62784" y="1285860"/>
            <a:ext cx="2181216" cy="1857388"/>
          </a:xfrm>
          <a:prstGeom prst="rect">
            <a:avLst/>
          </a:prstGeom>
          <a:noFill/>
        </p:spPr>
      </p:pic>
      <p:pic>
        <p:nvPicPr>
          <p:cNvPr id="1052" name="Picture 28" descr="d:\Users\Secundaria\Desktop\more paez\9b2c2c7e-c19d-4061-8239-fbeb77ea8e3c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285916" y="-75956"/>
            <a:ext cx="10787138" cy="8005550"/>
          </a:xfrm>
          <a:prstGeom prst="rect">
            <a:avLst/>
          </a:prstGeom>
          <a:noFill/>
        </p:spPr>
      </p:pic>
      <p:sp>
        <p:nvSpPr>
          <p:cNvPr id="38" name="37 Rectángulo"/>
          <p:cNvSpPr/>
          <p:nvPr/>
        </p:nvSpPr>
        <p:spPr>
          <a:xfrm>
            <a:off x="0" y="357166"/>
            <a:ext cx="87868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D:\Users\Secundaria\Downloads\be8a8bf1a720cdf5f5c223e419dadae1 (4)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15206" y="1357298"/>
            <a:ext cx="1615598" cy="1500198"/>
          </a:xfrm>
          <a:prstGeom prst="rect">
            <a:avLst/>
          </a:prstGeom>
          <a:noFill/>
        </p:spPr>
      </p:pic>
      <p:pic>
        <p:nvPicPr>
          <p:cNvPr id="8" name="y2mate.com - Happy and Fun Background Music  Upbeat Ukulel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0" y="28572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5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6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0"/>
                            </p:stCondLst>
                            <p:childTnLst>
                              <p:par>
                                <p:cTn id="6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0"/>
                            </p:stCondLst>
                            <p:childTnLst>
                              <p:par>
                                <p:cTn id="7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000"/>
                            </p:stCondLst>
                            <p:childTnLst>
                              <p:par>
                                <p:cTn id="7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60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000"/>
                            </p:stCondLst>
                            <p:childTnLst>
                              <p:par>
                                <p:cTn id="8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0"/>
                            </p:stCondLst>
                            <p:childTnLst>
                              <p:par>
                                <p:cTn id="8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0"/>
                            </p:stCondLst>
                            <p:childTnLst>
                              <p:par>
                                <p:cTn id="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8000"/>
                            </p:stCondLst>
                            <p:childTnLst>
                              <p:par>
                                <p:cTn id="9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3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1000"/>
                            </p:stCondLst>
                            <p:childTnLst>
                              <p:par>
                                <p:cTn id="10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3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4000"/>
                            </p:stCondLst>
                            <p:childTnLst>
                              <p:par>
                                <p:cTn id="10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7000"/>
                            </p:stCondLst>
                            <p:childTnLst>
                              <p:par>
                                <p:cTn id="10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6" grpId="0"/>
      <p:bldP spid="12" grpId="0"/>
      <p:bldP spid="21" grpId="0"/>
      <p:bldP spid="24" grpId="0"/>
      <p:bldP spid="29" grpId="0"/>
      <p:bldP spid="32" grpId="0"/>
      <p:bldP spid="35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Taller de Herramientas Universales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503920" cy="457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ES" i="1" dirty="0" smtClean="0"/>
              <a:t>Un taller donde se aprende sobre el manejo y tipo de herramienta.</a:t>
            </a:r>
            <a:endParaRPr lang="es-ES" i="1" dirty="0"/>
          </a:p>
        </p:txBody>
      </p:sp>
      <p:sp>
        <p:nvSpPr>
          <p:cNvPr id="3074" name="AutoShape 2" descr="D:\Users\Secundaria\Downloads\martill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D:\Users\Secundaria\Downloads\martill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D:\Users\Secundaria\Downloads\martill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80" name="AutoShape 8" descr="D:\Users\Secundaria\Downloads\martill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2" name="Picture 10" descr="D:\Users\Secundaria\Downloads\Feliz-Dia-del-Trabajador-GIF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00306"/>
            <a:ext cx="3286148" cy="20002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Taller de Electricidad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s-ES" i="1" dirty="0" smtClean="0"/>
              <a:t>En este taller se trabaja haciendo empalmes de saber conectar un circuito </a:t>
            </a:r>
            <a:r>
              <a:rPr lang="es-ES" i="1" dirty="0" err="1" smtClean="0"/>
              <a:t>electrico</a:t>
            </a:r>
            <a:r>
              <a:rPr lang="es-ES" i="1" dirty="0" smtClean="0"/>
              <a:t> y se trata de las fuentes de la electricidad y pelar </a:t>
            </a:r>
            <a:r>
              <a:rPr lang="es-ES" i="1" dirty="0" err="1" smtClean="0"/>
              <a:t>cavles</a:t>
            </a:r>
            <a:r>
              <a:rPr lang="es-ES" i="1" dirty="0" smtClean="0"/>
              <a:t>.</a:t>
            </a:r>
            <a:endParaRPr lang="es-ES" i="1" dirty="0"/>
          </a:p>
        </p:txBody>
      </p:sp>
      <p:pic>
        <p:nvPicPr>
          <p:cNvPr id="2050" name="Picture 2" descr="D:\Users\Secundaria\Downloads\09d1bd0b88cb437fbe61fed01a44c8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4214842" cy="22193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Laboratorio de Informática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400" i="1" dirty="0" smtClean="0"/>
              <a:t>El laboratorio de informática es un instrumento para la práctica de programas de informática, tales como Excel, Word, </a:t>
            </a:r>
            <a:r>
              <a:rPr lang="es-ES" sz="2400" i="1" dirty="0" err="1" smtClean="0"/>
              <a:t>Power</a:t>
            </a:r>
            <a:r>
              <a:rPr lang="es-ES" sz="2400" i="1" dirty="0" smtClean="0"/>
              <a:t> Point, </a:t>
            </a:r>
            <a:r>
              <a:rPr lang="es-ES" sz="2400" i="1" dirty="0" err="1" smtClean="0"/>
              <a:t>Scracht</a:t>
            </a:r>
            <a:r>
              <a:rPr lang="es-ES" sz="2400" i="1" dirty="0" smtClean="0"/>
              <a:t>, </a:t>
            </a:r>
            <a:r>
              <a:rPr lang="es-ES" sz="2400" i="1" dirty="0" err="1" smtClean="0"/>
              <a:t>Canva</a:t>
            </a:r>
            <a:r>
              <a:rPr lang="es-ES" sz="2400" i="1" dirty="0" smtClean="0"/>
              <a:t>, etc.                               Es un espacio para estudiar, experimentar y aprender el funcionamiento de la PC y los programas de informática y practicar su uso.</a:t>
            </a:r>
            <a:endParaRPr lang="es-ES" sz="2400" i="1" dirty="0"/>
          </a:p>
        </p:txBody>
      </p:sp>
      <p:pic>
        <p:nvPicPr>
          <p:cNvPr id="1026" name="Picture 2" descr="D:\Users\Secundaria\Downloads\02c4976b8fa5f01cefda3c644678347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8619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</a:t>
            </a:r>
            <a:endParaRPr lang="es-ES" dirty="0"/>
          </a:p>
        </p:txBody>
      </p:sp>
    </p:spTree>
  </p:cSld>
  <p:clrMapOvr>
    <a:masterClrMapping/>
  </p:clrMapOvr>
  <p:transition spd="slow" advClick="0" advTm="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516</TotalTime>
  <Words>82</Words>
  <Application>Microsoft Office PowerPoint</Application>
  <PresentationFormat>Presentación en pantalla (4:3)</PresentationFormat>
  <Paragraphs>23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Civil</vt:lpstr>
      <vt:lpstr>Taller de Minería  </vt:lpstr>
      <vt:lpstr>Taller de Herramientas Universales </vt:lpstr>
      <vt:lpstr>Taller de Electricidad </vt:lpstr>
      <vt:lpstr>Laboratorio de Informática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54</cp:revision>
  <dcterms:created xsi:type="dcterms:W3CDTF">2023-04-24T20:32:05Z</dcterms:created>
  <dcterms:modified xsi:type="dcterms:W3CDTF">2023-05-23T18:50:53Z</dcterms:modified>
</cp:coreProperties>
</file>