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F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470A-57BC-4EEE-AC2E-3B35ECC79ACE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C228A-6566-4267-BE37-4276B621F30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37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48E0BC-FE78-460C-B6A3-B5CA6EA11651}" type="datetimeFigureOut">
              <a:rPr lang="es-ES" smtClean="0"/>
              <a:pPr/>
              <a:t>13/05/2023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ACDDE2-7123-47C8-BC93-A647CD5B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D:\Users\Secundaria\Music\y2mate.com%20-%20M&#250;sica%20De%20Fondo%20Para%20Videos%20y%20Presentaciones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2714620"/>
            <a:ext cx="8715436" cy="400052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7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TALLER DE MINERIA.</a:t>
            </a:r>
            <a:endParaRPr lang="es-ES" sz="7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714621"/>
            <a:ext cx="8929718" cy="50629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LABORATORIO DE    INFORMÁTICA</a:t>
            </a:r>
            <a:endParaRPr lang="es-ES" sz="6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lgerian" pitchFamily="82" charset="0"/>
            </a:endParaRPr>
          </a:p>
          <a:p>
            <a:pPr algn="ctr"/>
            <a:r>
              <a:rPr lang="es-ES" sz="4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ency FB" pitchFamily="34" charset="0"/>
              </a:rPr>
              <a:t>COLEGIO DEL PRADO</a:t>
            </a:r>
          </a:p>
          <a:p>
            <a:pPr algn="ctr"/>
            <a:r>
              <a:rPr lang="es-ES" sz="37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ency FB" pitchFamily="34" charset="0"/>
              </a:rPr>
              <a:t>`</a:t>
            </a:r>
            <a:r>
              <a:rPr lang="es-ES" sz="37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ency FB" pitchFamily="34" charset="0"/>
              </a:rPr>
              <a:t>Martina Canosa 1º “A”  2023</a:t>
            </a:r>
          </a:p>
          <a:p>
            <a:pPr algn="ctr"/>
            <a:r>
              <a:rPr lang="es-E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ency FB" pitchFamily="34" charset="0"/>
              </a:rPr>
              <a:t>Profe: Andrea </a:t>
            </a:r>
            <a:endParaRPr lang="es-ES" sz="4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gency FB" pitchFamily="34" charset="0"/>
            </a:endParaRPr>
          </a:p>
          <a:p>
            <a:pPr algn="ctr"/>
            <a:endParaRPr lang="es-ES" sz="4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 descr="D:\Users\Secundaria\Downloads\descarga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310560"/>
            <a:ext cx="1490660" cy="1997791"/>
          </a:xfrm>
          <a:prstGeom prst="rect">
            <a:avLst/>
          </a:prstGeom>
          <a:noFill/>
        </p:spPr>
      </p:pic>
      <p:pic>
        <p:nvPicPr>
          <p:cNvPr id="1035" name="Picture 11" descr="C:\Users\SECUND~1\AppData\Local\Temp\Rar$DI33.5891\WhatsApp Image 2023-04-25 at 15.04.3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51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0" y="5929330"/>
            <a:ext cx="8001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0800000" flipV="1">
            <a:off x="0" y="3286124"/>
            <a:ext cx="9144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TALLER DE HERRAMIENTAS UNIVERSALES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5" name="Picture 2" descr="D:\Users\Secundaria\Downloads\gif animado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25728"/>
            <a:ext cx="3201004" cy="2032272"/>
          </a:xfrm>
          <a:prstGeom prst="rect">
            <a:avLst/>
          </a:prstGeom>
          <a:noFill/>
        </p:spPr>
      </p:pic>
      <p:pic>
        <p:nvPicPr>
          <p:cNvPr id="1036" name="Picture 12" descr="C:\Users\SECUND~1\AppData\Local\Temp\Rar$DI15.6391\WhatsApp Image 2023-04-25 at 15.04.3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1" y="371475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HERRAMIENTAS UNIVERSALES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8" name="Picture 14" descr="D:\Users\Secundaria\Downloads\gif animado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857364"/>
            <a:ext cx="2000264" cy="1738318"/>
          </a:xfrm>
          <a:prstGeom prst="rect">
            <a:avLst/>
          </a:prstGeom>
          <a:noFill/>
        </p:spPr>
      </p:pic>
      <p:pic>
        <p:nvPicPr>
          <p:cNvPr id="1039" name="Picture 15" descr="C:\Users\SECUND~1\AppData\Local\Temp\Rar$DI17.8719\WhatsApp Image 2023-04-25 at 15.04.2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26 Rectángulo"/>
          <p:cNvSpPr/>
          <p:nvPr/>
        </p:nvSpPr>
        <p:spPr>
          <a:xfrm>
            <a:off x="-357221" y="4643445"/>
            <a:ext cx="95012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HERRAMIENTAS UNIVERSALES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 descr="D:\Users\Secundaria\Downloads\gif animados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000240"/>
            <a:ext cx="1571636" cy="1178727"/>
          </a:xfrm>
          <a:prstGeom prst="rect">
            <a:avLst/>
          </a:prstGeom>
          <a:noFill/>
        </p:spPr>
      </p:pic>
      <p:sp>
        <p:nvSpPr>
          <p:cNvPr id="30" name="29 Rectángulo"/>
          <p:cNvSpPr/>
          <p:nvPr/>
        </p:nvSpPr>
        <p:spPr>
          <a:xfrm>
            <a:off x="0" y="3929066"/>
            <a:ext cx="9429784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1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ta BT" pitchFamily="82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3857628"/>
            <a:ext cx="9144000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s-ES" sz="7200" b="1" cap="none" spc="0" dirty="0">
              <a:ln w="11430"/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32" name="Picture 8" descr="C:\Users\SECUND~1\AppData\Local\Temp\Rar$DI20.6406\WhatsApp Image 2023-04-25 at 15.04.42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0" y="404184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Taller de electricidad</a:t>
            </a:r>
            <a:endParaRPr lang="es-ES" sz="7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4" name="Picture 10" descr="D:\Users\Secundaria\Downloads\gif animados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43116"/>
            <a:ext cx="2214578" cy="1660934"/>
          </a:xfrm>
          <a:prstGeom prst="rect">
            <a:avLst/>
          </a:prstGeom>
          <a:noFill/>
        </p:spPr>
      </p:pic>
      <p:pic>
        <p:nvPicPr>
          <p:cNvPr id="6" name="Picture 11" descr="C:\Users\SECUND~1\AppData\Local\Temp\Rar$DI00.906\WhatsApp Image 2023-04-25 at 15.04.43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7" name="Picture 13" descr="D:\Users\Secundaria\Downloads\gif animados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357166"/>
            <a:ext cx="2509518" cy="3136897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5072073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s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8" name="AutoShape 4" descr="blob:https://web.whatsapp.com/752d4f2a-e9e1-48a5-818a-798b1513c9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" name="y2mate.com - Música De Fondo Para Videos y Presentacion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8705848" y="0"/>
            <a:ext cx="438152" cy="438152"/>
          </a:xfrm>
          <a:prstGeom prst="rect">
            <a:avLst/>
          </a:prstGeom>
        </p:spPr>
      </p:pic>
      <p:sp>
        <p:nvSpPr>
          <p:cNvPr id="37" name="36 Rectángulo"/>
          <p:cNvSpPr/>
          <p:nvPr/>
        </p:nvSpPr>
        <p:spPr>
          <a:xfrm>
            <a:off x="0" y="457200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ELECTRICIDAD</a:t>
            </a:r>
            <a:endParaRPr lang="es-E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5" name="Picture 9" descr="\\PC07\Secundaria\1º A\taleres\WhatsApp Image 2023-04-27 at 3.36.06 PM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" name="37 Rectángulo"/>
          <p:cNvSpPr/>
          <p:nvPr/>
        </p:nvSpPr>
        <p:spPr>
          <a:xfrm>
            <a:off x="2071670" y="30003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0" y="4000504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LABORATORIO DE INFORMÀTICA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107" name="Picture 11" descr="D:\Users\Secundaria\Downloads\informatico-11 (2)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857488" cy="2383961"/>
          </a:xfrm>
          <a:prstGeom prst="rect">
            <a:avLst/>
          </a:prstGeom>
          <a:noFill/>
        </p:spPr>
      </p:pic>
      <p:pic>
        <p:nvPicPr>
          <p:cNvPr id="4108" name="Picture 12" descr="\\PC07\Secundaria\1º A\taleres\WhatsApp Image 2023-04-27 at 3.36.06 PM (1)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" name="41 Rectángulo"/>
          <p:cNvSpPr/>
          <p:nvPr/>
        </p:nvSpPr>
        <p:spPr>
          <a:xfrm>
            <a:off x="8715404" y="4572008"/>
            <a:ext cx="4285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110" name="Picture 14" descr="D:\Users\Secundaria\Downloads\informatico-05 (1)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-142900"/>
            <a:ext cx="2643206" cy="2643206"/>
          </a:xfrm>
          <a:prstGeom prst="rect">
            <a:avLst/>
          </a:prstGeom>
          <a:noFill/>
        </p:spPr>
      </p:pic>
      <p:sp>
        <p:nvSpPr>
          <p:cNvPr id="35" name="34 Rectángulo"/>
          <p:cNvSpPr/>
          <p:nvPr/>
        </p:nvSpPr>
        <p:spPr>
          <a:xfrm>
            <a:off x="0" y="4214818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lonna MT" pitchFamily="82" charset="0"/>
              </a:rPr>
              <a:t>INFORMÀTICA</a:t>
            </a:r>
            <a:endParaRPr lang="es-ES" sz="1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lonna MT" pitchFamily="82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 animBg="1"/>
      <p:bldP spid="37" grpId="0"/>
      <p:bldP spid="39" grpId="0"/>
      <p:bldP spid="42" grpId="0" build="allAtOnce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TALLER DE HERRAMIENTAS UNIVERSALES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4" name="3 Rayo"/>
          <p:cNvSpPr/>
          <p:nvPr/>
        </p:nvSpPr>
        <p:spPr>
          <a:xfrm>
            <a:off x="8072462" y="857232"/>
            <a:ext cx="714380" cy="92869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6" name="AutoShape 4" descr="D:\Users\Secundaria\Download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D:\Users\Secundaria\Downloads\martillo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2928958" cy="207170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57224" y="178592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282" y="1643050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Wide Latin" pitchFamily="18" charset="0"/>
              </a:rPr>
              <a:t>En este taller se aprende sobre el manejo y tipo de herramientas.</a:t>
            </a:r>
          </a:p>
          <a:p>
            <a:r>
              <a:rPr lang="es-AR" sz="3200" dirty="0" smtClean="0">
                <a:latin typeface="Wide Latin" pitchFamily="18" charset="0"/>
              </a:rPr>
              <a:t>Aquí se realizó una estantería de 4 niveles</a:t>
            </a:r>
            <a:endParaRPr lang="es-AR" sz="3200" dirty="0">
              <a:latin typeface="Wide Latin" pitchFamily="18" charset="0"/>
            </a:endParaRPr>
          </a:p>
        </p:txBody>
      </p:sp>
      <p:pic>
        <p:nvPicPr>
          <p:cNvPr id="3080" name="Picture 8" descr="Estanteria / Organizador De 1.05 Mt En Madera De P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3690">
            <a:off x="6500826" y="4214818"/>
            <a:ext cx="1708467" cy="23574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58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TALLER DE ELECTRICIDAD</a:t>
            </a:r>
            <a:endParaRPr lang="es-ES" sz="5800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413620" cy="3143272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sz="4800" dirty="0" smtClean="0">
                <a:latin typeface="Colonna MT" pitchFamily="82" charset="0"/>
              </a:rPr>
              <a:t>SE TRATA DE HACER EMPALMES DE SABER CONECTAR UN SIRCUITO ELECTRICO Y SE TRATA DE LA FUENTES DE LA ELECTRICIDAD Y PELAR CABLES.</a:t>
            </a:r>
            <a:endParaRPr lang="es-ES" sz="4800" dirty="0">
              <a:latin typeface="Colonna MT" pitchFamily="82" charset="0"/>
            </a:endParaRPr>
          </a:p>
        </p:txBody>
      </p:sp>
      <p:pic>
        <p:nvPicPr>
          <p:cNvPr id="2050" name="Picture 2" descr="D:\Users\Secundaria\Downloads\09d1bd0b88cb437fbe61fed01a44c8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14818"/>
            <a:ext cx="4429124" cy="2219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600" dirty="0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</a:rPr>
              <a:t>LABORATORIO DE INFORMÀTICA</a:t>
            </a:r>
            <a:endParaRPr lang="es-ES" sz="4600" dirty="0">
              <a:solidFill>
                <a:schemeClr val="accent2">
                  <a:lumMod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35729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atin typeface="Snap ITC" pitchFamily="82" charset="0"/>
              </a:rPr>
              <a:t>El laboratorio de informática es un instrumento para la práctica de programas</a:t>
            </a:r>
          </a:p>
          <a:p>
            <a:r>
              <a:rPr lang="es-AR" sz="3000" dirty="0" smtClean="0">
                <a:latin typeface="Snap ITC" pitchFamily="82" charset="0"/>
              </a:rPr>
              <a:t> de informática, tales como Excel, Word, </a:t>
            </a:r>
            <a:r>
              <a:rPr lang="es-AR" sz="3000" dirty="0" err="1" smtClean="0">
                <a:latin typeface="Snap ITC" pitchFamily="82" charset="0"/>
              </a:rPr>
              <a:t>Power</a:t>
            </a:r>
            <a:r>
              <a:rPr lang="es-AR" sz="3000" dirty="0" smtClean="0">
                <a:latin typeface="Snap ITC" pitchFamily="82" charset="0"/>
              </a:rPr>
              <a:t> Point, </a:t>
            </a:r>
            <a:r>
              <a:rPr lang="es-AR" sz="3000" dirty="0" err="1" smtClean="0">
                <a:latin typeface="Snap ITC" pitchFamily="82" charset="0"/>
              </a:rPr>
              <a:t>Scracht</a:t>
            </a:r>
            <a:r>
              <a:rPr lang="es-AR" sz="3000" dirty="0" smtClean="0">
                <a:latin typeface="Snap ITC" pitchFamily="82" charset="0"/>
              </a:rPr>
              <a:t>, </a:t>
            </a:r>
            <a:r>
              <a:rPr lang="es-AR" sz="3000" dirty="0" err="1" smtClean="0">
                <a:latin typeface="Snap ITC" pitchFamily="82" charset="0"/>
              </a:rPr>
              <a:t>Canva</a:t>
            </a:r>
            <a:r>
              <a:rPr lang="es-AR" sz="3000" dirty="0" smtClean="0">
                <a:latin typeface="Snap ITC" pitchFamily="82" charset="0"/>
              </a:rPr>
              <a:t>, etc. </a:t>
            </a:r>
          </a:p>
          <a:p>
            <a:r>
              <a:rPr lang="es-AR" sz="3000" dirty="0" smtClean="0">
                <a:latin typeface="Snap ITC" pitchFamily="82" charset="0"/>
              </a:rPr>
              <a:t>Es un espacio para estudiar, experimentar y aprender el funcionamiento de la PC y los programas de informática y</a:t>
            </a:r>
          </a:p>
          <a:p>
            <a:r>
              <a:rPr lang="es-AR" sz="3000" dirty="0" smtClean="0">
                <a:latin typeface="Snap ITC" pitchFamily="82" charset="0"/>
              </a:rPr>
              <a:t> practicar su uso.</a:t>
            </a:r>
            <a:endParaRPr lang="es-ES" sz="3000" dirty="0">
              <a:latin typeface="Snap ITC" pitchFamily="82" charset="0"/>
            </a:endParaRPr>
          </a:p>
        </p:txBody>
      </p:sp>
      <p:pic>
        <p:nvPicPr>
          <p:cNvPr id="5" name="4 Imagen" descr="computadora-y-ordenador-imagen-animada-01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929198"/>
            <a:ext cx="2428892" cy="164306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567</TotalTime>
  <Words>94</Words>
  <Application>Microsoft Office PowerPoint</Application>
  <PresentationFormat>Presentación en pantalla (4:3)</PresentationFormat>
  <Paragraphs>24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Civil</vt:lpstr>
      <vt:lpstr>TALLER DE MINERIA.</vt:lpstr>
      <vt:lpstr>TALLER DE HERRAMIENTAS UNIVERSALES</vt:lpstr>
      <vt:lpstr>TALLER DE ELECTRICIDAD</vt:lpstr>
      <vt:lpstr>LABORATORIO DE INFORMÀTICA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63</cp:revision>
  <dcterms:created xsi:type="dcterms:W3CDTF">2023-04-24T19:39:15Z</dcterms:created>
  <dcterms:modified xsi:type="dcterms:W3CDTF">2023-05-13T10:59:50Z</dcterms:modified>
</cp:coreProperties>
</file>