
<file path=[Content_Types].xml><?xml version="1.0" encoding="utf-8"?>
<Types xmlns="http://schemas.openxmlformats.org/package/2006/content-types">
  <Default Extension="mp3" ContentType="audio/unknown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8C65E13-7CB1-4B4A-B3B1-686BDB3D8424}">
          <p14:sldIdLst>
            <p14:sldId id="256"/>
            <p14:sldId id="258"/>
            <p14:sldId id="259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28"/>
    <a:srgbClr val="A7994F"/>
    <a:srgbClr val="99994F"/>
    <a:srgbClr val="999751"/>
    <a:srgbClr val="8E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2" autoAdjust="0"/>
  </p:normalViewPr>
  <p:slideViewPr>
    <p:cSldViewPr>
      <p:cViewPr>
        <p:scale>
          <a:sx n="50" d="100"/>
          <a:sy n="50" d="100"/>
        </p:scale>
        <p:origin x="-139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4E7F-F508-4EDA-B283-21515190C85D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1E7A-8DDD-4381-8FF6-493CB1FF4B7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537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51E7A-8DDD-4381-8FF6-493CB1FF4B7A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27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95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049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854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22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962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0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981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58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58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881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669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BA51-B116-4EF8-B89C-9FBC816E2EB1}" type="datetimeFigureOut">
              <a:rPr lang="es-AR" smtClean="0"/>
              <a:t>30/5/2023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75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fif"/><Relationship Id="rId12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jfif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47963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381" y="69269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Laboratorio de informática Minería</a:t>
            </a:r>
          </a:p>
          <a:p>
            <a:pPr algn="ctr"/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Profe:andrea</a:t>
            </a:r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gomez</a:t>
            </a:r>
            <a:endParaRPr lang="es-E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1°A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Isaías Vargas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867710"/>
            <a:ext cx="12862543" cy="871296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7" y="4810265"/>
            <a:ext cx="3652046" cy="16615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79" y="4509120"/>
            <a:ext cx="2600404" cy="196268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18" y="-879470"/>
            <a:ext cx="12889433" cy="870863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879470"/>
            <a:ext cx="12889433" cy="870863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791" y="-907042"/>
            <a:ext cx="12889433" cy="87086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16613" y="281635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620690" y="-913802"/>
            <a:ext cx="12862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641190" y="-9591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7" name="y2mate.com - Música De Fondo Para Videos Y Presentaciones Corporativas I Deeper por e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-10455" y="54239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(Taller </a:t>
            </a:r>
            <a:r>
              <a:rPr lang="es-AR" sz="36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de </a:t>
            </a:r>
            <a:r>
              <a:rPr lang="es-AR" sz="3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herramientas)</a:t>
            </a:r>
            <a:endParaRPr lang="es-AR" sz="36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-29484" y="4718934"/>
            <a:ext cx="490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FFFF00"/>
                </a:solidFill>
              </a:rPr>
              <a:t>(Taller de Electricidad)</a:t>
            </a:r>
            <a:endParaRPr lang="es-AR" sz="4000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1203" y="5167298"/>
            <a:ext cx="546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(Laboratorio de Informática)</a:t>
            </a:r>
            <a:endParaRPr lang="es-A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220" y="-920206"/>
            <a:ext cx="12975635" cy="8765463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18" y="-940288"/>
            <a:ext cx="12975633" cy="913646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410" y="-948141"/>
            <a:ext cx="12975635" cy="8742606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136" y="-959157"/>
            <a:ext cx="12948744" cy="8737685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946405"/>
            <a:ext cx="14119482" cy="9345005"/>
          </a:xfrm>
          <a:prstGeom prst="rect">
            <a:avLst/>
          </a:prstGeom>
        </p:spPr>
      </p:pic>
      <p:pic>
        <p:nvPicPr>
          <p:cNvPr id="21" name="y2mate.com - Música De Fondo Para Videos Y Presentaciones Corporativas I Deeper por e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3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4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4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4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250"/>
                            </p:stCondLst>
                            <p:childTnLst>
                              <p:par>
                                <p:cTn id="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4000" fill="hold"/>
                                        <p:tgtEl>
                                          <p:spTgt spid="4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4000" fill="hold"/>
                                        <p:tgtEl>
                                          <p:spTgt spid="4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4000" fill="hold"/>
                                        <p:tgtEl>
                                          <p:spTgt spid="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400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400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87" presetID="2" presetClass="mediacall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 numSld="999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18" grpId="1"/>
      <p:bldP spid="18" grpId="2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y2mate.com - Música De Fondo Para Videos Y Presentaciones Corporativas I Deeper por esoundtrax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MX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MX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El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 laboratorio de informática es un instrumento para la práctica de programas</a:t>
            </a:r>
          </a:p>
          <a:p>
            <a:pPr algn="ctr"/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 de informática, tales como Excel, Word, Power Point, Scracht, Canva, etc. </a:t>
            </a:r>
          </a:p>
          <a:p>
            <a:pPr algn="ctr"/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Es un espacio para estudiar, experimentar y aprender el funcionamiento de la PC y los programas de informática y</a:t>
            </a:r>
          </a:p>
          <a:p>
            <a:pPr algn="ctr"/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 practicar su uso.</a:t>
            </a:r>
          </a:p>
          <a:p>
            <a:pPr algn="ctr"/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Máquina 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electrónica capaz de almacenar información y tratarla automáticamente mediante operaciones matemáticas y lógicas controladas por programas informáticos.</a:t>
            </a:r>
            <a:endParaRPr lang="es-A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332656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Laboratorio de informática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692943"/>
      </p:ext>
    </p:extLst>
  </p:cSld>
  <p:clrMapOvr>
    <a:masterClrMapping/>
  </p:clrMapOvr>
  <p:transition spd="slow" advClick="0" advTm="2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700"/>
                            </p:stCondLst>
                            <p:childTnLst>
                              <p:par>
                                <p:cTn id="32" presetID="2" presetClass="exit" presetSubtype="4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3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5" grpId="2"/>
      <p:bldP spid="5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-20425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r>
              <a:rPr lang="es-MX" sz="6000" dirty="0" smtClean="0">
                <a:solidFill>
                  <a:schemeClr val="tx1"/>
                </a:solidFill>
              </a:rPr>
              <a:t>Taller de Electricidad</a:t>
            </a:r>
          </a:p>
          <a:p>
            <a:pPr algn="ctr"/>
            <a:r>
              <a:rPr lang="es-MX" sz="3200" dirty="0">
                <a:solidFill>
                  <a:schemeClr val="tx1"/>
                </a:solidFill>
              </a:rPr>
              <a:t>Forma de energía que produce efectos luminosos, mecánicos, caloríficos, químicos, etc.</a:t>
            </a:r>
          </a:p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endParaRPr lang="es-MX" sz="6000" dirty="0">
              <a:solidFill>
                <a:schemeClr val="tx1"/>
              </a:solidFill>
            </a:endParaRPr>
          </a:p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xit" presetSubtype="0" fill="hold" grpId="2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accent6">
                    <a:lumMod val="50000"/>
                  </a:schemeClr>
                </a:solidFill>
              </a:rPr>
              <a:t>Taller de herramientas universales</a:t>
            </a:r>
          </a:p>
          <a:p>
            <a:pPr algn="ctr"/>
            <a:r>
              <a:rPr lang="es-MX" sz="3600" dirty="0" smtClean="0">
                <a:solidFill>
                  <a:schemeClr val="bg2">
                    <a:lumMod val="90000"/>
                  </a:schemeClr>
                </a:solidFill>
              </a:rPr>
              <a:t>En </a:t>
            </a:r>
            <a:r>
              <a:rPr lang="es-MX" sz="3600" dirty="0">
                <a:solidFill>
                  <a:schemeClr val="bg2">
                    <a:lumMod val="90000"/>
                  </a:schemeClr>
                </a:solidFill>
              </a:rPr>
              <a:t>este taller se aprende sobre el manejo y tipo de herramientas.</a:t>
            </a:r>
          </a:p>
          <a:p>
            <a:pPr algn="ctr"/>
            <a:r>
              <a:rPr lang="es-MX" sz="3600" dirty="0">
                <a:solidFill>
                  <a:schemeClr val="bg2">
                    <a:lumMod val="90000"/>
                  </a:schemeClr>
                </a:solidFill>
              </a:rPr>
              <a:t>Aquí se realizó una estantería de 4 </a:t>
            </a:r>
            <a:r>
              <a:rPr lang="es-MX" sz="3600" dirty="0" smtClean="0">
                <a:solidFill>
                  <a:schemeClr val="bg2">
                    <a:lumMod val="90000"/>
                  </a:schemeClr>
                </a:solidFill>
              </a:rPr>
              <a:t>niveles.</a:t>
            </a:r>
          </a:p>
          <a:p>
            <a:pPr algn="ctr"/>
            <a:endParaRPr lang="es-MX" sz="36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s-MX" sz="3600" dirty="0" smtClean="0">
                <a:solidFill>
                  <a:schemeClr val="bg2">
                    <a:lumMod val="90000"/>
                  </a:schemeClr>
                </a:solidFill>
              </a:rPr>
              <a:t>Instrumento</a:t>
            </a:r>
            <a:r>
              <a:rPr lang="es-MX" sz="3600" dirty="0">
                <a:solidFill>
                  <a:schemeClr val="bg2">
                    <a:lumMod val="90000"/>
                  </a:schemeClr>
                </a:solidFill>
              </a:rPr>
              <a:t>, generalmente de hierro o acero, que sirve para hacer o reparar algo y que se usa con las manos.</a:t>
            </a:r>
            <a:endParaRPr lang="es-AR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2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97</Words>
  <Application>Microsoft Office PowerPoint</Application>
  <PresentationFormat>Presentación en pantalla (4:3)</PresentationFormat>
  <Paragraphs>32</Paragraphs>
  <Slides>4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Alumno: Isaías Vargas Tema: Laboratorio de informática Año:2023 1°A Secundaria</dc:title>
  <dc:creator>Secundaria</dc:creator>
  <cp:lastModifiedBy>Secundaria</cp:lastModifiedBy>
  <cp:revision>81</cp:revision>
  <dcterms:created xsi:type="dcterms:W3CDTF">2023-04-27T17:58:08Z</dcterms:created>
  <dcterms:modified xsi:type="dcterms:W3CDTF">2023-05-30T17:59:06Z</dcterms:modified>
</cp:coreProperties>
</file>