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9144000" cy="6858000" type="screen4x3"/>
  <p:notesSz cx="6858000" cy="9144000"/>
  <p:defaultTextStyle>
    <a:lvl1pPr marL="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344" autoAdjust="0"/>
    <p:restoredTop sz="93969" autoAdjust="0"/>
  </p:normalViewPr>
  <p:slideViewPr>
    <p:cSldViewPr>
      <p:cViewPr varScale="1">
        <p:scale>
          <a:sx n="70" d="100"/>
          <a:sy n="70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es-ES" sz="1200"/>
            </a:lvl1pPr>
            <a:extLst/>
          </a:lstStyle>
          <a:p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es-ES" sz="1200"/>
            </a:lvl1pPr>
            <a:extLst/>
          </a:lstStyle>
          <a:p>
            <a:fld id="{54D4857D-62A5-486B-9129-468003D7E020}" type="datetimeFigureOut">
              <a:rPr lang="es-ES" smtClean="0"/>
              <a:pPr/>
              <a:t>14/06/2023</a:t>
            </a:fld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es-ES" sz="1200"/>
            </a:lvl1pPr>
            <a:extLst/>
          </a:lstStyle>
          <a:p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es-ES" sz="1200"/>
            </a:lvl1pPr>
            <a:extLst/>
          </a:lstStyle>
          <a:p>
            <a:fld id="{2EBE4566-6F3A-4CC1-BD6C-9C510D05F12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es-ES" sz="1200"/>
            </a:lvl1pPr>
            <a:extLst/>
          </a:lstStyle>
          <a:p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es-ES" sz="1200"/>
            </a:lvl1pPr>
            <a:extLst/>
          </a:lstStyle>
          <a:p>
            <a:fld id="{2D2EF2CE-B28C-4ED4-8FD0-48BB3F48846A}" type="datetimeFigureOut">
              <a:rPr/>
              <a:pPr/>
              <a:t>30/6/2006</a:t>
            </a:fld>
            <a:endParaRPr lang="es-E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es-ES" sz="1200"/>
            </a:lvl1pPr>
            <a:extLst/>
          </a:lstStyle>
          <a:p>
            <a:endParaRPr lang="es-E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es-ES" sz="1200"/>
            </a:lvl1pPr>
            <a:extLst/>
          </a:lstStyle>
          <a:p>
            <a:fld id="{61807874-5299-41B2-A37A-6AA3547857F4}" type="slidenum">
              <a:rPr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es-ES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es-ES" smtClean="0"/>
              <a:t>Haga clic para modificar el estilo de subtítulo del patrón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es-ES" sz="1100"/>
              <a:pPr algn="r"/>
              <a:t>14/06/2023</a:t>
            </a:fld>
            <a:endParaRPr kumimoji="0" lang="es-ES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es-ES" sz="1200"/>
              <a:pPr/>
              <a:t>‹Nº›</a:t>
            </a:fld>
            <a:endParaRPr kumimoji="0" lang="es-ES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es-ES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es-ES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es-ES"/>
              <a:t>Mostrar título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es-ES" sz="1100"/>
              <a:pPr algn="r"/>
              <a:t>14/06/2023</a:t>
            </a:fld>
            <a:endParaRPr kumimoji="0" lang="es-ES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es-ES" sz="1200"/>
              <a:pPr/>
              <a:t>‹Nº›</a:t>
            </a:fld>
            <a:endParaRPr kumimoji="0" lang="es-ES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es-ES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es-ES" sz="1100"/>
              <a:pPr algn="r"/>
              <a:t>14/06/2023</a:t>
            </a:fld>
            <a:endParaRPr kumimoji="0" lang="es-E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kumimoji="0" lang="es-ES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es-ES" sz="1200"/>
              <a:pPr/>
              <a:t>‹Nº›</a:t>
            </a:fld>
            <a:endParaRPr kumimoji="0" lang="es-ES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es-ES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es-ES"/>
              <a:t>Haga clic para agregar el título de la sección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gunta y respuesta senc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es-ES"/>
            </a:lvl1pPr>
            <a:extLst/>
          </a:lstStyle>
          <a:p>
            <a:fld id="{1BEBB2CB-903D-46EF-8227-E770ED8FF514}" type="datetimeFigureOut">
              <a:rPr/>
              <a:pPr/>
              <a:t>30/6/2006</a:t>
            </a:fld>
            <a:endParaRPr kumimoji="0" lang="es-ES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es-ES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‹Nº›</a:t>
            </a:fld>
            <a:endParaRPr kumimoji="0" lang="es-ES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es-ES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s-ES"/>
              <a:t>Haga clic para agregar una pregunta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es-ES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es-ES"/>
              <a:t>Haga clic para agregar una respuesta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gunta y respuesta detall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es-ES"/>
            </a:lvl1pPr>
            <a:extLst/>
          </a:lstStyle>
          <a:p>
            <a:fld id="{1BEBB2CB-903D-46EF-8227-E770ED8FF514}" type="datetimeFigureOut">
              <a:rPr/>
              <a:pPr/>
              <a:t>30/6/2006</a:t>
            </a:fld>
            <a:endParaRPr kumimoji="0" lang="es-ES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es-E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‹Nº›</a:t>
            </a:fld>
            <a:endParaRPr kumimoji="0" lang="es-ES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es-ES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s-ES"/>
              <a:t>Haga clic para agregar una pregunta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es-ES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es-ES"/>
              <a:t>Haga clic para agregar una respuesta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es-ES" i="1" baseline="0"/>
            </a:lvl1pPr>
            <a:extLst/>
          </a:lstStyle>
          <a:p>
            <a:pPr lvl="0"/>
            <a:r>
              <a:rPr kumimoji="0" lang="es-ES"/>
              <a:t>Haga clic para agregar detalles a la respuesta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gunta de verdadero o falso (respuesta: Verdade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es-ES"/>
            </a:lvl1pPr>
            <a:extLst/>
          </a:lstStyle>
          <a:p>
            <a:fld id="{1BEBB2CB-903D-46EF-8227-E770ED8FF514}" type="datetimeFigureOut">
              <a:rPr/>
              <a:pPr/>
              <a:t>30/6/2006</a:t>
            </a:fld>
            <a:endParaRPr kumimoji="0" lang="es-ES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es-E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‹Nº›</a:t>
            </a:fld>
            <a:endParaRPr kumimoji="0" lang="es-ES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es-ES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s-ES"/>
              <a:t>Haga clic para agregar una pregunta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es-ES" sz="7200">
                <a:solidFill>
                  <a:schemeClr val="tx1">
                    <a:alpha val="40000"/>
                  </a:schemeClr>
                </a:solidFill>
              </a:rPr>
              <a:t>¿VERDADERO</a:t>
            </a:r>
            <a:r>
              <a:rPr kumimoji="0" lang="es-ES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es-ES" sz="7200">
                <a:solidFill>
                  <a:schemeClr val="tx1">
                    <a:alpha val="40000"/>
                  </a:schemeClr>
                </a:solidFill>
              </a:rPr>
              <a:t>o FALSO?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es-ES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¿VERDADERO </a:t>
            </a:r>
            <a:r>
              <a:rPr kumimoji="0" lang="es-ES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o FALSO?</a:t>
            </a:r>
            <a:endParaRPr kumimoji="0"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gunta de verdadero o falso (respuesta: Fals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es-ES"/>
            </a:lvl1pPr>
            <a:extLst/>
          </a:lstStyle>
          <a:p>
            <a:fld id="{1BEBB2CB-903D-46EF-8227-E770ED8FF514}" type="datetimeFigureOut">
              <a:rPr/>
              <a:pPr/>
              <a:t>30/6/2006</a:t>
            </a:fld>
            <a:endParaRPr kumimoji="0" lang="es-ES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es-ES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‹Nº›</a:t>
            </a:fld>
            <a:endParaRPr kumimoji="0" lang="es-ES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es-ES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es-ES"/>
              <a:t>Haga clic para agregar una pregunta</a:t>
            </a:r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es-ES" sz="7200">
                <a:solidFill>
                  <a:schemeClr val="tx1">
                    <a:alpha val="40000"/>
                  </a:schemeClr>
                </a:solidFill>
              </a:rPr>
              <a:t>¿VERDADERO</a:t>
            </a:r>
            <a:r>
              <a:rPr kumimoji="0" lang="es-ES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es-ES" sz="7200">
                <a:solidFill>
                  <a:schemeClr val="tx1">
                    <a:alpha val="40000"/>
                  </a:schemeClr>
                </a:solidFill>
              </a:rPr>
              <a:t>o FALSO?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0" lang="es-ES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¿VERDADERO o </a:t>
            </a:r>
            <a:r>
              <a:rPr kumimoji="0" lang="es-ES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FALSO</a:t>
            </a:r>
            <a:r>
              <a:rPr kumimoji="0" lang="es-ES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incidencia de elemen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es-ES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es-ES"/>
            </a:lvl1pPr>
            <a:lvl2pPr eaLnBrk="1" latinLnBrk="0" hangingPunct="1">
              <a:buFontTx/>
              <a:buChar char="•"/>
              <a:defRPr kumimoji="0" lang="es-ES"/>
            </a:lvl2pPr>
            <a:lvl3pPr eaLnBrk="1" latinLnBrk="0" hangingPunct="1">
              <a:buFontTx/>
              <a:buChar char="•"/>
              <a:defRPr kumimoji="0" lang="es-ES"/>
            </a:lvl3pPr>
            <a:lvl4pPr eaLnBrk="1" latinLnBrk="0" hangingPunct="1">
              <a:buFontTx/>
              <a:buChar char="•"/>
              <a:defRPr kumimoji="0" lang="es-ES"/>
            </a:lvl4pPr>
            <a:lvl5pPr eaLnBrk="1" latinLnBrk="0" hangingPunct="1">
              <a:buFontTx/>
              <a:buChar char="•"/>
              <a:defRPr kumimoji="0" lang="es-ES"/>
            </a:lvl5pPr>
            <a:extLst/>
          </a:lstStyle>
          <a:p>
            <a:pPr lvl="0"/>
            <a:r>
              <a:rPr kumimoji="0" lang="es-ES"/>
              <a:t>Haga clic para agregar el elemento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es-ES"/>
            </a:lvl1pPr>
            <a:lvl2pPr eaLnBrk="1" latinLnBrk="0" hangingPunct="1">
              <a:buFontTx/>
              <a:buChar char="•"/>
              <a:defRPr kumimoji="0" lang="es-ES"/>
            </a:lvl2pPr>
            <a:lvl3pPr eaLnBrk="1" latinLnBrk="0" hangingPunct="1">
              <a:buFontTx/>
              <a:buChar char="•"/>
              <a:defRPr kumimoji="0" lang="es-ES"/>
            </a:lvl3pPr>
            <a:lvl4pPr eaLnBrk="1" latinLnBrk="0" hangingPunct="1">
              <a:buFontTx/>
              <a:buChar char="•"/>
              <a:defRPr kumimoji="0" lang="es-ES"/>
            </a:lvl4pPr>
            <a:lvl5pPr eaLnBrk="1" latinLnBrk="0" hangingPunct="1">
              <a:buFontTx/>
              <a:buChar char="•"/>
              <a:defRPr kumimoji="0" lang="es-ES"/>
            </a:lvl5pPr>
            <a:extLst/>
          </a:lstStyle>
          <a:p>
            <a:pPr lvl="0"/>
            <a:r>
              <a:rPr kumimoji="0" lang="es-ES"/>
              <a:t>Haga clic para agregar el elemento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es-ES"/>
            </a:lvl1pPr>
            <a:lvl2pPr eaLnBrk="1" latinLnBrk="0" hangingPunct="1">
              <a:buFontTx/>
              <a:buChar char="•"/>
              <a:defRPr kumimoji="0" lang="es-ES"/>
            </a:lvl2pPr>
            <a:lvl3pPr eaLnBrk="1" latinLnBrk="0" hangingPunct="1">
              <a:buFontTx/>
              <a:buChar char="•"/>
              <a:defRPr kumimoji="0" lang="es-ES"/>
            </a:lvl3pPr>
            <a:lvl4pPr eaLnBrk="1" latinLnBrk="0" hangingPunct="1">
              <a:buFontTx/>
              <a:buChar char="•"/>
              <a:defRPr kumimoji="0" lang="es-ES"/>
            </a:lvl4pPr>
            <a:lvl5pPr eaLnBrk="1" latinLnBrk="0" hangingPunct="1">
              <a:buFontTx/>
              <a:buChar char="•"/>
              <a:defRPr kumimoji="0" lang="es-ES"/>
            </a:lvl5pPr>
            <a:extLst/>
          </a:lstStyle>
          <a:p>
            <a:pPr lvl="0"/>
            <a:r>
              <a:rPr kumimoji="0" lang="es-ES"/>
              <a:t>Haga clic para agregar el elemento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es-ES"/>
            </a:lvl1pPr>
            <a:lvl2pPr eaLnBrk="1" latinLnBrk="0" hangingPunct="1">
              <a:buFontTx/>
              <a:buChar char="•"/>
              <a:defRPr kumimoji="0" lang="es-ES"/>
            </a:lvl2pPr>
            <a:lvl3pPr eaLnBrk="1" latinLnBrk="0" hangingPunct="1">
              <a:buFontTx/>
              <a:buChar char="•"/>
              <a:defRPr kumimoji="0" lang="es-ES"/>
            </a:lvl3pPr>
            <a:lvl4pPr eaLnBrk="1" latinLnBrk="0" hangingPunct="1">
              <a:buFontTx/>
              <a:buChar char="•"/>
              <a:defRPr kumimoji="0" lang="es-ES"/>
            </a:lvl4pPr>
            <a:lvl5pPr eaLnBrk="1" latinLnBrk="0" hangingPunct="1">
              <a:buFontTx/>
              <a:buChar char="•"/>
              <a:defRPr kumimoji="0" lang="es-ES"/>
            </a:lvl5pPr>
            <a:extLst/>
          </a:lstStyle>
          <a:p>
            <a:pPr lvl="0"/>
            <a:r>
              <a:rPr kumimoji="0" lang="es-ES"/>
              <a:t>Haga clic para agregar el elemento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es-ES"/>
            </a:lvl1pPr>
            <a:lvl2pPr eaLnBrk="1" latinLnBrk="0" hangingPunct="1">
              <a:buFontTx/>
              <a:buChar char="•"/>
              <a:defRPr kumimoji="0" lang="es-ES"/>
            </a:lvl2pPr>
            <a:lvl3pPr eaLnBrk="1" latinLnBrk="0" hangingPunct="1">
              <a:buFontTx/>
              <a:buChar char="•"/>
              <a:defRPr kumimoji="0" lang="es-ES"/>
            </a:lvl3pPr>
            <a:lvl4pPr eaLnBrk="1" latinLnBrk="0" hangingPunct="1">
              <a:buFontTx/>
              <a:buChar char="•"/>
              <a:defRPr kumimoji="0" lang="es-ES"/>
            </a:lvl4pPr>
            <a:lvl5pPr eaLnBrk="1" latinLnBrk="0" hangingPunct="1">
              <a:buFontTx/>
              <a:buChar char="•"/>
              <a:defRPr kumimoji="0" lang="es-ES"/>
            </a:lvl5pPr>
            <a:extLst/>
          </a:lstStyle>
          <a:p>
            <a:pPr lvl="0"/>
            <a:r>
              <a:rPr kumimoji="0" lang="es-ES"/>
              <a:t>Haga clic para agregar el elemento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es-ES"/>
            </a:lvl1pPr>
            <a:extLst/>
          </a:lstStyle>
          <a:p>
            <a:fld id="{1BEBB2CB-903D-46EF-8227-E770ED8FF514}" type="datetimeFigureOut">
              <a:rPr/>
              <a:pPr/>
              <a:t>30/6/2006</a:t>
            </a:fld>
            <a:endParaRPr kumimoji="0" lang="es-ES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es-ES"/>
            </a:lvl1pPr>
            <a:lvl2pPr eaLnBrk="1" latinLnBrk="0" hangingPunct="1">
              <a:buFontTx/>
              <a:buChar char="•"/>
              <a:defRPr kumimoji="0" lang="es-ES"/>
            </a:lvl2pPr>
            <a:lvl3pPr eaLnBrk="1" latinLnBrk="0" hangingPunct="1">
              <a:buFontTx/>
              <a:buChar char="•"/>
              <a:defRPr kumimoji="0" lang="es-ES"/>
            </a:lvl3pPr>
            <a:lvl4pPr eaLnBrk="1" latinLnBrk="0" hangingPunct="1">
              <a:buFontTx/>
              <a:buChar char="•"/>
              <a:defRPr kumimoji="0" lang="es-ES"/>
            </a:lvl4pPr>
            <a:lvl5pPr eaLnBrk="1" latinLnBrk="0" hangingPunct="1">
              <a:buFontTx/>
              <a:buChar char="•"/>
              <a:defRPr kumimoji="0" lang="es-ES"/>
            </a:lvl5pPr>
            <a:extLst/>
          </a:lstStyle>
          <a:p>
            <a:pPr lvl="0"/>
            <a:r>
              <a:rPr kumimoji="0" lang="es-ES"/>
              <a:t>Haga clic para agregar la coincidencia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es-ES"/>
            </a:lvl1pPr>
            <a:lvl2pPr eaLnBrk="1" latinLnBrk="0" hangingPunct="1">
              <a:buFontTx/>
              <a:buChar char="•"/>
              <a:defRPr kumimoji="0" lang="es-ES"/>
            </a:lvl2pPr>
            <a:lvl3pPr eaLnBrk="1" latinLnBrk="0" hangingPunct="1">
              <a:buFontTx/>
              <a:buChar char="•"/>
              <a:defRPr kumimoji="0" lang="es-ES"/>
            </a:lvl3pPr>
            <a:lvl4pPr eaLnBrk="1" latinLnBrk="0" hangingPunct="1">
              <a:buFontTx/>
              <a:buChar char="•"/>
              <a:defRPr kumimoji="0" lang="es-ES"/>
            </a:lvl4pPr>
            <a:lvl5pPr eaLnBrk="1" latinLnBrk="0" hangingPunct="1">
              <a:buFontTx/>
              <a:buChar char="•"/>
              <a:defRPr kumimoji="0" lang="es-ES"/>
            </a:lvl5pPr>
            <a:extLst/>
          </a:lstStyle>
          <a:p>
            <a:pPr lvl="0"/>
            <a:r>
              <a:rPr kumimoji="0" lang="es-ES"/>
              <a:t>Haga clic para agregar la coincidencia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es-ES"/>
            </a:lvl1pPr>
            <a:lvl2pPr eaLnBrk="1" latinLnBrk="0" hangingPunct="1">
              <a:buFontTx/>
              <a:buChar char="•"/>
              <a:defRPr kumimoji="0" lang="es-ES"/>
            </a:lvl2pPr>
            <a:lvl3pPr eaLnBrk="1" latinLnBrk="0" hangingPunct="1">
              <a:buFontTx/>
              <a:buChar char="•"/>
              <a:defRPr kumimoji="0" lang="es-ES"/>
            </a:lvl3pPr>
            <a:lvl4pPr eaLnBrk="1" latinLnBrk="0" hangingPunct="1">
              <a:buFontTx/>
              <a:buChar char="•"/>
              <a:defRPr kumimoji="0" lang="es-ES"/>
            </a:lvl4pPr>
            <a:lvl5pPr eaLnBrk="1" latinLnBrk="0" hangingPunct="1">
              <a:buFontTx/>
              <a:buChar char="•"/>
              <a:defRPr kumimoji="0" lang="es-ES"/>
            </a:lvl5pPr>
            <a:extLst/>
          </a:lstStyle>
          <a:p>
            <a:pPr lvl="0"/>
            <a:r>
              <a:rPr kumimoji="0" lang="es-ES"/>
              <a:t>Haga clic para agregar la coincidencia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es-ES"/>
            </a:lvl1pPr>
            <a:lvl2pPr eaLnBrk="1" latinLnBrk="0" hangingPunct="1">
              <a:buFontTx/>
              <a:buChar char="•"/>
              <a:defRPr kumimoji="0" lang="es-ES"/>
            </a:lvl2pPr>
            <a:lvl3pPr eaLnBrk="1" latinLnBrk="0" hangingPunct="1">
              <a:buFontTx/>
              <a:buChar char="•"/>
              <a:defRPr kumimoji="0" lang="es-ES"/>
            </a:lvl3pPr>
            <a:lvl4pPr eaLnBrk="1" latinLnBrk="0" hangingPunct="1">
              <a:buFontTx/>
              <a:buChar char="•"/>
              <a:defRPr kumimoji="0" lang="es-ES"/>
            </a:lvl4pPr>
            <a:lvl5pPr eaLnBrk="1" latinLnBrk="0" hangingPunct="1">
              <a:buFontTx/>
              <a:buChar char="•"/>
              <a:defRPr kumimoji="0" lang="es-ES"/>
            </a:lvl5pPr>
            <a:extLst/>
          </a:lstStyle>
          <a:p>
            <a:pPr lvl="0"/>
            <a:r>
              <a:rPr kumimoji="0" lang="es-ES"/>
              <a:t>Haga clic para agregar la coincidencia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es-ES"/>
            </a:lvl1pPr>
            <a:lvl2pPr eaLnBrk="1" latinLnBrk="0" hangingPunct="1">
              <a:buFontTx/>
              <a:buChar char="•"/>
              <a:defRPr kumimoji="0" lang="es-ES"/>
            </a:lvl2pPr>
            <a:lvl3pPr eaLnBrk="1" latinLnBrk="0" hangingPunct="1">
              <a:buFontTx/>
              <a:buChar char="•"/>
              <a:defRPr kumimoji="0" lang="es-ES"/>
            </a:lvl3pPr>
            <a:lvl4pPr eaLnBrk="1" latinLnBrk="0" hangingPunct="1">
              <a:buFontTx/>
              <a:buChar char="•"/>
              <a:defRPr kumimoji="0" lang="es-ES"/>
            </a:lvl4pPr>
            <a:lvl5pPr eaLnBrk="1" latinLnBrk="0" hangingPunct="1">
              <a:buFontTx/>
              <a:buChar char="•"/>
              <a:defRPr kumimoji="0" lang="es-ES"/>
            </a:lvl5pPr>
            <a:extLst/>
          </a:lstStyle>
          <a:p>
            <a:pPr lvl="0"/>
            <a:r>
              <a:rPr kumimoji="0" lang="es-ES"/>
              <a:t>Haga clic para agregar la coincidencia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es-ES" i="1" baseline="0"/>
            </a:lvl1pPr>
            <a:extLst/>
          </a:lstStyle>
          <a:p>
            <a:r>
              <a:rPr kumimoji="0" lang="es-ES"/>
              <a:t>Haga clic para escribir una pregunta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‹Nº›</a:t>
            </a:fld>
            <a:endParaRPr kumimoji="0" lang="es-ES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es-ES" smtClean="0"/>
              <a:t>Haga clic para modificar el estilo de título del patrón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es-ES" sz="1100"/>
            </a:lvl1pPr>
            <a:extLst/>
          </a:lstStyle>
          <a:p>
            <a:pPr algn="r"/>
            <a:fld id="{8F67D422-08A8-451B-9A67-21962FC4B660}" type="datetimeFigureOut">
              <a:rPr kumimoji="0" lang="es-ES" sz="1100"/>
              <a:pPr algn="r"/>
              <a:t>14/06/2023</a:t>
            </a:fld>
            <a:endParaRPr kumimoji="0" lang="es-ES" sz="105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es-ES" sz="1200"/>
            </a:lvl1pPr>
            <a:extLst/>
          </a:lstStyle>
          <a:p>
            <a:endParaRPr kumimoji="0" lang="es-ES" sz="12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es-ES" sz="1200"/>
            </a:lvl1pPr>
            <a:extLst/>
          </a:lstStyle>
          <a:p>
            <a:fld id="{169B2101-2E9F-420A-91A3-890890D84497}" type="slidenum">
              <a:rPr kumimoji="0" lang="es-ES" sz="1200"/>
              <a:pPr/>
              <a:t>‹Nº›</a:t>
            </a:fld>
            <a:endParaRPr kumimoji="0" lang="es-ES" sz="120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es-ES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s-ES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es-ES">
          <a:solidFill>
            <a:schemeClr val="tx2"/>
          </a:solidFill>
        </a:defRPr>
      </a:lvl2pPr>
      <a:lvl3pPr eaLnBrk="1" latinLnBrk="0" hangingPunct="1">
        <a:defRPr kumimoji="0" lang="es-ES">
          <a:solidFill>
            <a:schemeClr val="tx2"/>
          </a:solidFill>
        </a:defRPr>
      </a:lvl3pPr>
      <a:lvl4pPr eaLnBrk="1" latinLnBrk="0" hangingPunct="1">
        <a:defRPr kumimoji="0" lang="es-ES">
          <a:solidFill>
            <a:schemeClr val="tx2"/>
          </a:solidFill>
        </a:defRPr>
      </a:lvl4pPr>
      <a:lvl5pPr eaLnBrk="1" latinLnBrk="0" hangingPunct="1">
        <a:defRPr kumimoji="0" lang="es-ES">
          <a:solidFill>
            <a:schemeClr val="tx2"/>
          </a:solidFill>
        </a:defRPr>
      </a:lvl5pPr>
      <a:lvl6pPr eaLnBrk="1" latinLnBrk="0" hangingPunct="1">
        <a:defRPr kumimoji="0" lang="es-ES">
          <a:solidFill>
            <a:schemeClr val="tx2"/>
          </a:solidFill>
        </a:defRPr>
      </a:lvl6pPr>
      <a:lvl7pPr eaLnBrk="1" latinLnBrk="0" hangingPunct="1">
        <a:defRPr kumimoji="0" lang="es-ES">
          <a:solidFill>
            <a:schemeClr val="tx2"/>
          </a:solidFill>
        </a:defRPr>
      </a:lvl7pPr>
      <a:lvl8pPr eaLnBrk="1" latinLnBrk="0" hangingPunct="1">
        <a:defRPr kumimoji="0" lang="es-ES">
          <a:solidFill>
            <a:schemeClr val="tx2"/>
          </a:solidFill>
        </a:defRPr>
      </a:lvl8pPr>
      <a:lvl9pPr eaLnBrk="1" latinLnBrk="0" hangingPunct="1">
        <a:defRPr kumimoji="0" lang="es-ES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es-ES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es-ES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es-ES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es-ES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es-ES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es-ES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es-ES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es-ES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es-ES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es-ES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es-ES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es-ES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es-ES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es-ES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es-ES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es-ES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es-ES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es-ES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s-ES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s-ES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s-ES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s-ES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/>
          <a:lstStyle>
            <a:extLst/>
          </a:lstStyle>
          <a:p>
            <a:r>
              <a:rPr lang="es-ES" dirty="0" smtClean="0"/>
              <a:t>CHILDREN DAY</a:t>
            </a:r>
            <a:endParaRPr lang="es-ES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>
          <a:xfrm>
            <a:off x="467544" y="5445224"/>
            <a:ext cx="8098302" cy="762000"/>
          </a:xfrm>
        </p:spPr>
        <p:txBody>
          <a:bodyPr>
            <a:normAutofit lnSpcReduction="10000"/>
          </a:bodyPr>
          <a:lstStyle>
            <a:extLst/>
          </a:lstStyle>
          <a:p>
            <a:r>
              <a:rPr lang="es-MX" dirty="0" smtClean="0"/>
              <a:t>CAMILO SANTORI</a:t>
            </a:r>
            <a:endParaRPr lang="es-ES" dirty="0"/>
          </a:p>
          <a:p>
            <a:r>
              <a:rPr lang="es-ES" dirty="0" smtClean="0"/>
              <a:t>1 “A”</a:t>
            </a:r>
          </a:p>
          <a:p>
            <a:r>
              <a:rPr lang="es-MX" dirty="0" smtClean="0"/>
              <a:t>COLEGIO SANTA ROSA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es-ES" sz="2800"/>
          </a:p>
        </p:txBody>
      </p:sp>
      <p:sp>
        <p:nvSpPr>
          <p:cNvPr id="28" name="Rectangle 6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>
              <a:buNone/>
            </a:pPr>
            <a:r>
              <a:rPr lang="es-MX" dirty="0" smtClean="0"/>
              <a:t> my </a:t>
            </a:r>
            <a:r>
              <a:rPr lang="es-MX" dirty="0" err="1" smtClean="0"/>
              <a:t>favourite</a:t>
            </a:r>
            <a:r>
              <a:rPr lang="es-MX" dirty="0" smtClean="0"/>
              <a:t> </a:t>
            </a:r>
            <a:r>
              <a:rPr lang="es-MX" dirty="0" err="1" smtClean="0"/>
              <a:t>celebrationes</a:t>
            </a:r>
            <a:r>
              <a:rPr lang="es-MX" dirty="0" smtClean="0"/>
              <a:t> “</a:t>
            </a:r>
            <a:r>
              <a:rPr lang="es-MX" dirty="0" err="1" smtClean="0"/>
              <a:t>children</a:t>
            </a:r>
            <a:r>
              <a:rPr lang="es-MX" dirty="0" smtClean="0"/>
              <a:t> </a:t>
            </a:r>
            <a:r>
              <a:rPr lang="es-MX" dirty="0" err="1" smtClean="0"/>
              <a:t>day”it</a:t>
            </a:r>
            <a:r>
              <a:rPr lang="es-MX" dirty="0" smtClean="0"/>
              <a:t> </a:t>
            </a:r>
            <a:r>
              <a:rPr lang="es-MX" dirty="0" err="1" smtClean="0"/>
              <a:t>is,august.I</a:t>
            </a:r>
            <a:r>
              <a:rPr lang="es-MX" dirty="0" smtClean="0"/>
              <a:t> and my </a:t>
            </a:r>
            <a:r>
              <a:rPr lang="es-MX" dirty="0" err="1" smtClean="0"/>
              <a:t>sister</a:t>
            </a:r>
            <a:r>
              <a:rPr lang="es-MX" dirty="0" smtClean="0"/>
              <a:t>  </a:t>
            </a:r>
            <a:r>
              <a:rPr lang="es-MX" dirty="0" err="1" smtClean="0"/>
              <a:t>eat</a:t>
            </a:r>
            <a:r>
              <a:rPr lang="es-MX" dirty="0" smtClean="0"/>
              <a:t> </a:t>
            </a:r>
            <a:r>
              <a:rPr lang="es-MX" dirty="0" err="1" smtClean="0"/>
              <a:t>cake,candies</a:t>
            </a:r>
            <a:r>
              <a:rPr lang="es-MX" dirty="0" smtClean="0"/>
              <a:t> and </a:t>
            </a:r>
            <a:r>
              <a:rPr lang="es-MX" dirty="0" err="1" smtClean="0"/>
              <a:t>everything</a:t>
            </a:r>
            <a:r>
              <a:rPr lang="es-MX" dirty="0" smtClean="0"/>
              <a:t> </a:t>
            </a:r>
            <a:r>
              <a:rPr lang="es-MX" dirty="0" err="1" smtClean="0"/>
              <a:t>we</a:t>
            </a:r>
            <a:r>
              <a:rPr lang="es-MX" dirty="0" smtClean="0"/>
              <a:t> </a:t>
            </a:r>
            <a:r>
              <a:rPr lang="es-MX" dirty="0" err="1" smtClean="0"/>
              <a:t>like.I</a:t>
            </a:r>
            <a:r>
              <a:rPr lang="es-MX" dirty="0" smtClean="0"/>
              <a:t> and my </a:t>
            </a:r>
            <a:r>
              <a:rPr lang="es-MX" dirty="0" err="1" smtClean="0"/>
              <a:t>sister</a:t>
            </a:r>
            <a:r>
              <a:rPr lang="es-MX" dirty="0" smtClean="0"/>
              <a:t>  </a:t>
            </a:r>
            <a:r>
              <a:rPr lang="es-MX" dirty="0" err="1" smtClean="0"/>
              <a:t>wear</a:t>
            </a:r>
            <a:r>
              <a:rPr lang="es-MX" dirty="0" smtClean="0"/>
              <a:t> </a:t>
            </a:r>
            <a:r>
              <a:rPr lang="es-MX" dirty="0" err="1" smtClean="0"/>
              <a:t>our</a:t>
            </a:r>
            <a:r>
              <a:rPr lang="es-MX" dirty="0" smtClean="0"/>
              <a:t> </a:t>
            </a:r>
            <a:r>
              <a:rPr lang="es-MX" dirty="0" err="1" smtClean="0"/>
              <a:t>pijamas.we</a:t>
            </a:r>
            <a:r>
              <a:rPr lang="es-MX" dirty="0" smtClean="0"/>
              <a:t> </a:t>
            </a:r>
            <a:r>
              <a:rPr lang="es-MX" dirty="0" err="1" smtClean="0"/>
              <a:t>get</a:t>
            </a:r>
            <a:r>
              <a:rPr lang="es-MX" dirty="0" smtClean="0"/>
              <a:t> up and </a:t>
            </a:r>
            <a:r>
              <a:rPr lang="es-MX" dirty="0" err="1" smtClean="0"/>
              <a:t>go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living </a:t>
            </a:r>
            <a:r>
              <a:rPr lang="es-MX" dirty="0" err="1" smtClean="0"/>
              <a:t>room</a:t>
            </a:r>
            <a:r>
              <a:rPr lang="es-MX" dirty="0" smtClean="0"/>
              <a:t> </a:t>
            </a:r>
            <a:r>
              <a:rPr lang="es-MX" dirty="0" err="1" smtClean="0"/>
              <a:t>there</a:t>
            </a:r>
            <a:r>
              <a:rPr lang="es-MX" dirty="0" smtClean="0"/>
              <a:t> are </a:t>
            </a:r>
            <a:r>
              <a:rPr lang="es-MX" dirty="0" err="1" smtClean="0"/>
              <a:t>many</a:t>
            </a:r>
            <a:r>
              <a:rPr lang="es-MX" dirty="0" smtClean="0"/>
              <a:t> </a:t>
            </a:r>
            <a:r>
              <a:rPr lang="es-MX" dirty="0" err="1" smtClean="0"/>
              <a:t>gifts</a:t>
            </a:r>
            <a:r>
              <a:rPr lang="es-MX" dirty="0" smtClean="0"/>
              <a:t> </a:t>
            </a:r>
            <a:r>
              <a:rPr lang="es-MX" dirty="0" err="1" smtClean="0"/>
              <a:t>we</a:t>
            </a:r>
            <a:r>
              <a:rPr lang="es-MX" dirty="0" smtClean="0"/>
              <a:t> </a:t>
            </a:r>
            <a:r>
              <a:rPr lang="es-MX" dirty="0" err="1" smtClean="0"/>
              <a:t>have</a:t>
            </a:r>
            <a:r>
              <a:rPr lang="es-MX" dirty="0" smtClean="0"/>
              <a:t> </a:t>
            </a:r>
            <a:r>
              <a:rPr lang="es-MX" dirty="0" err="1" smtClean="0"/>
              <a:t>breakfast</a:t>
            </a:r>
            <a:r>
              <a:rPr lang="es-MX" dirty="0" smtClean="0"/>
              <a:t> </a:t>
            </a:r>
            <a:r>
              <a:rPr lang="es-MX" dirty="0" err="1" smtClean="0"/>
              <a:t>we</a:t>
            </a:r>
            <a:r>
              <a:rPr lang="es-MX" dirty="0" smtClean="0"/>
              <a:t> </a:t>
            </a:r>
            <a:r>
              <a:rPr lang="es-MX" dirty="0" err="1" smtClean="0"/>
              <a:t>brus</a:t>
            </a:r>
            <a:r>
              <a:rPr lang="es-MX" dirty="0" smtClean="0"/>
              <a:t> </a:t>
            </a:r>
            <a:r>
              <a:rPr lang="es-MX" dirty="0" err="1" smtClean="0"/>
              <a:t>out</a:t>
            </a:r>
            <a:r>
              <a:rPr lang="es-MX" dirty="0" smtClean="0"/>
              <a:t> </a:t>
            </a:r>
            <a:r>
              <a:rPr lang="es-MX" dirty="0" err="1" smtClean="0"/>
              <a:t>teeth</a:t>
            </a:r>
            <a:r>
              <a:rPr lang="es-MX" dirty="0" smtClean="0"/>
              <a:t> and </a:t>
            </a:r>
            <a:r>
              <a:rPr lang="es-MX" dirty="0" err="1" smtClean="0"/>
              <a:t>we</a:t>
            </a:r>
            <a:r>
              <a:rPr lang="es-MX" dirty="0" smtClean="0"/>
              <a:t> open </a:t>
            </a:r>
            <a:r>
              <a:rPr lang="es-MX" dirty="0" err="1" smtClean="0"/>
              <a:t>presents</a:t>
            </a:r>
            <a:r>
              <a:rPr lang="es-MX" dirty="0" smtClean="0"/>
              <a:t>. </a:t>
            </a:r>
            <a:r>
              <a:rPr lang="es-MX" dirty="0" err="1" smtClean="0"/>
              <a:t>we</a:t>
            </a:r>
            <a:r>
              <a:rPr lang="es-MX" dirty="0" smtClean="0"/>
              <a:t> </a:t>
            </a:r>
            <a:r>
              <a:rPr lang="es-MX" dirty="0" err="1" smtClean="0"/>
              <a:t>see</a:t>
            </a:r>
            <a:r>
              <a:rPr lang="es-MX" dirty="0" smtClean="0"/>
              <a:t> and use </a:t>
            </a:r>
            <a:r>
              <a:rPr lang="es-MX" dirty="0" err="1" smtClean="0"/>
              <a:t>all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gifts.then</a:t>
            </a:r>
            <a:r>
              <a:rPr lang="es-MX" dirty="0" smtClean="0"/>
              <a:t> </a:t>
            </a:r>
            <a:r>
              <a:rPr lang="es-MX" dirty="0" err="1" smtClean="0"/>
              <a:t>we</a:t>
            </a:r>
            <a:r>
              <a:rPr lang="es-MX" dirty="0" smtClean="0"/>
              <a:t> </a:t>
            </a:r>
            <a:r>
              <a:rPr lang="es-MX" dirty="0" err="1" smtClean="0"/>
              <a:t>go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my </a:t>
            </a:r>
            <a:r>
              <a:rPr lang="es-MX" dirty="0" err="1" smtClean="0"/>
              <a:t>aunt</a:t>
            </a:r>
            <a:r>
              <a:rPr lang="es-MX" dirty="0" smtClean="0"/>
              <a:t> and </a:t>
            </a:r>
            <a:r>
              <a:rPr lang="es-MX" dirty="0" err="1" smtClean="0"/>
              <a:t>uncle’s</a:t>
            </a:r>
            <a:r>
              <a:rPr lang="es-MX" dirty="0" smtClean="0"/>
              <a:t> </a:t>
            </a:r>
            <a:r>
              <a:rPr lang="es-MX" dirty="0" err="1" smtClean="0"/>
              <a:t>house</a:t>
            </a:r>
            <a:r>
              <a:rPr lang="es-MX" dirty="0" smtClean="0"/>
              <a:t> and </a:t>
            </a:r>
            <a:r>
              <a:rPr lang="es-MX" dirty="0" err="1" smtClean="0"/>
              <a:t>they</a:t>
            </a:r>
            <a:r>
              <a:rPr lang="es-MX" dirty="0" smtClean="0"/>
              <a:t> are </a:t>
            </a:r>
            <a:r>
              <a:rPr lang="es-MX" dirty="0" err="1" smtClean="0"/>
              <a:t>waiting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use </a:t>
            </a:r>
            <a:r>
              <a:rPr lang="es-MX" dirty="0" err="1" smtClean="0"/>
              <a:t>with</a:t>
            </a:r>
            <a:r>
              <a:rPr lang="es-MX" dirty="0" smtClean="0"/>
              <a:t> more </a:t>
            </a:r>
            <a:r>
              <a:rPr lang="es-MX" dirty="0" err="1" smtClean="0"/>
              <a:t>gifts</a:t>
            </a:r>
            <a:r>
              <a:rPr lang="es-MX" dirty="0" smtClean="0"/>
              <a:t> .</a:t>
            </a:r>
            <a:r>
              <a:rPr lang="es-MX" dirty="0" err="1" smtClean="0"/>
              <a:t>we</a:t>
            </a:r>
            <a:r>
              <a:rPr lang="es-MX" dirty="0" smtClean="0"/>
              <a:t> </a:t>
            </a:r>
            <a:r>
              <a:rPr lang="es-MX" dirty="0" err="1" smtClean="0"/>
              <a:t>love</a:t>
            </a:r>
            <a:r>
              <a:rPr lang="es-MX" dirty="0" smtClean="0"/>
              <a:t> </a:t>
            </a:r>
            <a:r>
              <a:rPr lang="es-MX" dirty="0" err="1" smtClean="0"/>
              <a:t>this</a:t>
            </a:r>
            <a:r>
              <a:rPr lang="es-MX" dirty="0" smtClean="0"/>
              <a:t> </a:t>
            </a:r>
            <a:r>
              <a:rPr lang="es-MX" dirty="0" err="1" smtClean="0"/>
              <a:t>celebrity</a:t>
            </a:r>
            <a:r>
              <a:rPr lang="es-MX" dirty="0" smtClean="0"/>
              <a:t> </a:t>
            </a:r>
            <a:r>
              <a:rPr lang="es-MX" dirty="0" err="1" smtClean="0"/>
              <a:t>because</a:t>
            </a:r>
            <a:r>
              <a:rPr lang="es-MX" dirty="0" smtClean="0"/>
              <a:t> </a:t>
            </a:r>
            <a:r>
              <a:rPr lang="es-MX" dirty="0" err="1" smtClean="0"/>
              <a:t>we</a:t>
            </a:r>
            <a:r>
              <a:rPr lang="es-MX" dirty="0" smtClean="0"/>
              <a:t> can </a:t>
            </a:r>
            <a:r>
              <a:rPr lang="es-MX" dirty="0" err="1" smtClean="0"/>
              <a:t>spend</a:t>
            </a:r>
            <a:r>
              <a:rPr lang="es-MX" dirty="0" smtClean="0"/>
              <a:t> time </a:t>
            </a:r>
            <a:r>
              <a:rPr lang="es-MX" dirty="0" err="1" smtClean="0"/>
              <a:t>with</a:t>
            </a:r>
            <a:r>
              <a:rPr lang="es-MX" dirty="0" smtClean="0"/>
              <a:t> my </a:t>
            </a:r>
            <a:r>
              <a:rPr lang="es-MX" dirty="0" err="1" smtClean="0"/>
              <a:t>relatives</a:t>
            </a:r>
            <a:r>
              <a:rPr lang="es-MX" dirty="0" smtClean="0"/>
              <a:t> 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Sh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97</Words>
  <Application>Microsoft Office PowerPoint</Application>
  <PresentationFormat>Presentación en pantalla (4:3)</PresentationFormat>
  <Paragraphs>7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QuizShow</vt:lpstr>
      <vt:lpstr>CHILDREN DAY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2023-06-13T15:30:38Z</dcterms:created>
  <dcterms:modified xsi:type="dcterms:W3CDTF">2023-06-15T01:27:42Z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3082</vt:i4>
  </property>
  <property fmtid="{D5CDD505-2E9C-101B-9397-08002B2CF9AE}" pid="3" name="_Version">
    <vt:lpwstr>12.0.4518</vt:lpwstr>
  </property>
</Properties>
</file>