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804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419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987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7896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964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09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842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7520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71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316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503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680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770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838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80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631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85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21" Type="http://schemas.openxmlformats.org/officeDocument/2006/relationships/image" Target="../media/image4.png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2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Relationship Id="rId22" Type="http://schemas.openxmlformats.org/officeDocument/2006/relationships/image" Target="../media/image5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6E15CBA-A924-496E-BE21-448BE2296A03}" type="datetimeFigureOut">
              <a:rPr lang="en-US" smtClean="0"/>
              <a:t>6/26/2023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F3355-72BD-47EA-961B-6C2CDB94FF2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9093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ebp" /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8.pn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2" Type="http://schemas.openxmlformats.org/officeDocument/2006/relationships/image" Target="../media/image10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 </a:t>
            </a:r>
            <a:r>
              <a:rPr lang="es-ES" dirty="0"/>
              <a:t>Matemáticas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Mateo romeu, benja fernandez, Giuliano bueno</a:t>
            </a:r>
          </a:p>
          <a:p>
            <a:r>
              <a:rPr lang="es-ES" dirty="0"/>
              <a:t>Tema: pi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524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¿Cuando es el </a:t>
            </a:r>
            <a:r>
              <a:rPr lang="es-ES" dirty="0" err="1"/>
              <a:t>dia</a:t>
            </a:r>
            <a:r>
              <a:rPr lang="es-ES" dirty="0"/>
              <a:t> del PI?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Día del Número Pi, se celebra el 14 de marzo, una fecha para celebrar la existencia de una constante matemática. Además en esta fecha nació Albert Einstein y murió Stephen Hawking. Este día se celebra como si fuese el día de las matemáticas y exactamente se debe festejar a las 3.14 haciendo honor a sus primeros dígitos.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781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Historia del PI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dirty="0"/>
              <a:t>2.000 A.C. – Los babilonios usaban </a:t>
            </a:r>
            <a:r>
              <a:rPr lang="el-GR" dirty="0"/>
              <a:t>π = 3,125</a:t>
            </a:r>
            <a:endParaRPr lang="en-US" dirty="0"/>
          </a:p>
          <a:p>
            <a:r>
              <a:rPr lang="el-GR" dirty="0"/>
              <a:t>2.000 A.C. – Los egipcios usaban π = 3,1605</a:t>
            </a:r>
            <a:endParaRPr lang="en-US" dirty="0"/>
          </a:p>
          <a:p>
            <a:r>
              <a:rPr lang="el-GR" dirty="0"/>
              <a:t>1.200 A.C – Los chinos usaban π = 3</a:t>
            </a:r>
            <a:endParaRPr lang="en-US" dirty="0"/>
          </a:p>
          <a:p>
            <a:r>
              <a:rPr lang="el-GR" dirty="0"/>
              <a:t>550 A.C. – En la Biblia, I Reyes, 7:23, se da a entender que π = 3</a:t>
            </a:r>
            <a:endParaRPr lang="en-US" dirty="0"/>
          </a:p>
          <a:p>
            <a:r>
              <a:rPr lang="el-GR" dirty="0"/>
              <a:t>300 A.C. – Arqu</a:t>
            </a:r>
            <a:r>
              <a:rPr lang="en-US" dirty="0" err="1"/>
              <a:t>ímides</a:t>
            </a:r>
            <a:r>
              <a:rPr lang="en-US" dirty="0"/>
              <a:t> </a:t>
            </a:r>
            <a:r>
              <a:rPr lang="en-US" dirty="0" err="1"/>
              <a:t>calcula</a:t>
            </a:r>
            <a:r>
              <a:rPr lang="en-US" dirty="0"/>
              <a:t> que </a:t>
            </a:r>
            <a:r>
              <a:rPr lang="el-GR" dirty="0"/>
              <a:t>π =</a:t>
            </a:r>
            <a:r>
              <a:rPr lang="es-ES" dirty="0"/>
              <a:t> </a:t>
            </a:r>
            <a:r>
              <a:rPr lang="el-GR" dirty="0"/>
              <a:t> 3,14163</a:t>
            </a:r>
            <a:endParaRPr lang="en-US" dirty="0"/>
          </a:p>
          <a:p>
            <a:r>
              <a:rPr lang="el-GR" dirty="0"/>
              <a:t>200 A.C. – Ptolomeo usa π = 3,14166</a:t>
            </a:r>
            <a:endParaRPr lang="en-US" dirty="0"/>
          </a:p>
          <a:p>
            <a:r>
              <a:rPr lang="el-GR" dirty="0"/>
              <a:t>500– Aryabhatta usa π = 3,1416</a:t>
            </a:r>
            <a:endParaRPr lang="en-US" dirty="0"/>
          </a:p>
          <a:p>
            <a:r>
              <a:rPr lang="el-GR" dirty="0"/>
              <a:t>1220 – Leonardo de Pisa (Fibbonaci) calcula π = 3,141818</a:t>
            </a:r>
            <a:endParaRPr lang="en-US" dirty="0"/>
          </a:p>
          <a:p>
            <a:r>
              <a:rPr lang="el-GR" dirty="0"/>
              <a:t>1436 – Al-Kashi de Samarkanda calcula π con 14 decimales</a:t>
            </a:r>
            <a:endParaRPr lang="es-ES" dirty="0"/>
          </a:p>
          <a:p>
            <a:r>
              <a:rPr lang="el-GR" dirty="0"/>
              <a:t>1596 – Ludolph van Ceuelen calcula π con 32 decimales</a:t>
            </a:r>
            <a:endParaRPr lang="en-US" dirty="0"/>
          </a:p>
          <a:p>
            <a:r>
              <a:rPr lang="el-GR" dirty="0"/>
              <a:t>1665 – Newton descubre el C</a:t>
            </a:r>
            <a:r>
              <a:rPr lang="en-US" dirty="0" err="1"/>
              <a:t>álculo</a:t>
            </a:r>
            <a:r>
              <a:rPr lang="en-US" dirty="0"/>
              <a:t> y </a:t>
            </a:r>
            <a:r>
              <a:rPr lang="en-US" dirty="0" err="1"/>
              <a:t>calcula</a:t>
            </a:r>
            <a:r>
              <a:rPr lang="en-US" dirty="0"/>
              <a:t> </a:t>
            </a:r>
            <a:r>
              <a:rPr lang="el-GR" dirty="0"/>
              <a:t>π con 16 decimales</a:t>
            </a:r>
            <a:endParaRPr lang="es-ES" dirty="0"/>
          </a:p>
          <a:p>
            <a:r>
              <a:rPr lang="el-GR" dirty="0"/>
              <a:t>1706 – Machin calcula π con 100 decimales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290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Historia del PI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1844 – Strassntizky y Dase calculan π con 200 decimales</a:t>
            </a:r>
            <a:endParaRPr lang="en-US" dirty="0"/>
          </a:p>
          <a:p>
            <a:r>
              <a:rPr lang="el-GR" dirty="0"/>
              <a:t>1855 – Richter calcula π con 500 decimales</a:t>
            </a:r>
            <a:endParaRPr lang="en-US" dirty="0"/>
          </a:p>
          <a:p>
            <a:r>
              <a:rPr lang="el-GR" dirty="0"/>
              <a:t>1874 – Shanks calcula π con 707 decimales</a:t>
            </a:r>
            <a:endParaRPr lang="en-US" dirty="0"/>
          </a:p>
          <a:p>
            <a:r>
              <a:rPr lang="el-GR" dirty="0"/>
              <a:t>1945 – Ferguson se da cuenta de que a partir del 527</a:t>
            </a:r>
            <a:r>
              <a:rPr lang="en-US" dirty="0"/>
              <a:t>º de Shanks hay un error </a:t>
            </a:r>
          </a:p>
          <a:p>
            <a:r>
              <a:rPr lang="en-US" dirty="0"/>
              <a:t>1947 – Ferguson </a:t>
            </a:r>
            <a:r>
              <a:rPr lang="en-US" dirty="0" err="1"/>
              <a:t>calcula</a:t>
            </a:r>
            <a:r>
              <a:rPr lang="en-US" dirty="0"/>
              <a:t> </a:t>
            </a:r>
            <a:r>
              <a:rPr lang="el-GR" dirty="0"/>
              <a:t>π con 620 decimales</a:t>
            </a:r>
            <a:endParaRPr lang="en-US" dirty="0"/>
          </a:p>
          <a:p>
            <a:r>
              <a:rPr lang="el-GR" dirty="0"/>
              <a:t>1948 – Ferguson calcula π con 808 decimales gracias a una calculadora electr</a:t>
            </a:r>
            <a:r>
              <a:rPr lang="en-US" dirty="0" err="1"/>
              <a:t>ónica</a:t>
            </a:r>
            <a:endParaRPr lang="en-US" dirty="0"/>
          </a:p>
          <a:p>
            <a:r>
              <a:rPr lang="en-US" dirty="0"/>
              <a:t>1949 – Un ENIAC </a:t>
            </a:r>
            <a:r>
              <a:rPr lang="en-US" dirty="0" err="1"/>
              <a:t>calcula</a:t>
            </a:r>
            <a:r>
              <a:rPr lang="en-US" dirty="0"/>
              <a:t> 2.039 </a:t>
            </a:r>
            <a:r>
              <a:rPr lang="en-US" dirty="0" err="1"/>
              <a:t>decimales</a:t>
            </a:r>
            <a:r>
              <a:rPr lang="en-US" dirty="0"/>
              <a:t> de </a:t>
            </a:r>
            <a:r>
              <a:rPr lang="el-GR" dirty="0"/>
              <a:t>π</a:t>
            </a:r>
            <a:endParaRPr lang="en-US" dirty="0"/>
          </a:p>
          <a:p>
            <a:r>
              <a:rPr lang="el-GR" dirty="0"/>
              <a:t>1959 – Un IBM 704 calcula 16.167 decimales de π</a:t>
            </a:r>
            <a:endParaRPr lang="en-US" dirty="0"/>
          </a:p>
          <a:p>
            <a:r>
              <a:rPr lang="el-GR" dirty="0"/>
              <a:t>1961 – Un IBM 7090 calcula 100.000 decimales de π</a:t>
            </a:r>
            <a:endParaRPr lang="en-US" dirty="0"/>
          </a:p>
          <a:p>
            <a:r>
              <a:rPr lang="el-GR" dirty="0"/>
              <a:t>1967 – Un CDC 6600 calcula 500.000 decimales de π</a:t>
            </a:r>
            <a:endParaRPr lang="en-US" dirty="0"/>
          </a:p>
          <a:p>
            <a:r>
              <a:rPr lang="el-GR" dirty="0"/>
              <a:t>1973 – Un CDC 7600 calcula 1.001.250 decimales de π</a:t>
            </a:r>
            <a:endParaRPr lang="es-ES" dirty="0"/>
          </a:p>
          <a:p>
            <a:r>
              <a:rPr lang="el-GR" dirty="0"/>
              <a:t>1986 – Un CRAY 2 calcula 29 millones de decimales de π</a:t>
            </a:r>
            <a:endParaRPr lang="en-US" dirty="0"/>
          </a:p>
          <a:p>
            <a:r>
              <a:rPr lang="el-GR" dirty="0"/>
              <a:t>1989 – Un IBM 3090 calcula un 1.000 millones de decimales de π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18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valor de PI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Si bien puede ser redondeado como 3,141592, Pi es un "número irracional", es decir, tiene infinita cantidad de dígitos que se prolongan tras la coma, sin jamás repetir un mismo patrón.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4986" y="3189958"/>
            <a:ext cx="5061487" cy="337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92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ítulo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s-ES" dirty="0"/>
                  <a:t>Que tienen en común e y </a:t>
                </a:r>
                <a14:m>
                  <m:oMath xmlns:m="http://schemas.openxmlformats.org/officeDocument/2006/math">
                    <m:r>
                      <a:rPr lang="es-AR" i="1">
                        <a:latin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en-US" dirty="0"/>
                  <a:t> con </a:t>
                </a:r>
                <a14:m>
                  <m:oMath xmlns:m="http://schemas.openxmlformats.org/officeDocument/2006/math">
                    <m:r>
                      <a:rPr lang="es-AR" i="1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2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528" t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Los dos son números irracionales (números que tienen infinitos decimales).</a:t>
            </a:r>
            <a:endParaRPr lang="en-US" dirty="0"/>
          </a:p>
          <a:p>
            <a:endParaRPr lang="en-U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4713" y="2712996"/>
            <a:ext cx="5892338" cy="3535403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808" y="3241010"/>
            <a:ext cx="2171700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837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ítulo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 lvl="0"/>
                <a:r>
                  <a:rPr lang="es-AR" dirty="0"/>
                  <a:t>¿En qué edificio de la antigüedad está presente el número </a:t>
                </a:r>
                <a14:m>
                  <m:oMath xmlns:m="http://schemas.openxmlformats.org/officeDocument/2006/math">
                    <m:r>
                      <a:rPr lang="es-AR" i="1">
                        <a:latin typeface="Cambria Math" panose="02040503050406030204" pitchFamily="18" charset="0"/>
                      </a:rPr>
                      <m:t>𝜙</m:t>
                    </m:r>
                    <m:r>
                      <a:rPr lang="es-ES" b="0" i="0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br>
                  <a:rPr lang="en-US" dirty="0"/>
                </a:br>
                <a:endParaRPr lang="en-US" dirty="0"/>
              </a:p>
            </p:txBody>
          </p:sp>
        </mc:Choice>
        <mc:Fallback xmlns="">
          <p:sp>
            <p:nvSpPr>
              <p:cNvPr id="2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528" t="-8696" r="-324" b="-178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número de oro, también conocido como razón áurea, suele representarse con la letra griega </a:t>
            </a:r>
            <a:r>
              <a:rPr lang="el-GR" dirty="0"/>
              <a:t>Φ, en honor a Fidias, el arquitecto que dise</a:t>
            </a:r>
            <a:r>
              <a:rPr lang="en-US" dirty="0" err="1"/>
              <a:t>ñó</a:t>
            </a:r>
            <a:r>
              <a:rPr lang="en-US" dirty="0"/>
              <a:t> el </a:t>
            </a:r>
            <a:r>
              <a:rPr lang="en-US" dirty="0" err="1"/>
              <a:t>Partenón</a:t>
            </a:r>
            <a:r>
              <a:rPr lang="en-US" dirty="0"/>
              <a:t>, (</a:t>
            </a:r>
            <a:r>
              <a:rPr lang="en-US" dirty="0" err="1"/>
              <a:t>es</a:t>
            </a:r>
            <a:r>
              <a:rPr lang="en-US" dirty="0"/>
              <a:t> un </a:t>
            </a:r>
            <a:r>
              <a:rPr lang="en-US" dirty="0" err="1"/>
              <a:t>templo</a:t>
            </a:r>
            <a:r>
              <a:rPr lang="en-US" dirty="0"/>
              <a:t> </a:t>
            </a:r>
            <a:r>
              <a:rPr lang="en-US" dirty="0" err="1"/>
              <a:t>dedicado</a:t>
            </a:r>
            <a:r>
              <a:rPr lang="en-US" dirty="0"/>
              <a:t> a la </a:t>
            </a:r>
            <a:r>
              <a:rPr lang="en-US" dirty="0" err="1"/>
              <a:t>diosa</a:t>
            </a:r>
            <a:r>
              <a:rPr lang="en-US" dirty="0"/>
              <a:t> </a:t>
            </a:r>
            <a:r>
              <a:rPr lang="en-US" dirty="0" err="1"/>
              <a:t>Atenea</a:t>
            </a:r>
            <a:r>
              <a:rPr lang="en-US" dirty="0"/>
              <a:t> que </a:t>
            </a:r>
            <a:r>
              <a:rPr lang="en-US" dirty="0" err="1"/>
              <a:t>protege</a:t>
            </a:r>
            <a:r>
              <a:rPr lang="en-US" dirty="0"/>
              <a:t> la ciudad de </a:t>
            </a:r>
            <a:r>
              <a:rPr lang="en-US" dirty="0" err="1"/>
              <a:t>Atenas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909" y="3772070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3979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33</TotalTime>
  <Words>481</Words>
  <Application>Microsoft Office PowerPoint</Application>
  <PresentationFormat>Panorámica</PresentationFormat>
  <Paragraphs>39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Ion</vt:lpstr>
      <vt:lpstr> Matemáticas</vt:lpstr>
      <vt:lpstr>¿Cuando es el dia del PI?</vt:lpstr>
      <vt:lpstr>Historia del PI</vt:lpstr>
      <vt:lpstr>Historia del PI</vt:lpstr>
      <vt:lpstr>El valor de PI</vt:lpstr>
      <vt:lpstr>Que tienen en común e y ϕ con π </vt:lpstr>
      <vt:lpstr>¿En qué edificio de la antigüedad está presente el número ϕ? </vt:lpstr>
    </vt:vector>
  </TitlesOfParts>
  <Company>Dixguel03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Matemáticas</dc:title>
  <dc:creator>admin</dc:creator>
  <cp:lastModifiedBy>benjaminsamuelfernandezcalvo@gmail.com</cp:lastModifiedBy>
  <cp:revision>5</cp:revision>
  <dcterms:created xsi:type="dcterms:W3CDTF">2023-06-26T14:50:14Z</dcterms:created>
  <dcterms:modified xsi:type="dcterms:W3CDTF">2023-06-26T17:50:26Z</dcterms:modified>
</cp:coreProperties>
</file>