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0C8F8D39-9BD3-486E-A28A-D3D349EC36EF}" type="datetimeFigureOut">
              <a:rPr lang="es-AR" smtClean="0"/>
              <a:t>25/6/2023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6040E7A-E9A2-47EA-A21C-4C156766C0AE}" type="slidenum">
              <a:rPr lang="es-AR" smtClean="0"/>
              <a:t>‹Nº›</a:t>
            </a:fld>
            <a:endParaRPr lang="es-A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54096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Date Placeholder 2"/>
          <p:cNvSpPr>
            <a:spLocks noGrp="1"/>
          </p:cNvSpPr>
          <p:nvPr>
            <p:ph type="dt" sz="half" idx="10"/>
          </p:nvPr>
        </p:nvSpPr>
        <p:spPr/>
        <p:txBody>
          <a:bodyPr/>
          <a:lstStyle/>
          <a:p>
            <a:fld id="{0C8F8D39-9BD3-486E-A28A-D3D349EC36EF}" type="datetimeFigureOut">
              <a:rPr lang="es-AR" smtClean="0"/>
              <a:t>25/6/2023</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96040E7A-E9A2-47EA-A21C-4C156766C0AE}" type="slidenum">
              <a:rPr lang="es-AR" smtClean="0"/>
              <a:t>‹Nº›</a:t>
            </a:fld>
            <a:endParaRPr lang="es-AR"/>
          </a:p>
        </p:txBody>
      </p:sp>
    </p:spTree>
    <p:extLst>
      <p:ext uri="{BB962C8B-B14F-4D97-AF65-F5344CB8AC3E}">
        <p14:creationId xmlns:p14="http://schemas.microsoft.com/office/powerpoint/2010/main" val="2965940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0C8F8D39-9BD3-486E-A28A-D3D349EC36EF}" type="datetimeFigureOut">
              <a:rPr lang="es-AR" smtClean="0"/>
              <a:t>25/6/2023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6040E7A-E9A2-47EA-A21C-4C156766C0AE}" type="slidenum">
              <a:rPr lang="es-AR" smtClean="0"/>
              <a:t>‹Nº›</a:t>
            </a:fld>
            <a:endParaRPr lang="es-AR"/>
          </a:p>
        </p:txBody>
      </p:sp>
    </p:spTree>
    <p:extLst>
      <p:ext uri="{BB962C8B-B14F-4D97-AF65-F5344CB8AC3E}">
        <p14:creationId xmlns:p14="http://schemas.microsoft.com/office/powerpoint/2010/main" val="36536012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0C8F8D39-9BD3-486E-A28A-D3D349EC36EF}" type="datetimeFigureOut">
              <a:rPr lang="es-AR" smtClean="0"/>
              <a:t>25/6/2023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6040E7A-E9A2-47EA-A21C-4C156766C0AE}" type="slidenum">
              <a:rPr lang="es-AR" smtClean="0"/>
              <a:t>‹Nº›</a:t>
            </a:fld>
            <a:endParaRPr lang="es-A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173097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0C8F8D39-9BD3-486E-A28A-D3D349EC36EF}" type="datetimeFigureOut">
              <a:rPr lang="es-AR" smtClean="0"/>
              <a:t>25/6/2023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6040E7A-E9A2-47EA-A21C-4C156766C0AE}" type="slidenum">
              <a:rPr lang="es-AR" smtClean="0"/>
              <a:t>‹Nº›</a:t>
            </a:fld>
            <a:endParaRPr lang="es-AR"/>
          </a:p>
        </p:txBody>
      </p:sp>
    </p:spTree>
    <p:extLst>
      <p:ext uri="{BB962C8B-B14F-4D97-AF65-F5344CB8AC3E}">
        <p14:creationId xmlns:p14="http://schemas.microsoft.com/office/powerpoint/2010/main" val="6672066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smtClean="0"/>
              <a:t>Editar el estilo de texto del patrón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0C8F8D39-9BD3-486E-A28A-D3D349EC36EF}" type="datetimeFigureOut">
              <a:rPr lang="es-AR" smtClean="0"/>
              <a:t>25/6/2023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6040E7A-E9A2-47EA-A21C-4C156766C0AE}" type="slidenum">
              <a:rPr lang="es-AR" smtClean="0"/>
              <a:t>‹Nº›</a:t>
            </a:fld>
            <a:endParaRPr lang="es-A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050033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smtClean="0"/>
              <a:t>Editar el estilo de texto del patrón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0C8F8D39-9BD3-486E-A28A-D3D349EC36EF}" type="datetimeFigureOut">
              <a:rPr lang="es-AR" smtClean="0"/>
              <a:t>25/6/2023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6040E7A-E9A2-47EA-A21C-4C156766C0AE}" type="slidenum">
              <a:rPr lang="es-AR" smtClean="0"/>
              <a:t>‹Nº›</a:t>
            </a:fld>
            <a:endParaRPr lang="es-AR"/>
          </a:p>
        </p:txBody>
      </p:sp>
    </p:spTree>
    <p:extLst>
      <p:ext uri="{BB962C8B-B14F-4D97-AF65-F5344CB8AC3E}">
        <p14:creationId xmlns:p14="http://schemas.microsoft.com/office/powerpoint/2010/main" val="38753552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C8F8D39-9BD3-486E-A28A-D3D349EC36EF}" type="datetimeFigureOut">
              <a:rPr lang="es-AR" smtClean="0"/>
              <a:t>25/6/2023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6040E7A-E9A2-47EA-A21C-4C156766C0AE}" type="slidenum">
              <a:rPr lang="es-AR" smtClean="0"/>
              <a:t>‹Nº›</a:t>
            </a:fld>
            <a:endParaRPr lang="es-AR"/>
          </a:p>
        </p:txBody>
      </p:sp>
    </p:spTree>
    <p:extLst>
      <p:ext uri="{BB962C8B-B14F-4D97-AF65-F5344CB8AC3E}">
        <p14:creationId xmlns:p14="http://schemas.microsoft.com/office/powerpoint/2010/main" val="41551278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C8F8D39-9BD3-486E-A28A-D3D349EC36EF}" type="datetimeFigureOut">
              <a:rPr lang="es-AR" smtClean="0"/>
              <a:t>25/6/2023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6040E7A-E9A2-47EA-A21C-4C156766C0AE}" type="slidenum">
              <a:rPr lang="es-AR" smtClean="0"/>
              <a:t>‹Nº›</a:t>
            </a:fld>
            <a:endParaRPr lang="es-AR"/>
          </a:p>
        </p:txBody>
      </p:sp>
    </p:spTree>
    <p:extLst>
      <p:ext uri="{BB962C8B-B14F-4D97-AF65-F5344CB8AC3E}">
        <p14:creationId xmlns:p14="http://schemas.microsoft.com/office/powerpoint/2010/main" val="1208529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C8F8D39-9BD3-486E-A28A-D3D349EC36EF}" type="datetimeFigureOut">
              <a:rPr lang="es-AR" smtClean="0"/>
              <a:t>25/6/2023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6040E7A-E9A2-47EA-A21C-4C156766C0AE}" type="slidenum">
              <a:rPr lang="es-AR" smtClean="0"/>
              <a:t>‹Nº›</a:t>
            </a:fld>
            <a:endParaRPr lang="es-AR"/>
          </a:p>
        </p:txBody>
      </p:sp>
    </p:spTree>
    <p:extLst>
      <p:ext uri="{BB962C8B-B14F-4D97-AF65-F5344CB8AC3E}">
        <p14:creationId xmlns:p14="http://schemas.microsoft.com/office/powerpoint/2010/main" val="145442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0C8F8D39-9BD3-486E-A28A-D3D349EC36EF}" type="datetimeFigureOut">
              <a:rPr lang="es-AR" smtClean="0"/>
              <a:t>25/6/2023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6040E7A-E9A2-47EA-A21C-4C156766C0AE}" type="slidenum">
              <a:rPr lang="es-AR" smtClean="0"/>
              <a:t>‹Nº›</a:t>
            </a:fld>
            <a:endParaRPr lang="es-AR"/>
          </a:p>
        </p:txBody>
      </p:sp>
    </p:spTree>
    <p:extLst>
      <p:ext uri="{BB962C8B-B14F-4D97-AF65-F5344CB8AC3E}">
        <p14:creationId xmlns:p14="http://schemas.microsoft.com/office/powerpoint/2010/main" val="153231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0C8F8D39-9BD3-486E-A28A-D3D349EC36EF}" type="datetimeFigureOut">
              <a:rPr lang="es-AR" smtClean="0"/>
              <a:t>25/6/2023</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96040E7A-E9A2-47EA-A21C-4C156766C0AE}" type="slidenum">
              <a:rPr lang="es-AR" smtClean="0"/>
              <a:t>‹Nº›</a:t>
            </a:fld>
            <a:endParaRPr lang="es-AR"/>
          </a:p>
        </p:txBody>
      </p:sp>
    </p:spTree>
    <p:extLst>
      <p:ext uri="{BB962C8B-B14F-4D97-AF65-F5344CB8AC3E}">
        <p14:creationId xmlns:p14="http://schemas.microsoft.com/office/powerpoint/2010/main" val="2344245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0C8F8D39-9BD3-486E-A28A-D3D349EC36EF}" type="datetimeFigureOut">
              <a:rPr lang="es-AR" smtClean="0"/>
              <a:t>25/6/2023</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96040E7A-E9A2-47EA-A21C-4C156766C0AE}" type="slidenum">
              <a:rPr lang="es-AR" smtClean="0"/>
              <a:t>‹Nº›</a:t>
            </a:fld>
            <a:endParaRPr lang="es-AR"/>
          </a:p>
        </p:txBody>
      </p:sp>
    </p:spTree>
    <p:extLst>
      <p:ext uri="{BB962C8B-B14F-4D97-AF65-F5344CB8AC3E}">
        <p14:creationId xmlns:p14="http://schemas.microsoft.com/office/powerpoint/2010/main" val="4084862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0C8F8D39-9BD3-486E-A28A-D3D349EC36EF}" type="datetimeFigureOut">
              <a:rPr lang="es-AR" smtClean="0"/>
              <a:t>25/6/2023</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96040E7A-E9A2-47EA-A21C-4C156766C0AE}" type="slidenum">
              <a:rPr lang="es-AR" smtClean="0"/>
              <a:t>‹Nº›</a:t>
            </a:fld>
            <a:endParaRPr lang="es-AR"/>
          </a:p>
        </p:txBody>
      </p:sp>
    </p:spTree>
    <p:extLst>
      <p:ext uri="{BB962C8B-B14F-4D97-AF65-F5344CB8AC3E}">
        <p14:creationId xmlns:p14="http://schemas.microsoft.com/office/powerpoint/2010/main" val="4093126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8F8D39-9BD3-486E-A28A-D3D349EC36EF}" type="datetimeFigureOut">
              <a:rPr lang="es-AR" smtClean="0"/>
              <a:t>25/6/2023</a:t>
            </a:fld>
            <a:endParaRPr lang="es-AR"/>
          </a:p>
        </p:txBody>
      </p:sp>
      <p:sp>
        <p:nvSpPr>
          <p:cNvPr id="3" name="Footer Placeholder 2"/>
          <p:cNvSpPr>
            <a:spLocks noGrp="1"/>
          </p:cNvSpPr>
          <p:nvPr>
            <p:ph type="ftr" sz="quarter" idx="11"/>
          </p:nvPr>
        </p:nvSpPr>
        <p:spPr/>
        <p:txBody>
          <a:bodyPr/>
          <a:lstStyle/>
          <a:p>
            <a:endParaRPr lang="es-AR"/>
          </a:p>
        </p:txBody>
      </p:sp>
      <p:sp>
        <p:nvSpPr>
          <p:cNvPr id="4" name="Slide Number Placeholder 3"/>
          <p:cNvSpPr>
            <a:spLocks noGrp="1"/>
          </p:cNvSpPr>
          <p:nvPr>
            <p:ph type="sldNum" sz="quarter" idx="12"/>
          </p:nvPr>
        </p:nvSpPr>
        <p:spPr/>
        <p:txBody>
          <a:bodyPr/>
          <a:lstStyle/>
          <a:p>
            <a:fld id="{96040E7A-E9A2-47EA-A21C-4C156766C0AE}" type="slidenum">
              <a:rPr lang="es-AR" smtClean="0"/>
              <a:t>‹Nº›</a:t>
            </a:fld>
            <a:endParaRPr lang="es-AR"/>
          </a:p>
        </p:txBody>
      </p:sp>
    </p:spTree>
    <p:extLst>
      <p:ext uri="{BB962C8B-B14F-4D97-AF65-F5344CB8AC3E}">
        <p14:creationId xmlns:p14="http://schemas.microsoft.com/office/powerpoint/2010/main" val="1394679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0C8F8D39-9BD3-486E-A28A-D3D349EC36EF}" type="datetimeFigureOut">
              <a:rPr lang="es-AR" smtClean="0"/>
              <a:t>25/6/2023</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96040E7A-E9A2-47EA-A21C-4C156766C0AE}" type="slidenum">
              <a:rPr lang="es-AR" smtClean="0"/>
              <a:t>‹Nº›</a:t>
            </a:fld>
            <a:endParaRPr lang="es-AR"/>
          </a:p>
        </p:txBody>
      </p:sp>
    </p:spTree>
    <p:extLst>
      <p:ext uri="{BB962C8B-B14F-4D97-AF65-F5344CB8AC3E}">
        <p14:creationId xmlns:p14="http://schemas.microsoft.com/office/powerpoint/2010/main" val="3195812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s-ES" smtClean="0"/>
              <a:t>Haga clic para modificar el estilo de título del patrón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0C8F8D39-9BD3-486E-A28A-D3D349EC36EF}" type="datetimeFigureOut">
              <a:rPr lang="es-AR" smtClean="0"/>
              <a:t>25/6/2023</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96040E7A-E9A2-47EA-A21C-4C156766C0AE}" type="slidenum">
              <a:rPr lang="es-AR" smtClean="0"/>
              <a:t>‹Nº›</a:t>
            </a:fld>
            <a:endParaRPr lang="es-AR"/>
          </a:p>
        </p:txBody>
      </p:sp>
    </p:spTree>
    <p:extLst>
      <p:ext uri="{BB962C8B-B14F-4D97-AF65-F5344CB8AC3E}">
        <p14:creationId xmlns:p14="http://schemas.microsoft.com/office/powerpoint/2010/main" val="2152137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0C8F8D39-9BD3-486E-A28A-D3D349EC36EF}" type="datetimeFigureOut">
              <a:rPr lang="es-AR" smtClean="0"/>
              <a:t>25/6/2023</a:t>
            </a:fld>
            <a:endParaRPr lang="es-A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s-A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96040E7A-E9A2-47EA-A21C-4C156766C0AE}" type="slidenum">
              <a:rPr lang="es-AR" smtClean="0"/>
              <a:t>‹Nº›</a:t>
            </a:fld>
            <a:endParaRPr lang="es-AR"/>
          </a:p>
        </p:txBody>
      </p:sp>
    </p:spTree>
    <p:extLst>
      <p:ext uri="{BB962C8B-B14F-4D97-AF65-F5344CB8AC3E}">
        <p14:creationId xmlns:p14="http://schemas.microsoft.com/office/powerpoint/2010/main" val="2943282540"/>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es-MX" dirty="0" smtClean="0"/>
              <a:t>Trabajo integrador de matemática </a:t>
            </a:r>
            <a:br>
              <a:rPr lang="es-MX" dirty="0" smtClean="0"/>
            </a:br>
            <a:r>
              <a:rPr lang="es-MX" sz="4400" dirty="0" smtClean="0"/>
              <a:t>profesora: </a:t>
            </a:r>
            <a:r>
              <a:rPr lang="es-MX" sz="4400" dirty="0" err="1" smtClean="0"/>
              <a:t>bibian</a:t>
            </a:r>
            <a:r>
              <a:rPr lang="es-MX" sz="4400" dirty="0" smtClean="0"/>
              <a:t> rueda </a:t>
            </a:r>
            <a:endParaRPr lang="es-AR" sz="6600" dirty="0"/>
          </a:p>
        </p:txBody>
      </p:sp>
      <p:sp>
        <p:nvSpPr>
          <p:cNvPr id="3" name="Subtítulo 2"/>
          <p:cNvSpPr>
            <a:spLocks noGrp="1"/>
          </p:cNvSpPr>
          <p:nvPr>
            <p:ph type="subTitle" idx="1"/>
          </p:nvPr>
        </p:nvSpPr>
        <p:spPr/>
        <p:txBody>
          <a:bodyPr>
            <a:normAutofit/>
          </a:bodyPr>
          <a:lstStyle/>
          <a:p>
            <a:r>
              <a:rPr lang="es-MX" sz="3200" dirty="0" smtClean="0"/>
              <a:t>Alumnos: Gallo Valentín, Astor Godoy y Jesús olmos </a:t>
            </a:r>
            <a:endParaRPr lang="es-AR" sz="3200" dirty="0"/>
          </a:p>
        </p:txBody>
      </p:sp>
    </p:spTree>
    <p:extLst>
      <p:ext uri="{BB962C8B-B14F-4D97-AF65-F5344CB8AC3E}">
        <p14:creationId xmlns:p14="http://schemas.microsoft.com/office/powerpoint/2010/main" val="2562872263"/>
      </p:ext>
    </p:extLst>
  </p:cSld>
  <p:clrMapOvr>
    <a:masterClrMapping/>
  </p:clrMapOvr>
  <p:transition spd="med">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1-investigar el origen de la estadística</a:t>
            </a:r>
            <a:endParaRPr lang="es-AR" dirty="0"/>
          </a:p>
        </p:txBody>
      </p:sp>
      <p:sp>
        <p:nvSpPr>
          <p:cNvPr id="3" name="Marcador de contenido 2"/>
          <p:cNvSpPr>
            <a:spLocks noGrp="1"/>
          </p:cNvSpPr>
          <p:nvPr>
            <p:ph idx="1"/>
          </p:nvPr>
        </p:nvSpPr>
        <p:spPr/>
        <p:txBody>
          <a:bodyPr>
            <a:normAutofit fontScale="85000" lnSpcReduction="20000"/>
          </a:bodyPr>
          <a:lstStyle/>
          <a:p>
            <a:r>
              <a:rPr lang="es-MX" dirty="0"/>
              <a:t>L</a:t>
            </a:r>
            <a:r>
              <a:rPr lang="es-MX" dirty="0" smtClean="0"/>
              <a:t>a palabra Estadística tiene dos acepciones en general, por un lado es el hecho de estudiar las características de una población y sus integrantes; y por otro lado es una disciplina científica que entre muchas otras utilidades puede usarse para deducir relaciones entre variables, o para extender los resultados que obtengamos para una parte de la población a toda la población.</a:t>
            </a:r>
          </a:p>
          <a:p>
            <a:r>
              <a:rPr lang="es-MX" dirty="0" smtClean="0"/>
              <a:t>Estadística significa ciencia del Estado, y proviene del término alemán </a:t>
            </a:r>
            <a:r>
              <a:rPr lang="es-MX" dirty="0" err="1" smtClean="0"/>
              <a:t>Statistik</a:t>
            </a:r>
            <a:r>
              <a:rPr lang="es-MX" dirty="0" smtClean="0"/>
              <a:t>. ¿Por qué la ciencia del Estado? Porque en sus orígenes la estadística se utilizaba exclusivamente con fines estatales, en el sentido de que los gobiernos de las distintas naciones tenían (y tienen) la necesidad, por razones de organización, de conocer las características de su población para gestionar el pago de impuestos, el reclutamiento de soldados, el reparto de tierras o bienes, la prestación de servicios públicos etc. Esta necesidad llevó a los gobernantes a establecer sistemas para recoger y procesar de alguna manera la información obtenida, es decir, a hacer estadísticas sobre la población.</a:t>
            </a:r>
          </a:p>
          <a:p>
            <a:pPr marL="0" indent="0">
              <a:buNone/>
            </a:pPr>
            <a:endParaRPr lang="es-AR" dirty="0"/>
          </a:p>
        </p:txBody>
      </p:sp>
    </p:spTree>
    <p:extLst>
      <p:ext uri="{BB962C8B-B14F-4D97-AF65-F5344CB8AC3E}">
        <p14:creationId xmlns:p14="http://schemas.microsoft.com/office/powerpoint/2010/main" val="265364667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2-¿Qué es un censo poblacional?</a:t>
            </a:r>
            <a:endParaRPr lang="es-AR" dirty="0"/>
          </a:p>
        </p:txBody>
      </p:sp>
      <p:sp>
        <p:nvSpPr>
          <p:cNvPr id="3" name="Marcador de contenido 2"/>
          <p:cNvSpPr>
            <a:spLocks noGrp="1"/>
          </p:cNvSpPr>
          <p:nvPr>
            <p:ph idx="1"/>
          </p:nvPr>
        </p:nvSpPr>
        <p:spPr/>
        <p:txBody>
          <a:bodyPr>
            <a:normAutofit lnSpcReduction="10000"/>
          </a:bodyPr>
          <a:lstStyle/>
          <a:p>
            <a:r>
              <a:rPr lang="es-MX" dirty="0" smtClean="0"/>
              <a:t>Los censos  son estudios descriptivos sobre todos los integrantes de una población. La elaboración de censos comenzó en la Edad Antigua, y sigue dándose en nuestros días. Los censos aportan mucha información, puesto que se pregunta a todo el mundo, pero su ejecución suele ser cara y lleva mucho tiempo, porque hay que preguntar a la población y después hay que procesar los datos obtenidos. </a:t>
            </a:r>
          </a:p>
          <a:p>
            <a:r>
              <a:rPr lang="es-MX" dirty="0" smtClean="0"/>
              <a:t>Una forma de agilizar la recogida y tratamiento de la información sobre algunas características de la población era (y es) a través de los registros, que son listados en los que los ciudadanos tienen que inscribirse cuando por ejemplo nace algún hijo o hija, hay algún matrimonio o alguna defunción etc.</a:t>
            </a:r>
            <a:endParaRPr lang="es-AR" dirty="0"/>
          </a:p>
        </p:txBody>
      </p:sp>
    </p:spTree>
    <p:extLst>
      <p:ext uri="{BB962C8B-B14F-4D97-AF65-F5344CB8AC3E}">
        <p14:creationId xmlns:p14="http://schemas.microsoft.com/office/powerpoint/2010/main" val="1988396130"/>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MX" dirty="0" smtClean="0"/>
              <a:t>3-investigar cuando se hizo el primer censo nacional, quien fue el precursor</a:t>
            </a:r>
            <a:endParaRPr lang="es-AR" dirty="0"/>
          </a:p>
        </p:txBody>
      </p:sp>
      <p:sp>
        <p:nvSpPr>
          <p:cNvPr id="3" name="Marcador de contenido 2"/>
          <p:cNvSpPr>
            <a:spLocks noGrp="1"/>
          </p:cNvSpPr>
          <p:nvPr>
            <p:ph idx="1"/>
          </p:nvPr>
        </p:nvSpPr>
        <p:spPr/>
        <p:txBody>
          <a:bodyPr/>
          <a:lstStyle/>
          <a:p>
            <a:r>
              <a:rPr lang="es-MX" dirty="0" smtClean="0"/>
              <a:t>En 1869 se realizó el primer Censo de Población de la República Argentina. Antes de esa fecha, los censos eran mucho más limitados. Abarcaban sectores específicos de la población (vecinos, extranjeros, entre otros), se limitaban a ciudades o provincias, y no se extendían más allá. </a:t>
            </a:r>
          </a:p>
          <a:p>
            <a:r>
              <a:rPr lang="es-MX" dirty="0" smtClean="0"/>
              <a:t>El precursor fue Domingo Faustino Sarmiento.</a:t>
            </a:r>
            <a:endParaRPr lang="es-AR" dirty="0"/>
          </a:p>
        </p:txBody>
      </p:sp>
    </p:spTree>
    <p:extLst>
      <p:ext uri="{BB962C8B-B14F-4D97-AF65-F5344CB8AC3E}">
        <p14:creationId xmlns:p14="http://schemas.microsoft.com/office/powerpoint/2010/main" val="2812769652"/>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MX" dirty="0" smtClean="0"/>
              <a:t>4-comparar algunos resultados obtenidos en el primer censo, con los obtenidos en el 2022</a:t>
            </a:r>
            <a:endParaRPr lang="es-AR" dirty="0"/>
          </a:p>
        </p:txBody>
      </p:sp>
      <p:sp>
        <p:nvSpPr>
          <p:cNvPr id="3" name="Marcador de contenido 2"/>
          <p:cNvSpPr>
            <a:spLocks noGrp="1"/>
          </p:cNvSpPr>
          <p:nvPr>
            <p:ph idx="1"/>
          </p:nvPr>
        </p:nvSpPr>
        <p:spPr/>
        <p:txBody>
          <a:bodyPr>
            <a:normAutofit fontScale="85000" lnSpcReduction="20000"/>
          </a:bodyPr>
          <a:lstStyle/>
          <a:p>
            <a:pPr marL="0" indent="0">
              <a:buNone/>
            </a:pPr>
            <a:r>
              <a:rPr lang="es-MX" dirty="0" smtClean="0"/>
              <a:t>2022</a:t>
            </a:r>
          </a:p>
          <a:p>
            <a:r>
              <a:rPr lang="es-MX" dirty="0" smtClean="0"/>
              <a:t>La población total de la República Argentina es de 46.044.703 personas. Se contabilizó un total de 17.805.711 viviendas en todo el país, de las cuales 17.780.210 son viviendas particulares y 25.501 viviendas colectivas. En las viviendas particulares viven 51,76% mujeres, 48,22% varones y 0,02% es “X” o no se reconoce con ninguna de las opciones anteriores. Se identificaron 2.962 personas que viven en la vía pública, sin contar a quienes se encuentran incluidos en viviendas colectivas, tales como paradores y refugios.</a:t>
            </a:r>
          </a:p>
          <a:p>
            <a:pPr marL="0" indent="0">
              <a:buNone/>
            </a:pPr>
            <a:r>
              <a:rPr lang="es-MX" dirty="0" smtClean="0"/>
              <a:t>1869</a:t>
            </a:r>
          </a:p>
          <a:p>
            <a:r>
              <a:rPr lang="es-MX" dirty="0" smtClean="0"/>
              <a:t>De acuerdo a los datos de ese entonces el territorio estaba habitado por 1.877.490 personas, 897.780 varones y 843.572 mujeres. </a:t>
            </a:r>
            <a:r>
              <a:rPr lang="es-MX" dirty="0"/>
              <a:t>E</a:t>
            </a:r>
            <a:r>
              <a:rPr lang="es-MX" dirty="0" smtClean="0"/>
              <a:t>l 75 por ciento de la población fue considerada pobre. Trabajaron 3.000 censistas y había 88.902 viudos y 383.119 casados. En esos tiempos no existía el cuestionario censal solo se preguntaba sobre la nacionalidad, nombre, sexo y estado civil.</a:t>
            </a:r>
            <a:endParaRPr lang="es-AR" dirty="0"/>
          </a:p>
        </p:txBody>
      </p:sp>
    </p:spTree>
    <p:extLst>
      <p:ext uri="{BB962C8B-B14F-4D97-AF65-F5344CB8AC3E}">
        <p14:creationId xmlns:p14="http://schemas.microsoft.com/office/powerpoint/2010/main" val="3515856203"/>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Sector">
  <a:themeElements>
    <a:clrScheme name="Sector">
      <a:dk1>
        <a:sysClr val="windowText" lastClr="000000"/>
      </a:dk1>
      <a:lt1>
        <a:sysClr val="window" lastClr="FFFFFF"/>
      </a:lt1>
      <a:dk2>
        <a:srgbClr val="AD2E03"/>
      </a:dk2>
      <a:lt2>
        <a:srgbClr val="D75626"/>
      </a:lt2>
      <a:accent1>
        <a:srgbClr val="760603"/>
      </a:accent1>
      <a:accent2>
        <a:srgbClr val="FA9C1F"/>
      </a:accent2>
      <a:accent3>
        <a:srgbClr val="D9BB55"/>
      </a:accent3>
      <a:accent4>
        <a:srgbClr val="829551"/>
      </a:accent4>
      <a:accent5>
        <a:srgbClr val="58A28B"/>
      </a:accent5>
      <a:accent6>
        <a:srgbClr val="426480"/>
      </a:accent6>
      <a:hlink>
        <a:srgbClr val="460402"/>
      </a:hlink>
      <a:folHlink>
        <a:srgbClr val="991111"/>
      </a:folHlink>
    </a:clrScheme>
    <a:fontScheme name="Sector">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ctor">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42000"/>
                <a:satMod val="200000"/>
                <a:lumMod val="118000"/>
              </a:schemeClr>
            </a:gs>
            <a:gs pos="100000">
              <a:schemeClr val="phClr">
                <a:shade val="94000"/>
                <a:hueMod val="22000"/>
                <a:satMod val="220000"/>
                <a:lumMod val="6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2903AAAE-3EA5-424A-B142-CC51DC1F897D}"/>
    </a:ext>
  </a:extLst>
</a:theme>
</file>

<file path=docProps/app.xml><?xml version="1.0" encoding="utf-8"?>
<Properties xmlns="http://schemas.openxmlformats.org/officeDocument/2006/extended-properties" xmlns:vt="http://schemas.openxmlformats.org/officeDocument/2006/docPropsVTypes">
  <Template>Slice</Template>
  <TotalTime>78</TotalTime>
  <Words>593</Words>
  <Application>Microsoft Office PowerPoint</Application>
  <PresentationFormat>Panorámica</PresentationFormat>
  <Paragraphs>16</Paragraphs>
  <Slides>5</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5</vt:i4>
      </vt:variant>
    </vt:vector>
  </HeadingPairs>
  <TitlesOfParts>
    <vt:vector size="8" baseType="lpstr">
      <vt:lpstr>Century Gothic</vt:lpstr>
      <vt:lpstr>Wingdings 3</vt:lpstr>
      <vt:lpstr>Sector</vt:lpstr>
      <vt:lpstr>Trabajo integrador de matemática  profesora: bibian rueda </vt:lpstr>
      <vt:lpstr>1-investigar el origen de la estadística</vt:lpstr>
      <vt:lpstr>2-¿Qué es un censo poblacional?</vt:lpstr>
      <vt:lpstr>3-investigar cuando se hizo el primer censo nacional, quien fue el precursor</vt:lpstr>
      <vt:lpstr>4-comparar algunos resultados obtenidos en el primer censo, con los obtenidos en el 2022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Trabajo integrador de matemática  profesora: bibian rueda</dc:title>
  <dc:creator>olmos</dc:creator>
  <cp:lastModifiedBy>olmos</cp:lastModifiedBy>
  <cp:revision>7</cp:revision>
  <cp:lastPrinted>2023-06-25T06:17:23Z</cp:lastPrinted>
  <dcterms:created xsi:type="dcterms:W3CDTF">2023-06-25T04:59:34Z</dcterms:created>
  <dcterms:modified xsi:type="dcterms:W3CDTF">2023-06-25T06:17:59Z</dcterms:modified>
</cp:coreProperties>
</file>