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5" r:id="rId10"/>
    <p:sldId id="266" r:id="rId11"/>
    <p:sldId id="267" r:id="rId12"/>
    <p:sldId id="279" r:id="rId13"/>
    <p:sldId id="269" r:id="rId14"/>
    <p:sldId id="270" r:id="rId15"/>
    <p:sldId id="280" r:id="rId16"/>
    <p:sldId id="277" r:id="rId17"/>
    <p:sldId id="278" r:id="rId18"/>
    <p:sldId id="275" r:id="rId19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C988E2-59BE-40A2-9E2C-4D0E5FC5AFB7}" type="doc">
      <dgm:prSet loTypeId="urn:microsoft.com/office/officeart/2016/7/layout/VerticalSolidAction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AR"/>
        </a:p>
      </dgm:t>
    </dgm:pt>
    <dgm:pt modelId="{6B88A245-96CB-42E5-AF7A-7717944B7387}">
      <dgm:prSet phldrT="[Texto]" custT="1"/>
      <dgm:spPr/>
      <dgm:t>
        <a:bodyPr/>
        <a:lstStyle/>
        <a:p>
          <a:r>
            <a:rPr lang="es-AR" sz="2000" b="1" dirty="0">
              <a:solidFill>
                <a:schemeClr val="tx1"/>
              </a:solidFill>
            </a:rPr>
            <a:t>Características textuales</a:t>
          </a:r>
        </a:p>
      </dgm:t>
    </dgm:pt>
    <dgm:pt modelId="{FBF0C778-C401-482C-BB4F-DCDD06EA7B80}" type="parTrans" cxnId="{6F55D2AB-9D24-4A81-AB60-21A152337DFA}">
      <dgm:prSet/>
      <dgm:spPr/>
      <dgm:t>
        <a:bodyPr/>
        <a:lstStyle/>
        <a:p>
          <a:endParaRPr lang="es-AR"/>
        </a:p>
      </dgm:t>
    </dgm:pt>
    <dgm:pt modelId="{1DF81E72-1715-4B30-9DC0-6843E214F6F4}" type="sibTrans" cxnId="{6F55D2AB-9D24-4A81-AB60-21A152337DFA}">
      <dgm:prSet/>
      <dgm:spPr/>
      <dgm:t>
        <a:bodyPr/>
        <a:lstStyle/>
        <a:p>
          <a:endParaRPr lang="es-AR"/>
        </a:p>
      </dgm:t>
    </dgm:pt>
    <dgm:pt modelId="{D6851536-B601-47DF-A310-24B922214D0D}">
      <dgm:prSet phldrT="[Texto]" custT="1"/>
      <dgm:spPr/>
      <dgm:t>
        <a:bodyPr/>
        <a:lstStyle/>
        <a:p>
          <a:r>
            <a:rPr lang="es-AR" sz="2400" dirty="0"/>
            <a:t>Vocabulario</a:t>
          </a:r>
        </a:p>
      </dgm:t>
    </dgm:pt>
    <dgm:pt modelId="{6E45353B-221B-4339-9065-EDB646A38FCA}" type="parTrans" cxnId="{5EFF319C-7DDF-45C7-BEA3-A50C88A87B35}">
      <dgm:prSet/>
      <dgm:spPr/>
      <dgm:t>
        <a:bodyPr/>
        <a:lstStyle/>
        <a:p>
          <a:endParaRPr lang="es-AR"/>
        </a:p>
      </dgm:t>
    </dgm:pt>
    <dgm:pt modelId="{30873963-AB88-41A8-A690-C29B316C12E8}" type="sibTrans" cxnId="{5EFF319C-7DDF-45C7-BEA3-A50C88A87B35}">
      <dgm:prSet/>
      <dgm:spPr/>
      <dgm:t>
        <a:bodyPr/>
        <a:lstStyle/>
        <a:p>
          <a:endParaRPr lang="es-AR"/>
        </a:p>
      </dgm:t>
    </dgm:pt>
    <dgm:pt modelId="{1A68A624-5146-4299-8FFB-E4934530AB83}">
      <dgm:prSet phldrT="[Texto]" custT="1"/>
      <dgm:spPr/>
      <dgm:t>
        <a:bodyPr/>
        <a:lstStyle/>
        <a:p>
          <a:r>
            <a:rPr lang="es-AR" sz="2400" dirty="0"/>
            <a:t>Sintaxis</a:t>
          </a:r>
        </a:p>
      </dgm:t>
    </dgm:pt>
    <dgm:pt modelId="{0266381C-FEF2-47AD-8C21-85807D67AA89}" type="parTrans" cxnId="{0F25D031-2DA2-4C84-9403-D31E406185A1}">
      <dgm:prSet/>
      <dgm:spPr/>
      <dgm:t>
        <a:bodyPr/>
        <a:lstStyle/>
        <a:p>
          <a:endParaRPr lang="es-AR"/>
        </a:p>
      </dgm:t>
    </dgm:pt>
    <dgm:pt modelId="{CD51D743-F699-415A-A251-31CC694CF219}" type="sibTrans" cxnId="{0F25D031-2DA2-4C84-9403-D31E406185A1}">
      <dgm:prSet/>
      <dgm:spPr/>
      <dgm:t>
        <a:bodyPr/>
        <a:lstStyle/>
        <a:p>
          <a:endParaRPr lang="es-AR"/>
        </a:p>
      </dgm:t>
    </dgm:pt>
    <dgm:pt modelId="{6640CAF5-599D-4E6A-B974-B1F6E1AA6275}">
      <dgm:prSet phldrT="[Texto]" custT="1"/>
      <dgm:spPr/>
      <dgm:t>
        <a:bodyPr/>
        <a:lstStyle/>
        <a:p>
          <a:r>
            <a:rPr lang="es-AR" sz="2000" b="1" dirty="0">
              <a:solidFill>
                <a:schemeClr val="tx1"/>
              </a:solidFill>
            </a:rPr>
            <a:t>Características contextuales</a:t>
          </a:r>
        </a:p>
      </dgm:t>
    </dgm:pt>
    <dgm:pt modelId="{E54467E2-994D-49F6-8154-301D32F12526}" type="parTrans" cxnId="{F80AD7DA-9328-4587-B425-F231278F4C5D}">
      <dgm:prSet/>
      <dgm:spPr/>
      <dgm:t>
        <a:bodyPr/>
        <a:lstStyle/>
        <a:p>
          <a:endParaRPr lang="es-AR"/>
        </a:p>
      </dgm:t>
    </dgm:pt>
    <dgm:pt modelId="{03E2B3B5-245C-4BE0-83A0-811154880828}" type="sibTrans" cxnId="{F80AD7DA-9328-4587-B425-F231278F4C5D}">
      <dgm:prSet/>
      <dgm:spPr/>
      <dgm:t>
        <a:bodyPr/>
        <a:lstStyle/>
        <a:p>
          <a:endParaRPr lang="es-AR"/>
        </a:p>
      </dgm:t>
    </dgm:pt>
    <dgm:pt modelId="{4EFADDE4-5657-4D00-A543-C97075A17A01}">
      <dgm:prSet phldrT="[Texto]" custT="1"/>
      <dgm:spPr/>
      <dgm:t>
        <a:bodyPr/>
        <a:lstStyle/>
        <a:p>
          <a:r>
            <a:rPr lang="es-AR" sz="2400" dirty="0"/>
            <a:t>Espacio y tiempo</a:t>
          </a:r>
        </a:p>
      </dgm:t>
    </dgm:pt>
    <dgm:pt modelId="{D1CE2E9C-5C78-4F49-8BDB-5E4CFB158236}" type="parTrans" cxnId="{F758FB7B-69BC-44DB-B1E5-0A3696D10C18}">
      <dgm:prSet/>
      <dgm:spPr/>
      <dgm:t>
        <a:bodyPr/>
        <a:lstStyle/>
        <a:p>
          <a:endParaRPr lang="es-AR"/>
        </a:p>
      </dgm:t>
    </dgm:pt>
    <dgm:pt modelId="{F63F9136-B68F-479D-947E-719FE345293B}" type="sibTrans" cxnId="{F758FB7B-69BC-44DB-B1E5-0A3696D10C18}">
      <dgm:prSet/>
      <dgm:spPr/>
      <dgm:t>
        <a:bodyPr/>
        <a:lstStyle/>
        <a:p>
          <a:endParaRPr lang="es-AR"/>
        </a:p>
      </dgm:t>
    </dgm:pt>
    <dgm:pt modelId="{E0565A80-32C3-410D-9F90-DD1A50D95F01}">
      <dgm:prSet phldrT="[Texto]" custT="1"/>
      <dgm:spPr/>
      <dgm:t>
        <a:bodyPr/>
        <a:lstStyle/>
        <a:p>
          <a:r>
            <a:rPr lang="es-AR" sz="2400" dirty="0"/>
            <a:t>Vínculo entre interlocutores</a:t>
          </a:r>
        </a:p>
      </dgm:t>
    </dgm:pt>
    <dgm:pt modelId="{F66E8B14-0562-4C97-80B5-7A31FABC1124}" type="parTrans" cxnId="{0C69ADBC-8705-409E-8A15-1A4E737A1038}">
      <dgm:prSet/>
      <dgm:spPr/>
      <dgm:t>
        <a:bodyPr/>
        <a:lstStyle/>
        <a:p>
          <a:endParaRPr lang="es-AR"/>
        </a:p>
      </dgm:t>
    </dgm:pt>
    <dgm:pt modelId="{76416FB2-17D4-4079-8EB4-3B4BC0CE87BD}" type="sibTrans" cxnId="{0C69ADBC-8705-409E-8A15-1A4E737A1038}">
      <dgm:prSet/>
      <dgm:spPr/>
      <dgm:t>
        <a:bodyPr/>
        <a:lstStyle/>
        <a:p>
          <a:endParaRPr lang="es-AR"/>
        </a:p>
      </dgm:t>
    </dgm:pt>
    <dgm:pt modelId="{BAE3964F-59CE-4F83-A60F-103D717C5B65}">
      <dgm:prSet phldrT="[Texto]" custT="1"/>
      <dgm:spPr/>
      <dgm:t>
        <a:bodyPr/>
        <a:lstStyle/>
        <a:p>
          <a:r>
            <a:rPr lang="es-AR" sz="2400" dirty="0"/>
            <a:t>Coherencia</a:t>
          </a:r>
          <a:endParaRPr lang="es-AR" sz="1900" dirty="0"/>
        </a:p>
      </dgm:t>
    </dgm:pt>
    <dgm:pt modelId="{F7F956E6-CD38-4904-A1BB-3127494B3A15}" type="parTrans" cxnId="{91C3CAF1-16F2-47E0-84E2-4049A3FDA7E0}">
      <dgm:prSet/>
      <dgm:spPr/>
      <dgm:t>
        <a:bodyPr/>
        <a:lstStyle/>
        <a:p>
          <a:endParaRPr lang="es-AR"/>
        </a:p>
      </dgm:t>
    </dgm:pt>
    <dgm:pt modelId="{E288C202-2AE2-42DA-9CFD-F1227C34622A}" type="sibTrans" cxnId="{91C3CAF1-16F2-47E0-84E2-4049A3FDA7E0}">
      <dgm:prSet/>
      <dgm:spPr/>
      <dgm:t>
        <a:bodyPr/>
        <a:lstStyle/>
        <a:p>
          <a:endParaRPr lang="es-AR"/>
        </a:p>
      </dgm:t>
    </dgm:pt>
    <dgm:pt modelId="{971DFFED-3D74-4831-B28E-EA6C58CC9BAC}">
      <dgm:prSet phldrT="[Texto]" custT="1"/>
      <dgm:spPr/>
      <dgm:t>
        <a:bodyPr/>
        <a:lstStyle/>
        <a:p>
          <a:r>
            <a:rPr lang="es-AR" sz="2400" dirty="0"/>
            <a:t>Adecuación al contexto</a:t>
          </a:r>
        </a:p>
      </dgm:t>
    </dgm:pt>
    <dgm:pt modelId="{55BE0862-3756-4DDF-B289-B2E4F3284A5D}" type="parTrans" cxnId="{4BE7F546-370C-4F10-A9D0-795F2D274E8A}">
      <dgm:prSet/>
      <dgm:spPr/>
      <dgm:t>
        <a:bodyPr/>
        <a:lstStyle/>
        <a:p>
          <a:endParaRPr lang="es-AR"/>
        </a:p>
      </dgm:t>
    </dgm:pt>
    <dgm:pt modelId="{DE2C0A49-6B01-41C3-9112-627D60263065}" type="sibTrans" cxnId="{4BE7F546-370C-4F10-A9D0-795F2D274E8A}">
      <dgm:prSet/>
      <dgm:spPr/>
      <dgm:t>
        <a:bodyPr/>
        <a:lstStyle/>
        <a:p>
          <a:endParaRPr lang="es-AR"/>
        </a:p>
      </dgm:t>
    </dgm:pt>
    <dgm:pt modelId="{D8B56211-D133-40DD-BC9B-0E6F06AE44F7}" type="pres">
      <dgm:prSet presAssocID="{65C988E2-59BE-40A2-9E2C-4D0E5FC5AFB7}" presName="Name0" presStyleCnt="0">
        <dgm:presLayoutVars>
          <dgm:dir/>
          <dgm:animLvl val="lvl"/>
          <dgm:resizeHandles val="exact"/>
        </dgm:presLayoutVars>
      </dgm:prSet>
      <dgm:spPr/>
    </dgm:pt>
    <dgm:pt modelId="{025582F2-EFC8-4349-A7BA-71817DF72FC4}" type="pres">
      <dgm:prSet presAssocID="{6B88A245-96CB-42E5-AF7A-7717944B7387}" presName="linNode" presStyleCnt="0"/>
      <dgm:spPr/>
    </dgm:pt>
    <dgm:pt modelId="{6C4111CA-51CF-48F4-BF02-CCA680F516F8}" type="pres">
      <dgm:prSet presAssocID="{6B88A245-96CB-42E5-AF7A-7717944B7387}" presName="parentText" presStyleLbl="alignNode1" presStyleIdx="0" presStyleCnt="2" custScaleX="161326">
        <dgm:presLayoutVars>
          <dgm:chMax val="1"/>
          <dgm:bulletEnabled/>
        </dgm:presLayoutVars>
      </dgm:prSet>
      <dgm:spPr/>
    </dgm:pt>
    <dgm:pt modelId="{EEDD0183-EFF0-4896-A4F4-729B4AF1C380}" type="pres">
      <dgm:prSet presAssocID="{6B88A245-96CB-42E5-AF7A-7717944B7387}" presName="descendantText" presStyleLbl="alignAccFollowNode1" presStyleIdx="0" presStyleCnt="2">
        <dgm:presLayoutVars>
          <dgm:bulletEnabled/>
        </dgm:presLayoutVars>
      </dgm:prSet>
      <dgm:spPr/>
    </dgm:pt>
    <dgm:pt modelId="{1D8F911D-0E9D-401D-9D82-70552FD7A33D}" type="pres">
      <dgm:prSet presAssocID="{1DF81E72-1715-4B30-9DC0-6843E214F6F4}" presName="sp" presStyleCnt="0"/>
      <dgm:spPr/>
    </dgm:pt>
    <dgm:pt modelId="{CF4B7C62-231E-4F80-B726-ADEB03BFC81A}" type="pres">
      <dgm:prSet presAssocID="{6640CAF5-599D-4E6A-B974-B1F6E1AA6275}" presName="linNode" presStyleCnt="0"/>
      <dgm:spPr/>
    </dgm:pt>
    <dgm:pt modelId="{32B83256-E46C-4B46-B86A-ED93B65BED2A}" type="pres">
      <dgm:prSet presAssocID="{6640CAF5-599D-4E6A-B974-B1F6E1AA6275}" presName="parentText" presStyleLbl="alignNode1" presStyleIdx="1" presStyleCnt="2" custScaleX="170061">
        <dgm:presLayoutVars>
          <dgm:chMax val="1"/>
          <dgm:bulletEnabled/>
        </dgm:presLayoutVars>
      </dgm:prSet>
      <dgm:spPr/>
    </dgm:pt>
    <dgm:pt modelId="{79A5DB7B-DE27-4405-81D1-67B435F09EA6}" type="pres">
      <dgm:prSet presAssocID="{6640CAF5-599D-4E6A-B974-B1F6E1AA6275}" presName="descendantText" presStyleLbl="alignAccFollowNode1" presStyleIdx="1" presStyleCnt="2">
        <dgm:presLayoutVars>
          <dgm:bulletEnabled/>
        </dgm:presLayoutVars>
      </dgm:prSet>
      <dgm:spPr/>
    </dgm:pt>
  </dgm:ptLst>
  <dgm:cxnLst>
    <dgm:cxn modelId="{327FAF17-80A5-494B-A362-3CEEE4CC77B0}" type="presOf" srcId="{1A68A624-5146-4299-8FFB-E4934530AB83}" destId="{EEDD0183-EFF0-4896-A4F4-729B4AF1C380}" srcOrd="0" destOrd="1" presId="urn:microsoft.com/office/officeart/2016/7/layout/VerticalSolidActionList"/>
    <dgm:cxn modelId="{DE73221D-BFE7-439D-BF32-AEB87D5FB6BA}" type="presOf" srcId="{65C988E2-59BE-40A2-9E2C-4D0E5FC5AFB7}" destId="{D8B56211-D133-40DD-BC9B-0E6F06AE44F7}" srcOrd="0" destOrd="0" presId="urn:microsoft.com/office/officeart/2016/7/layout/VerticalSolidActionList"/>
    <dgm:cxn modelId="{EAF17721-D7E9-4D6D-905B-E14AF4DA85AB}" type="presOf" srcId="{6B88A245-96CB-42E5-AF7A-7717944B7387}" destId="{6C4111CA-51CF-48F4-BF02-CCA680F516F8}" srcOrd="0" destOrd="0" presId="urn:microsoft.com/office/officeart/2016/7/layout/VerticalSolidActionList"/>
    <dgm:cxn modelId="{430AF926-66D7-4786-8456-405BC3F09523}" type="presOf" srcId="{4EFADDE4-5657-4D00-A543-C97075A17A01}" destId="{79A5DB7B-DE27-4405-81D1-67B435F09EA6}" srcOrd="0" destOrd="0" presId="urn:microsoft.com/office/officeart/2016/7/layout/VerticalSolidActionList"/>
    <dgm:cxn modelId="{647C582C-3598-4A4D-BB91-446127FC6882}" type="presOf" srcId="{E0565A80-32C3-410D-9F90-DD1A50D95F01}" destId="{79A5DB7B-DE27-4405-81D1-67B435F09EA6}" srcOrd="0" destOrd="1" presId="urn:microsoft.com/office/officeart/2016/7/layout/VerticalSolidActionList"/>
    <dgm:cxn modelId="{0F25D031-2DA2-4C84-9403-D31E406185A1}" srcId="{6B88A245-96CB-42E5-AF7A-7717944B7387}" destId="{1A68A624-5146-4299-8FFB-E4934530AB83}" srcOrd="1" destOrd="0" parTransId="{0266381C-FEF2-47AD-8C21-85807D67AA89}" sibTransId="{CD51D743-F699-415A-A251-31CC694CF219}"/>
    <dgm:cxn modelId="{4EA4595B-6FC9-44DF-8698-55FC23D2FDA3}" type="presOf" srcId="{BAE3964F-59CE-4F83-A60F-103D717C5B65}" destId="{EEDD0183-EFF0-4896-A4F4-729B4AF1C380}" srcOrd="0" destOrd="2" presId="urn:microsoft.com/office/officeart/2016/7/layout/VerticalSolidActionList"/>
    <dgm:cxn modelId="{4BE7F546-370C-4F10-A9D0-795F2D274E8A}" srcId="{6640CAF5-599D-4E6A-B974-B1F6E1AA6275}" destId="{971DFFED-3D74-4831-B28E-EA6C58CC9BAC}" srcOrd="2" destOrd="0" parTransId="{55BE0862-3756-4DDF-B289-B2E4F3284A5D}" sibTransId="{DE2C0A49-6B01-41C3-9112-627D60263065}"/>
    <dgm:cxn modelId="{3CDA5570-273D-4E4D-BB3A-016EE4B8B3C7}" type="presOf" srcId="{D6851536-B601-47DF-A310-24B922214D0D}" destId="{EEDD0183-EFF0-4896-A4F4-729B4AF1C380}" srcOrd="0" destOrd="0" presId="urn:microsoft.com/office/officeart/2016/7/layout/VerticalSolidActionList"/>
    <dgm:cxn modelId="{5AE0BB74-D44C-4DB6-9B93-C935D1FD6B74}" type="presOf" srcId="{6640CAF5-599D-4E6A-B974-B1F6E1AA6275}" destId="{32B83256-E46C-4B46-B86A-ED93B65BED2A}" srcOrd="0" destOrd="0" presId="urn:microsoft.com/office/officeart/2016/7/layout/VerticalSolidActionList"/>
    <dgm:cxn modelId="{F758FB7B-69BC-44DB-B1E5-0A3696D10C18}" srcId="{6640CAF5-599D-4E6A-B974-B1F6E1AA6275}" destId="{4EFADDE4-5657-4D00-A543-C97075A17A01}" srcOrd="0" destOrd="0" parTransId="{D1CE2E9C-5C78-4F49-8BDB-5E4CFB158236}" sibTransId="{F63F9136-B68F-479D-947E-719FE345293B}"/>
    <dgm:cxn modelId="{5EFF319C-7DDF-45C7-BEA3-A50C88A87B35}" srcId="{6B88A245-96CB-42E5-AF7A-7717944B7387}" destId="{D6851536-B601-47DF-A310-24B922214D0D}" srcOrd="0" destOrd="0" parTransId="{6E45353B-221B-4339-9065-EDB646A38FCA}" sibTransId="{30873963-AB88-41A8-A690-C29B316C12E8}"/>
    <dgm:cxn modelId="{6F55D2AB-9D24-4A81-AB60-21A152337DFA}" srcId="{65C988E2-59BE-40A2-9E2C-4D0E5FC5AFB7}" destId="{6B88A245-96CB-42E5-AF7A-7717944B7387}" srcOrd="0" destOrd="0" parTransId="{FBF0C778-C401-482C-BB4F-DCDD06EA7B80}" sibTransId="{1DF81E72-1715-4B30-9DC0-6843E214F6F4}"/>
    <dgm:cxn modelId="{0C69ADBC-8705-409E-8A15-1A4E737A1038}" srcId="{6640CAF5-599D-4E6A-B974-B1F6E1AA6275}" destId="{E0565A80-32C3-410D-9F90-DD1A50D95F01}" srcOrd="1" destOrd="0" parTransId="{F66E8B14-0562-4C97-80B5-7A31FABC1124}" sibTransId="{76416FB2-17D4-4079-8EB4-3B4BC0CE87BD}"/>
    <dgm:cxn modelId="{F80AD7DA-9328-4587-B425-F231278F4C5D}" srcId="{65C988E2-59BE-40A2-9E2C-4D0E5FC5AFB7}" destId="{6640CAF5-599D-4E6A-B974-B1F6E1AA6275}" srcOrd="1" destOrd="0" parTransId="{E54467E2-994D-49F6-8154-301D32F12526}" sibTransId="{03E2B3B5-245C-4BE0-83A0-811154880828}"/>
    <dgm:cxn modelId="{91C3CAF1-16F2-47E0-84E2-4049A3FDA7E0}" srcId="{6B88A245-96CB-42E5-AF7A-7717944B7387}" destId="{BAE3964F-59CE-4F83-A60F-103D717C5B65}" srcOrd="2" destOrd="0" parTransId="{F7F956E6-CD38-4904-A1BB-3127494B3A15}" sibTransId="{E288C202-2AE2-42DA-9CFD-F1227C34622A}"/>
    <dgm:cxn modelId="{151806FA-FFF9-42CF-BE67-8D8DE344ECAF}" type="presOf" srcId="{971DFFED-3D74-4831-B28E-EA6C58CC9BAC}" destId="{79A5DB7B-DE27-4405-81D1-67B435F09EA6}" srcOrd="0" destOrd="2" presId="urn:microsoft.com/office/officeart/2016/7/layout/VerticalSolidActionList"/>
    <dgm:cxn modelId="{95B484B0-5389-4ACD-92DA-301C0BF9A692}" type="presParOf" srcId="{D8B56211-D133-40DD-BC9B-0E6F06AE44F7}" destId="{025582F2-EFC8-4349-A7BA-71817DF72FC4}" srcOrd="0" destOrd="0" presId="urn:microsoft.com/office/officeart/2016/7/layout/VerticalSolidActionList"/>
    <dgm:cxn modelId="{DF970E6D-BB1E-4F59-8E04-8CA7EECE3A56}" type="presParOf" srcId="{025582F2-EFC8-4349-A7BA-71817DF72FC4}" destId="{6C4111CA-51CF-48F4-BF02-CCA680F516F8}" srcOrd="0" destOrd="0" presId="urn:microsoft.com/office/officeart/2016/7/layout/VerticalSolidActionList"/>
    <dgm:cxn modelId="{E7089445-B451-4890-8AA8-D5C37BBBFDC3}" type="presParOf" srcId="{025582F2-EFC8-4349-A7BA-71817DF72FC4}" destId="{EEDD0183-EFF0-4896-A4F4-729B4AF1C380}" srcOrd="1" destOrd="0" presId="urn:microsoft.com/office/officeart/2016/7/layout/VerticalSolidActionList"/>
    <dgm:cxn modelId="{2E0BE002-B255-45EF-B2C1-F9309DE5A04A}" type="presParOf" srcId="{D8B56211-D133-40DD-BC9B-0E6F06AE44F7}" destId="{1D8F911D-0E9D-401D-9D82-70552FD7A33D}" srcOrd="1" destOrd="0" presId="urn:microsoft.com/office/officeart/2016/7/layout/VerticalSolidActionList"/>
    <dgm:cxn modelId="{08AB5C6B-93A6-46F1-94E2-D91B0CB87F39}" type="presParOf" srcId="{D8B56211-D133-40DD-BC9B-0E6F06AE44F7}" destId="{CF4B7C62-231E-4F80-B726-ADEB03BFC81A}" srcOrd="2" destOrd="0" presId="urn:microsoft.com/office/officeart/2016/7/layout/VerticalSolidActionList"/>
    <dgm:cxn modelId="{5E1D0197-6AC2-43DD-9B56-0D578314AB54}" type="presParOf" srcId="{CF4B7C62-231E-4F80-B726-ADEB03BFC81A}" destId="{32B83256-E46C-4B46-B86A-ED93B65BED2A}" srcOrd="0" destOrd="0" presId="urn:microsoft.com/office/officeart/2016/7/layout/VerticalSolidActionList"/>
    <dgm:cxn modelId="{3D4A3C6C-E27A-4899-8F11-22A386179576}" type="presParOf" srcId="{CF4B7C62-231E-4F80-B726-ADEB03BFC81A}" destId="{79A5DB7B-DE27-4405-81D1-67B435F09EA6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6999D6-6D18-4544-B844-67F240B0977C}" type="doc">
      <dgm:prSet loTypeId="urn:microsoft.com/office/officeart/2005/8/layout/default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D91B7D9-D85D-404E-8AF6-881EBB73C096}">
      <dgm:prSet/>
      <dgm:spPr/>
      <dgm:t>
        <a:bodyPr/>
        <a:lstStyle/>
        <a:p>
          <a:r>
            <a:rPr lang="es-AR" b="1" baseline="0" dirty="0">
              <a:solidFill>
                <a:schemeClr val="tx1"/>
              </a:solidFill>
            </a:rPr>
            <a:t>Función: dar a conocer una idea o concepto. </a:t>
          </a:r>
          <a:endParaRPr lang="en-US" b="1" dirty="0">
            <a:solidFill>
              <a:schemeClr val="tx1"/>
            </a:solidFill>
          </a:endParaRPr>
        </a:p>
      </dgm:t>
    </dgm:pt>
    <dgm:pt modelId="{E5FD3C47-D9C0-4675-9494-C092CD63BA7A}" type="parTrans" cxnId="{56FF3274-F7F4-4D6D-81CE-743531D99581}">
      <dgm:prSet/>
      <dgm:spPr/>
      <dgm:t>
        <a:bodyPr/>
        <a:lstStyle/>
        <a:p>
          <a:endParaRPr lang="en-US"/>
        </a:p>
      </dgm:t>
    </dgm:pt>
    <dgm:pt modelId="{90F28492-C000-4352-BF40-077A29EE9CF2}" type="sibTrans" cxnId="{56FF3274-F7F4-4D6D-81CE-743531D99581}">
      <dgm:prSet/>
      <dgm:spPr/>
      <dgm:t>
        <a:bodyPr/>
        <a:lstStyle/>
        <a:p>
          <a:endParaRPr lang="en-US"/>
        </a:p>
      </dgm:t>
    </dgm:pt>
    <dgm:pt modelId="{93EAD34B-0C57-433D-AF77-000F7D211CF2}">
      <dgm:prSet/>
      <dgm:spPr/>
      <dgm:t>
        <a:bodyPr/>
        <a:lstStyle/>
        <a:p>
          <a:r>
            <a:rPr lang="es-AR" b="1" baseline="0" dirty="0">
              <a:solidFill>
                <a:schemeClr val="tx1"/>
              </a:solidFill>
            </a:rPr>
            <a:t>Trama predominante: expositiva </a:t>
          </a:r>
          <a:endParaRPr lang="en-US" b="1" dirty="0">
            <a:solidFill>
              <a:schemeClr val="tx1"/>
            </a:solidFill>
          </a:endParaRPr>
        </a:p>
      </dgm:t>
    </dgm:pt>
    <dgm:pt modelId="{AB78074C-D995-4944-BA94-A9968D6537FB}" type="parTrans" cxnId="{4A6C40BB-FEB5-4894-AA82-825F14FCC613}">
      <dgm:prSet/>
      <dgm:spPr/>
      <dgm:t>
        <a:bodyPr/>
        <a:lstStyle/>
        <a:p>
          <a:endParaRPr lang="en-US"/>
        </a:p>
      </dgm:t>
    </dgm:pt>
    <dgm:pt modelId="{0A3C219A-C4BA-494A-A162-41A74199DFED}" type="sibTrans" cxnId="{4A6C40BB-FEB5-4894-AA82-825F14FCC613}">
      <dgm:prSet/>
      <dgm:spPr/>
      <dgm:t>
        <a:bodyPr/>
        <a:lstStyle/>
        <a:p>
          <a:endParaRPr lang="en-US"/>
        </a:p>
      </dgm:t>
    </dgm:pt>
    <dgm:pt modelId="{C2773CB2-AB64-47ED-A767-C49051F92095}">
      <dgm:prSet custT="1"/>
      <dgm:spPr/>
      <dgm:t>
        <a:bodyPr/>
        <a:lstStyle/>
        <a:p>
          <a:r>
            <a:rPr lang="es-AR" sz="2400" b="1" baseline="0" dirty="0">
              <a:solidFill>
                <a:schemeClr val="tx1"/>
              </a:solidFill>
            </a:rPr>
            <a:t>Uso de leguaje preciso</a:t>
          </a:r>
          <a:endParaRPr lang="en-US" sz="2400" b="1" dirty="0">
            <a:solidFill>
              <a:schemeClr val="tx1"/>
            </a:solidFill>
          </a:endParaRPr>
        </a:p>
      </dgm:t>
    </dgm:pt>
    <dgm:pt modelId="{1EC846C8-2F76-4B5B-8138-B94E777C337A}" type="parTrans" cxnId="{B3F287E5-278D-402C-BFBC-954890B84B34}">
      <dgm:prSet/>
      <dgm:spPr/>
      <dgm:t>
        <a:bodyPr/>
        <a:lstStyle/>
        <a:p>
          <a:endParaRPr lang="en-US"/>
        </a:p>
      </dgm:t>
    </dgm:pt>
    <dgm:pt modelId="{50F35D2D-FA0F-4BC9-98E7-E215C1284FFA}" type="sibTrans" cxnId="{B3F287E5-278D-402C-BFBC-954890B84B34}">
      <dgm:prSet/>
      <dgm:spPr/>
      <dgm:t>
        <a:bodyPr/>
        <a:lstStyle/>
        <a:p>
          <a:endParaRPr lang="en-US"/>
        </a:p>
      </dgm:t>
    </dgm:pt>
    <dgm:pt modelId="{EF724F74-C5A9-4C7F-A744-B821B683993E}">
      <dgm:prSet custT="1"/>
      <dgm:spPr/>
      <dgm:t>
        <a:bodyPr/>
        <a:lstStyle/>
        <a:p>
          <a:r>
            <a:rPr lang="es-AR" sz="2400" b="1" baseline="0" dirty="0">
              <a:solidFill>
                <a:schemeClr val="tx1"/>
              </a:solidFill>
            </a:rPr>
            <a:t>Estructura ordenada</a:t>
          </a:r>
          <a:endParaRPr lang="en-US" sz="2400" b="1" dirty="0">
            <a:solidFill>
              <a:schemeClr val="tx1"/>
            </a:solidFill>
          </a:endParaRPr>
        </a:p>
      </dgm:t>
    </dgm:pt>
    <dgm:pt modelId="{8B70C18D-D6FC-486B-B591-A0BAE1B452C4}" type="parTrans" cxnId="{5E37317E-FC44-4B60-A611-3CB52367D76C}">
      <dgm:prSet/>
      <dgm:spPr/>
      <dgm:t>
        <a:bodyPr/>
        <a:lstStyle/>
        <a:p>
          <a:endParaRPr lang="en-US"/>
        </a:p>
      </dgm:t>
    </dgm:pt>
    <dgm:pt modelId="{B2B39AAF-E187-4A31-BFA4-A32395330F40}" type="sibTrans" cxnId="{5E37317E-FC44-4B60-A611-3CB52367D76C}">
      <dgm:prSet/>
      <dgm:spPr/>
      <dgm:t>
        <a:bodyPr/>
        <a:lstStyle/>
        <a:p>
          <a:endParaRPr lang="en-US"/>
        </a:p>
      </dgm:t>
    </dgm:pt>
    <dgm:pt modelId="{9C4B50E1-5DF5-42DC-91C0-33BC68672A95}">
      <dgm:prSet/>
      <dgm:spPr/>
      <dgm:t>
        <a:bodyPr/>
        <a:lstStyle/>
        <a:p>
          <a:r>
            <a:rPr lang="es-AR" b="1" baseline="0" dirty="0">
              <a:solidFill>
                <a:schemeClr val="tx1"/>
              </a:solidFill>
            </a:rPr>
            <a:t>Recursos explicativos (definiciones, ejemplificaciones, comparaciones)</a:t>
          </a:r>
          <a:endParaRPr lang="en-US" b="1" dirty="0">
            <a:solidFill>
              <a:schemeClr val="tx1"/>
            </a:solidFill>
          </a:endParaRPr>
        </a:p>
      </dgm:t>
    </dgm:pt>
    <dgm:pt modelId="{9D64A0F0-291B-4EDE-B6DA-06CE375DA493}" type="sibTrans" cxnId="{39A3F24E-873B-4E11-A18F-3E7261B8715B}">
      <dgm:prSet/>
      <dgm:spPr/>
      <dgm:t>
        <a:bodyPr/>
        <a:lstStyle/>
        <a:p>
          <a:endParaRPr lang="en-US"/>
        </a:p>
      </dgm:t>
    </dgm:pt>
    <dgm:pt modelId="{C73E59FB-0E23-4B13-8821-D3F345E7830B}" type="parTrans" cxnId="{39A3F24E-873B-4E11-A18F-3E7261B8715B}">
      <dgm:prSet/>
      <dgm:spPr/>
      <dgm:t>
        <a:bodyPr/>
        <a:lstStyle/>
        <a:p>
          <a:endParaRPr lang="en-US"/>
        </a:p>
      </dgm:t>
    </dgm:pt>
    <dgm:pt modelId="{22EC3A04-A3DD-4C3D-9B12-B91ABD706973}" type="pres">
      <dgm:prSet presAssocID="{8F6999D6-6D18-4544-B844-67F240B0977C}" presName="diagram" presStyleCnt="0">
        <dgm:presLayoutVars>
          <dgm:dir/>
          <dgm:resizeHandles val="exact"/>
        </dgm:presLayoutVars>
      </dgm:prSet>
      <dgm:spPr/>
    </dgm:pt>
    <dgm:pt modelId="{FAB5E517-D1B6-49F8-A252-43B9CD3A1DD6}" type="pres">
      <dgm:prSet presAssocID="{1D91B7D9-D85D-404E-8AF6-881EBB73C096}" presName="node" presStyleLbl="node1" presStyleIdx="0" presStyleCnt="5">
        <dgm:presLayoutVars>
          <dgm:bulletEnabled val="1"/>
        </dgm:presLayoutVars>
      </dgm:prSet>
      <dgm:spPr/>
    </dgm:pt>
    <dgm:pt modelId="{8A9C0F7A-CD78-44D6-B375-226E708D3971}" type="pres">
      <dgm:prSet presAssocID="{90F28492-C000-4352-BF40-077A29EE9CF2}" presName="sibTrans" presStyleCnt="0"/>
      <dgm:spPr/>
    </dgm:pt>
    <dgm:pt modelId="{130E0F4B-8370-442F-88A1-9D7FC2AF8DBB}" type="pres">
      <dgm:prSet presAssocID="{93EAD34B-0C57-433D-AF77-000F7D211CF2}" presName="node" presStyleLbl="node1" presStyleIdx="1" presStyleCnt="5">
        <dgm:presLayoutVars>
          <dgm:bulletEnabled val="1"/>
        </dgm:presLayoutVars>
      </dgm:prSet>
      <dgm:spPr/>
    </dgm:pt>
    <dgm:pt modelId="{0E3B0266-EBE6-4AE4-86F6-E8BAA1F53810}" type="pres">
      <dgm:prSet presAssocID="{0A3C219A-C4BA-494A-A162-41A74199DFED}" presName="sibTrans" presStyleCnt="0"/>
      <dgm:spPr/>
    </dgm:pt>
    <dgm:pt modelId="{CEC4B8AF-73AC-48CA-865A-018D13A31A1B}" type="pres">
      <dgm:prSet presAssocID="{C2773CB2-AB64-47ED-A767-C49051F92095}" presName="node" presStyleLbl="node1" presStyleIdx="2" presStyleCnt="5">
        <dgm:presLayoutVars>
          <dgm:bulletEnabled val="1"/>
        </dgm:presLayoutVars>
      </dgm:prSet>
      <dgm:spPr/>
    </dgm:pt>
    <dgm:pt modelId="{932FF8BF-22F9-4EFE-93CC-75867C2FD4D0}" type="pres">
      <dgm:prSet presAssocID="{50F35D2D-FA0F-4BC9-98E7-E215C1284FFA}" presName="sibTrans" presStyleCnt="0"/>
      <dgm:spPr/>
    </dgm:pt>
    <dgm:pt modelId="{72BED5A5-19D9-4AD2-8DCD-B8343C4C6E68}" type="pres">
      <dgm:prSet presAssocID="{EF724F74-C5A9-4C7F-A744-B821B683993E}" presName="node" presStyleLbl="node1" presStyleIdx="3" presStyleCnt="5">
        <dgm:presLayoutVars>
          <dgm:bulletEnabled val="1"/>
        </dgm:presLayoutVars>
      </dgm:prSet>
      <dgm:spPr/>
    </dgm:pt>
    <dgm:pt modelId="{D583F16C-4A37-4A0B-B38A-2C8BA3B5AC9F}" type="pres">
      <dgm:prSet presAssocID="{B2B39AAF-E187-4A31-BFA4-A32395330F40}" presName="sibTrans" presStyleCnt="0"/>
      <dgm:spPr/>
    </dgm:pt>
    <dgm:pt modelId="{9ACB541D-F761-4369-8D5C-2CC61D7872C5}" type="pres">
      <dgm:prSet presAssocID="{9C4B50E1-5DF5-42DC-91C0-33BC68672A95}" presName="node" presStyleLbl="node1" presStyleIdx="4" presStyleCnt="5" custScaleX="156410" custLinFactNeighborX="-585">
        <dgm:presLayoutVars>
          <dgm:bulletEnabled val="1"/>
        </dgm:presLayoutVars>
      </dgm:prSet>
      <dgm:spPr/>
    </dgm:pt>
  </dgm:ptLst>
  <dgm:cxnLst>
    <dgm:cxn modelId="{2CB1A431-1189-4E79-9C62-86E8CF089CC6}" type="presOf" srcId="{93EAD34B-0C57-433D-AF77-000F7D211CF2}" destId="{130E0F4B-8370-442F-88A1-9D7FC2AF8DBB}" srcOrd="0" destOrd="0" presId="urn:microsoft.com/office/officeart/2005/8/layout/default"/>
    <dgm:cxn modelId="{39A3F24E-873B-4E11-A18F-3E7261B8715B}" srcId="{8F6999D6-6D18-4544-B844-67F240B0977C}" destId="{9C4B50E1-5DF5-42DC-91C0-33BC68672A95}" srcOrd="4" destOrd="0" parTransId="{C73E59FB-0E23-4B13-8821-D3F345E7830B}" sibTransId="{9D64A0F0-291B-4EDE-B6DA-06CE375DA493}"/>
    <dgm:cxn modelId="{56FF3274-F7F4-4D6D-81CE-743531D99581}" srcId="{8F6999D6-6D18-4544-B844-67F240B0977C}" destId="{1D91B7D9-D85D-404E-8AF6-881EBB73C096}" srcOrd="0" destOrd="0" parTransId="{E5FD3C47-D9C0-4675-9494-C092CD63BA7A}" sibTransId="{90F28492-C000-4352-BF40-077A29EE9CF2}"/>
    <dgm:cxn modelId="{4AF8F759-2B23-4C25-B276-ECA54232648F}" type="presOf" srcId="{C2773CB2-AB64-47ED-A767-C49051F92095}" destId="{CEC4B8AF-73AC-48CA-865A-018D13A31A1B}" srcOrd="0" destOrd="0" presId="urn:microsoft.com/office/officeart/2005/8/layout/default"/>
    <dgm:cxn modelId="{5E37317E-FC44-4B60-A611-3CB52367D76C}" srcId="{8F6999D6-6D18-4544-B844-67F240B0977C}" destId="{EF724F74-C5A9-4C7F-A744-B821B683993E}" srcOrd="3" destOrd="0" parTransId="{8B70C18D-D6FC-486B-B591-A0BAE1B452C4}" sibTransId="{B2B39AAF-E187-4A31-BFA4-A32395330F40}"/>
    <dgm:cxn modelId="{9056A9A8-27EC-4735-9AF3-40E4BD565D8A}" type="presOf" srcId="{8F6999D6-6D18-4544-B844-67F240B0977C}" destId="{22EC3A04-A3DD-4C3D-9B12-B91ABD706973}" srcOrd="0" destOrd="0" presId="urn:microsoft.com/office/officeart/2005/8/layout/default"/>
    <dgm:cxn modelId="{4A6C40BB-FEB5-4894-AA82-825F14FCC613}" srcId="{8F6999D6-6D18-4544-B844-67F240B0977C}" destId="{93EAD34B-0C57-433D-AF77-000F7D211CF2}" srcOrd="1" destOrd="0" parTransId="{AB78074C-D995-4944-BA94-A9968D6537FB}" sibTransId="{0A3C219A-C4BA-494A-A162-41A74199DFED}"/>
    <dgm:cxn modelId="{DDFCC3D7-074B-4FA4-B5AA-F6CA1F3B0842}" type="presOf" srcId="{9C4B50E1-5DF5-42DC-91C0-33BC68672A95}" destId="{9ACB541D-F761-4369-8D5C-2CC61D7872C5}" srcOrd="0" destOrd="0" presId="urn:microsoft.com/office/officeart/2005/8/layout/default"/>
    <dgm:cxn modelId="{5B9633DD-2C9E-4798-AB83-E4A1D0E16804}" type="presOf" srcId="{1D91B7D9-D85D-404E-8AF6-881EBB73C096}" destId="{FAB5E517-D1B6-49F8-A252-43B9CD3A1DD6}" srcOrd="0" destOrd="0" presId="urn:microsoft.com/office/officeart/2005/8/layout/default"/>
    <dgm:cxn modelId="{6EA5A3E3-52DF-4D43-AE8B-F4289BE7BDFE}" type="presOf" srcId="{EF724F74-C5A9-4C7F-A744-B821B683993E}" destId="{72BED5A5-19D9-4AD2-8DCD-B8343C4C6E68}" srcOrd="0" destOrd="0" presId="urn:microsoft.com/office/officeart/2005/8/layout/default"/>
    <dgm:cxn modelId="{B3F287E5-278D-402C-BFBC-954890B84B34}" srcId="{8F6999D6-6D18-4544-B844-67F240B0977C}" destId="{C2773CB2-AB64-47ED-A767-C49051F92095}" srcOrd="2" destOrd="0" parTransId="{1EC846C8-2F76-4B5B-8138-B94E777C337A}" sibTransId="{50F35D2D-FA0F-4BC9-98E7-E215C1284FFA}"/>
    <dgm:cxn modelId="{94C52FD3-B8A8-4D8D-BA8C-1EFAB9467CCF}" type="presParOf" srcId="{22EC3A04-A3DD-4C3D-9B12-B91ABD706973}" destId="{FAB5E517-D1B6-49F8-A252-43B9CD3A1DD6}" srcOrd="0" destOrd="0" presId="urn:microsoft.com/office/officeart/2005/8/layout/default"/>
    <dgm:cxn modelId="{8649ECFE-7173-4C1A-A536-91F788221442}" type="presParOf" srcId="{22EC3A04-A3DD-4C3D-9B12-B91ABD706973}" destId="{8A9C0F7A-CD78-44D6-B375-226E708D3971}" srcOrd="1" destOrd="0" presId="urn:microsoft.com/office/officeart/2005/8/layout/default"/>
    <dgm:cxn modelId="{DB2E36F5-FA70-4C50-BF92-6F202D661C14}" type="presParOf" srcId="{22EC3A04-A3DD-4C3D-9B12-B91ABD706973}" destId="{130E0F4B-8370-442F-88A1-9D7FC2AF8DBB}" srcOrd="2" destOrd="0" presId="urn:microsoft.com/office/officeart/2005/8/layout/default"/>
    <dgm:cxn modelId="{719E4A5D-81C6-4572-9091-90AFD3E99E45}" type="presParOf" srcId="{22EC3A04-A3DD-4C3D-9B12-B91ABD706973}" destId="{0E3B0266-EBE6-4AE4-86F6-E8BAA1F53810}" srcOrd="3" destOrd="0" presId="urn:microsoft.com/office/officeart/2005/8/layout/default"/>
    <dgm:cxn modelId="{5C27695C-961A-4A27-B2DC-0B3FA5693667}" type="presParOf" srcId="{22EC3A04-A3DD-4C3D-9B12-B91ABD706973}" destId="{CEC4B8AF-73AC-48CA-865A-018D13A31A1B}" srcOrd="4" destOrd="0" presId="urn:microsoft.com/office/officeart/2005/8/layout/default"/>
    <dgm:cxn modelId="{523E3894-C055-43B0-8AC0-DF853BB0CB82}" type="presParOf" srcId="{22EC3A04-A3DD-4C3D-9B12-B91ABD706973}" destId="{932FF8BF-22F9-4EFE-93CC-75867C2FD4D0}" srcOrd="5" destOrd="0" presId="urn:microsoft.com/office/officeart/2005/8/layout/default"/>
    <dgm:cxn modelId="{48CEBC70-1922-485A-BF81-1CCCBBA4E361}" type="presParOf" srcId="{22EC3A04-A3DD-4C3D-9B12-B91ABD706973}" destId="{72BED5A5-19D9-4AD2-8DCD-B8343C4C6E68}" srcOrd="6" destOrd="0" presId="urn:microsoft.com/office/officeart/2005/8/layout/default"/>
    <dgm:cxn modelId="{6168CFB9-F532-4E7E-B171-969DEADA31C6}" type="presParOf" srcId="{22EC3A04-A3DD-4C3D-9B12-B91ABD706973}" destId="{D583F16C-4A37-4A0B-B38A-2C8BA3B5AC9F}" srcOrd="7" destOrd="0" presId="urn:microsoft.com/office/officeart/2005/8/layout/default"/>
    <dgm:cxn modelId="{7F3EEB3F-F6BC-47AB-BA3B-08F85C95AD89}" type="presParOf" srcId="{22EC3A04-A3DD-4C3D-9B12-B91ABD706973}" destId="{9ACB541D-F761-4369-8D5C-2CC61D7872C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B0F047-AC57-43F2-BA45-18AF04D5052F}" type="doc">
      <dgm:prSet loTypeId="urn:microsoft.com/office/officeart/2005/8/layout/orgChart1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s-AR"/>
        </a:p>
      </dgm:t>
    </dgm:pt>
    <dgm:pt modelId="{BAE181D2-9475-46E6-B540-488C6AE155E2}">
      <dgm:prSet phldrT="[Texto]"/>
      <dgm:spPr/>
      <dgm:t>
        <a:bodyPr/>
        <a:lstStyle/>
        <a:p>
          <a:r>
            <a:rPr lang="es-AR" dirty="0">
              <a:solidFill>
                <a:schemeClr val="tx1"/>
              </a:solidFill>
            </a:rPr>
            <a:t>EXPOSICIÓN ORAL</a:t>
          </a:r>
        </a:p>
      </dgm:t>
    </dgm:pt>
    <dgm:pt modelId="{C4DCA699-7A44-4071-98A3-413A00D2191F}" type="parTrans" cxnId="{794E2BD8-A11C-4E72-926D-F85061FFC323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A346CEA2-5F7B-4E0F-B316-87D62FFEA6EB}" type="sibTrans" cxnId="{794E2BD8-A11C-4E72-926D-F85061FFC323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B59244EF-FD01-41B1-A56C-8EA71ED07C86}">
      <dgm:prSet/>
      <dgm:spPr/>
      <dgm:t>
        <a:bodyPr/>
        <a:lstStyle/>
        <a:p>
          <a:r>
            <a:rPr lang="es-AR" dirty="0">
              <a:solidFill>
                <a:schemeClr val="tx1"/>
              </a:solidFill>
            </a:rPr>
            <a:t>Introducción</a:t>
          </a:r>
        </a:p>
      </dgm:t>
    </dgm:pt>
    <dgm:pt modelId="{D1CE2377-1D9F-4A5E-B554-6AFB986AF9B9}" type="parTrans" cxnId="{59ACE7ED-598B-4A0B-9A76-29FC2428CAFA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C1DFBD4B-2C1D-4FAF-B051-D4C881D115A4}" type="sibTrans" cxnId="{59ACE7ED-598B-4A0B-9A76-29FC2428CAFA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7D410CC5-C554-4704-B4C0-D3BE593C9B43}">
      <dgm:prSet/>
      <dgm:spPr/>
      <dgm:t>
        <a:bodyPr/>
        <a:lstStyle/>
        <a:p>
          <a:r>
            <a:rPr lang="es-AR" dirty="0">
              <a:solidFill>
                <a:schemeClr val="tx1"/>
              </a:solidFill>
            </a:rPr>
            <a:t>Desarrollo</a:t>
          </a:r>
        </a:p>
      </dgm:t>
    </dgm:pt>
    <dgm:pt modelId="{8B61C65E-0A63-4287-A60B-2FEB487738B9}" type="parTrans" cxnId="{20D09F9E-DA64-4B61-8965-291EE23B3C45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E1ED271F-0E4E-4DB2-AA24-87188612B52C}" type="sibTrans" cxnId="{20D09F9E-DA64-4B61-8965-291EE23B3C45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8B534664-FE8C-4205-8949-8EF64B938FD4}">
      <dgm:prSet/>
      <dgm:spPr/>
      <dgm:t>
        <a:bodyPr/>
        <a:lstStyle/>
        <a:p>
          <a:r>
            <a:rPr lang="es-AR" dirty="0">
              <a:solidFill>
                <a:schemeClr val="tx1"/>
              </a:solidFill>
            </a:rPr>
            <a:t>Cierre</a:t>
          </a:r>
        </a:p>
      </dgm:t>
    </dgm:pt>
    <dgm:pt modelId="{4EEB690E-A1F9-43C0-8C53-49AC91C6F827}" type="parTrans" cxnId="{B9BD2DD2-8D8A-4BBE-B272-289DA2DA0242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3F7D7F80-CB9E-4A1E-B9C1-E473BF011A93}" type="sibTrans" cxnId="{B9BD2DD2-8D8A-4BBE-B272-289DA2DA0242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AE22546C-12A7-4067-A632-C63E3694190E}">
      <dgm:prSet/>
      <dgm:spPr/>
      <dgm:t>
        <a:bodyPr/>
        <a:lstStyle/>
        <a:p>
          <a:r>
            <a:rPr lang="es-AR" dirty="0">
              <a:solidFill>
                <a:schemeClr val="tx1"/>
              </a:solidFill>
            </a:rPr>
            <a:t>Presentación del tema</a:t>
          </a:r>
        </a:p>
      </dgm:t>
    </dgm:pt>
    <dgm:pt modelId="{60F65595-EA37-4DB3-A40A-2EE983359A57}" type="parTrans" cxnId="{4FB87EEF-EE68-4666-B160-41AF96530A33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4246A3B4-1B8A-471F-9D66-03B6C3A090F1}" type="sibTrans" cxnId="{4FB87EEF-EE68-4666-B160-41AF96530A33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05AA2E59-ABC3-4C7D-928C-81C4480DA694}">
      <dgm:prSet/>
      <dgm:spPr/>
      <dgm:t>
        <a:bodyPr/>
        <a:lstStyle/>
        <a:p>
          <a:r>
            <a:rPr lang="es-AR" dirty="0">
              <a:solidFill>
                <a:schemeClr val="tx1"/>
              </a:solidFill>
            </a:rPr>
            <a:t>Exposición gradual del contenido</a:t>
          </a:r>
        </a:p>
      </dgm:t>
    </dgm:pt>
    <dgm:pt modelId="{A21D6984-EEC0-4E68-8033-3F7EA6920E5A}" type="parTrans" cxnId="{9691AE96-9272-46D4-8B93-E2BFDE4A6FC4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4831AF4A-D05A-4E06-853F-0C3F1FAECE37}" type="sibTrans" cxnId="{9691AE96-9272-46D4-8B93-E2BFDE4A6FC4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75F32D34-2792-4F2A-A008-268F2ED11BD8}">
      <dgm:prSet/>
      <dgm:spPr/>
      <dgm:t>
        <a:bodyPr/>
        <a:lstStyle/>
        <a:p>
          <a:r>
            <a:rPr lang="es-AR" dirty="0">
              <a:solidFill>
                <a:schemeClr val="tx1"/>
              </a:solidFill>
            </a:rPr>
            <a:t>Síntesis de los puntos más importantes </a:t>
          </a:r>
        </a:p>
      </dgm:t>
    </dgm:pt>
    <dgm:pt modelId="{78545C00-032E-41E1-933F-10431247B17B}" type="parTrans" cxnId="{8408E3BA-2125-44D1-9D66-E76BB0097D88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C997461B-00C7-402A-A7B1-0442D3707E68}" type="sibTrans" cxnId="{8408E3BA-2125-44D1-9D66-E76BB0097D88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94B7165C-1F5D-4470-B398-18937B5F16C6}">
      <dgm:prSet/>
      <dgm:spPr/>
      <dgm:t>
        <a:bodyPr/>
        <a:lstStyle/>
        <a:p>
          <a:r>
            <a:rPr lang="es-AR" dirty="0">
              <a:solidFill>
                <a:schemeClr val="tx1"/>
              </a:solidFill>
            </a:rPr>
            <a:t>Captar la atención</a:t>
          </a:r>
        </a:p>
      </dgm:t>
    </dgm:pt>
    <dgm:pt modelId="{271349C7-1155-4440-9CCE-595EFB1C421C}" type="parTrans" cxnId="{B6E2235A-B3BB-400C-A982-8CD5DE5F547D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75C08C96-50F4-46CA-9B2D-BB68DCD2DCAD}" type="sibTrans" cxnId="{B6E2235A-B3BB-400C-A982-8CD5DE5F547D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DA7671E4-63D3-4B41-9A66-E23FAFC5C300}" type="asst">
      <dgm:prSet/>
      <dgm:spPr/>
      <dgm:t>
        <a:bodyPr/>
        <a:lstStyle/>
        <a:p>
          <a:r>
            <a:rPr lang="es-AR" dirty="0">
              <a:solidFill>
                <a:schemeClr val="tx1"/>
              </a:solidFill>
            </a:rPr>
            <a:t>Acontecimientos actuales o históricos</a:t>
          </a:r>
        </a:p>
      </dgm:t>
    </dgm:pt>
    <dgm:pt modelId="{A6A662EE-30F8-4F4B-912D-3191D9B10390}" type="parTrans" cxnId="{83C4A950-7690-454B-A7DE-E06C089CE527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177D2205-5664-4BBA-BB3F-24B69B76D555}" type="sibTrans" cxnId="{83C4A950-7690-454B-A7DE-E06C089CE527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93191E87-BC7D-44B2-A742-0D7464ABADE9}" type="asst">
      <dgm:prSet/>
      <dgm:spPr/>
      <dgm:t>
        <a:bodyPr/>
        <a:lstStyle/>
        <a:p>
          <a:r>
            <a:rPr lang="es-AR" dirty="0">
              <a:solidFill>
                <a:schemeClr val="tx1"/>
              </a:solidFill>
            </a:rPr>
            <a:t>Anécdotas humorísticas</a:t>
          </a:r>
        </a:p>
      </dgm:t>
    </dgm:pt>
    <dgm:pt modelId="{23EAC31B-B499-4DED-A8BF-6C3FE3E77561}" type="parTrans" cxnId="{171FAE7F-AA07-4B81-9A66-5E2F48FBB4CA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98DA5927-BCCF-4C5E-9B74-AB952B4878EE}" type="sibTrans" cxnId="{171FAE7F-AA07-4B81-9A66-5E2F48FBB4CA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2F48A348-0E7E-4FDD-9AD1-B1080EE92ABE}" type="asst">
      <dgm:prSet/>
      <dgm:spPr/>
      <dgm:t>
        <a:bodyPr/>
        <a:lstStyle/>
        <a:p>
          <a:r>
            <a:rPr lang="es-AR" dirty="0">
              <a:solidFill>
                <a:schemeClr val="tx1"/>
              </a:solidFill>
            </a:rPr>
            <a:t>Interrogantes disparadores</a:t>
          </a:r>
        </a:p>
      </dgm:t>
    </dgm:pt>
    <dgm:pt modelId="{8F551E72-0607-4EEB-9CEC-A6E1111B8795}" type="parTrans" cxnId="{34FAC73B-0B09-41DB-AB00-0BA9D9B846D6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A4438847-2C67-4D49-8F43-D44A700051AE}" type="sibTrans" cxnId="{34FAC73B-0B09-41DB-AB00-0BA9D9B846D6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5794A090-4BE9-444C-8690-C7EA39ACB344}">
      <dgm:prSet/>
      <dgm:spPr/>
      <dgm:t>
        <a:bodyPr/>
        <a:lstStyle/>
        <a:p>
          <a:r>
            <a:rPr lang="es-AR" dirty="0">
              <a:solidFill>
                <a:schemeClr val="tx1"/>
              </a:solidFill>
            </a:rPr>
            <a:t>Desde las ideas más generales hacia los detalles</a:t>
          </a:r>
        </a:p>
      </dgm:t>
    </dgm:pt>
    <dgm:pt modelId="{7F8D0342-F2B7-4D84-BDF9-E6525A5CE337}" type="parTrans" cxnId="{C7EA3090-B27E-4BCC-8E1E-7C9873278E43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CD85285C-556E-4EE2-9949-6ED7D1E5D03B}" type="sibTrans" cxnId="{C7EA3090-B27E-4BCC-8E1E-7C9873278E43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9B84E2BD-D867-40C7-BAE3-CA0C2E8E4383}">
      <dgm:prSet/>
      <dgm:spPr/>
      <dgm:t>
        <a:bodyPr/>
        <a:lstStyle/>
        <a:p>
          <a:r>
            <a:rPr lang="es-AR" dirty="0">
              <a:solidFill>
                <a:schemeClr val="tx1"/>
              </a:solidFill>
            </a:rPr>
            <a:t>Conclusión que puede presentarse como opinión personal</a:t>
          </a:r>
        </a:p>
      </dgm:t>
    </dgm:pt>
    <dgm:pt modelId="{E8350ECF-6FE3-4994-A680-5ADF7FDE4E26}" type="parTrans" cxnId="{06174540-3833-4E90-A7AC-99777D7F20F3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5B975021-6D7C-4157-A82A-2BC2CF346FA3}" type="sibTrans" cxnId="{06174540-3833-4E90-A7AC-99777D7F20F3}">
      <dgm:prSet/>
      <dgm:spPr/>
      <dgm:t>
        <a:bodyPr/>
        <a:lstStyle/>
        <a:p>
          <a:endParaRPr lang="es-AR">
            <a:solidFill>
              <a:schemeClr val="tx1"/>
            </a:solidFill>
          </a:endParaRPr>
        </a:p>
      </dgm:t>
    </dgm:pt>
    <dgm:pt modelId="{35668565-D393-46D3-B8CE-41CEE481F440}" type="pres">
      <dgm:prSet presAssocID="{05B0F047-AC57-43F2-BA45-18AF04D5052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4D53F76-43D4-4CFC-BF12-E09AAF889B9F}" type="pres">
      <dgm:prSet presAssocID="{BAE181D2-9475-46E6-B540-488C6AE155E2}" presName="hierRoot1" presStyleCnt="0">
        <dgm:presLayoutVars>
          <dgm:hierBranch val="init"/>
        </dgm:presLayoutVars>
      </dgm:prSet>
      <dgm:spPr/>
    </dgm:pt>
    <dgm:pt modelId="{50CF8809-CD66-4BD3-8196-B1CABACBE2F8}" type="pres">
      <dgm:prSet presAssocID="{BAE181D2-9475-46E6-B540-488C6AE155E2}" presName="rootComposite1" presStyleCnt="0"/>
      <dgm:spPr/>
    </dgm:pt>
    <dgm:pt modelId="{088E46DB-617B-4CAD-99E1-BD38154AEDFD}" type="pres">
      <dgm:prSet presAssocID="{BAE181D2-9475-46E6-B540-488C6AE155E2}" presName="rootText1" presStyleLbl="node0" presStyleIdx="0" presStyleCnt="1" custScaleX="147452">
        <dgm:presLayoutVars>
          <dgm:chPref val="3"/>
        </dgm:presLayoutVars>
      </dgm:prSet>
      <dgm:spPr/>
    </dgm:pt>
    <dgm:pt modelId="{9E75DA32-FA59-47C2-B6B4-057ED0D5709C}" type="pres">
      <dgm:prSet presAssocID="{BAE181D2-9475-46E6-B540-488C6AE155E2}" presName="rootConnector1" presStyleLbl="node1" presStyleIdx="0" presStyleCnt="0"/>
      <dgm:spPr/>
    </dgm:pt>
    <dgm:pt modelId="{65C68724-A459-4EA6-B1D9-5D95DD05E250}" type="pres">
      <dgm:prSet presAssocID="{BAE181D2-9475-46E6-B540-488C6AE155E2}" presName="hierChild2" presStyleCnt="0"/>
      <dgm:spPr/>
    </dgm:pt>
    <dgm:pt modelId="{1C3F1183-E6AE-4294-8898-ACBC4F44E791}" type="pres">
      <dgm:prSet presAssocID="{D1CE2377-1D9F-4A5E-B554-6AFB986AF9B9}" presName="Name37" presStyleLbl="parChTrans1D2" presStyleIdx="0" presStyleCnt="3"/>
      <dgm:spPr/>
    </dgm:pt>
    <dgm:pt modelId="{66011C4A-C12F-4C46-A89B-644FD8E64707}" type="pres">
      <dgm:prSet presAssocID="{B59244EF-FD01-41B1-A56C-8EA71ED07C86}" presName="hierRoot2" presStyleCnt="0">
        <dgm:presLayoutVars>
          <dgm:hierBranch val="init"/>
        </dgm:presLayoutVars>
      </dgm:prSet>
      <dgm:spPr/>
    </dgm:pt>
    <dgm:pt modelId="{E2DA2F88-F38B-4354-8F1B-4B76B770FD26}" type="pres">
      <dgm:prSet presAssocID="{B59244EF-FD01-41B1-A56C-8EA71ED07C86}" presName="rootComposite" presStyleCnt="0"/>
      <dgm:spPr/>
    </dgm:pt>
    <dgm:pt modelId="{A8ACA00F-D214-47D0-9CD5-C42C817572EB}" type="pres">
      <dgm:prSet presAssocID="{B59244EF-FD01-41B1-A56C-8EA71ED07C86}" presName="rootText" presStyleLbl="node2" presStyleIdx="0" presStyleCnt="3">
        <dgm:presLayoutVars>
          <dgm:chPref val="3"/>
        </dgm:presLayoutVars>
      </dgm:prSet>
      <dgm:spPr/>
    </dgm:pt>
    <dgm:pt modelId="{33234E0F-A4E3-4CEA-BB1A-FD5EC6325300}" type="pres">
      <dgm:prSet presAssocID="{B59244EF-FD01-41B1-A56C-8EA71ED07C86}" presName="rootConnector" presStyleLbl="node2" presStyleIdx="0" presStyleCnt="3"/>
      <dgm:spPr/>
    </dgm:pt>
    <dgm:pt modelId="{8BF083F4-CB5C-46D4-9047-8E6992E58646}" type="pres">
      <dgm:prSet presAssocID="{B59244EF-FD01-41B1-A56C-8EA71ED07C86}" presName="hierChild4" presStyleCnt="0"/>
      <dgm:spPr/>
    </dgm:pt>
    <dgm:pt modelId="{BDBD9FA2-E0F0-4760-81DD-B75080FC9FAD}" type="pres">
      <dgm:prSet presAssocID="{60F65595-EA37-4DB3-A40A-2EE983359A57}" presName="Name37" presStyleLbl="parChTrans1D3" presStyleIdx="0" presStyleCnt="6"/>
      <dgm:spPr/>
    </dgm:pt>
    <dgm:pt modelId="{0BB85ED6-D1BF-4565-AF18-AC9174E88BED}" type="pres">
      <dgm:prSet presAssocID="{AE22546C-12A7-4067-A632-C63E3694190E}" presName="hierRoot2" presStyleCnt="0">
        <dgm:presLayoutVars>
          <dgm:hierBranch val="init"/>
        </dgm:presLayoutVars>
      </dgm:prSet>
      <dgm:spPr/>
    </dgm:pt>
    <dgm:pt modelId="{8092CE73-084D-46A2-8097-50B6204E132F}" type="pres">
      <dgm:prSet presAssocID="{AE22546C-12A7-4067-A632-C63E3694190E}" presName="rootComposite" presStyleCnt="0"/>
      <dgm:spPr/>
    </dgm:pt>
    <dgm:pt modelId="{D2859C3F-7593-47BC-8054-7442ECEBD39B}" type="pres">
      <dgm:prSet presAssocID="{AE22546C-12A7-4067-A632-C63E3694190E}" presName="rootText" presStyleLbl="node3" presStyleIdx="0" presStyleCnt="6">
        <dgm:presLayoutVars>
          <dgm:chPref val="3"/>
        </dgm:presLayoutVars>
      </dgm:prSet>
      <dgm:spPr/>
    </dgm:pt>
    <dgm:pt modelId="{40B8EA53-DB12-4354-B424-534715469046}" type="pres">
      <dgm:prSet presAssocID="{AE22546C-12A7-4067-A632-C63E3694190E}" presName="rootConnector" presStyleLbl="node3" presStyleIdx="0" presStyleCnt="6"/>
      <dgm:spPr/>
    </dgm:pt>
    <dgm:pt modelId="{32411877-C9F7-446A-9721-5BB74CD6DC3E}" type="pres">
      <dgm:prSet presAssocID="{AE22546C-12A7-4067-A632-C63E3694190E}" presName="hierChild4" presStyleCnt="0"/>
      <dgm:spPr/>
    </dgm:pt>
    <dgm:pt modelId="{ADE88EA0-86E2-4484-936A-008A25FB6696}" type="pres">
      <dgm:prSet presAssocID="{AE22546C-12A7-4067-A632-C63E3694190E}" presName="hierChild5" presStyleCnt="0"/>
      <dgm:spPr/>
    </dgm:pt>
    <dgm:pt modelId="{0DDE7044-EC98-4F58-9675-C4B4CD01D5FE}" type="pres">
      <dgm:prSet presAssocID="{271349C7-1155-4440-9CCE-595EFB1C421C}" presName="Name37" presStyleLbl="parChTrans1D3" presStyleIdx="1" presStyleCnt="6"/>
      <dgm:spPr/>
    </dgm:pt>
    <dgm:pt modelId="{1DAC1812-708C-4BFA-86F5-F707F71B294B}" type="pres">
      <dgm:prSet presAssocID="{94B7165C-1F5D-4470-B398-18937B5F16C6}" presName="hierRoot2" presStyleCnt="0">
        <dgm:presLayoutVars>
          <dgm:hierBranch val="init"/>
        </dgm:presLayoutVars>
      </dgm:prSet>
      <dgm:spPr/>
    </dgm:pt>
    <dgm:pt modelId="{378522E8-7193-484C-92FD-6EBACF656619}" type="pres">
      <dgm:prSet presAssocID="{94B7165C-1F5D-4470-B398-18937B5F16C6}" presName="rootComposite" presStyleCnt="0"/>
      <dgm:spPr/>
    </dgm:pt>
    <dgm:pt modelId="{90670A9C-FCD0-44F2-ACED-52BF337205CB}" type="pres">
      <dgm:prSet presAssocID="{94B7165C-1F5D-4470-B398-18937B5F16C6}" presName="rootText" presStyleLbl="node3" presStyleIdx="1" presStyleCnt="6">
        <dgm:presLayoutVars>
          <dgm:chPref val="3"/>
        </dgm:presLayoutVars>
      </dgm:prSet>
      <dgm:spPr/>
    </dgm:pt>
    <dgm:pt modelId="{55FDC97A-46AD-4BCB-BB40-F167B38E8CB3}" type="pres">
      <dgm:prSet presAssocID="{94B7165C-1F5D-4470-B398-18937B5F16C6}" presName="rootConnector" presStyleLbl="node3" presStyleIdx="1" presStyleCnt="6"/>
      <dgm:spPr/>
    </dgm:pt>
    <dgm:pt modelId="{2AA59A86-D46C-4FD1-9511-D039E22419EC}" type="pres">
      <dgm:prSet presAssocID="{94B7165C-1F5D-4470-B398-18937B5F16C6}" presName="hierChild4" presStyleCnt="0"/>
      <dgm:spPr/>
    </dgm:pt>
    <dgm:pt modelId="{C1DEF670-963E-438E-B593-3C828967D22B}" type="pres">
      <dgm:prSet presAssocID="{94B7165C-1F5D-4470-B398-18937B5F16C6}" presName="hierChild5" presStyleCnt="0"/>
      <dgm:spPr/>
    </dgm:pt>
    <dgm:pt modelId="{E91B6BEB-E810-49B9-9A56-FDE608C2968B}" type="pres">
      <dgm:prSet presAssocID="{A6A662EE-30F8-4F4B-912D-3191D9B10390}" presName="Name111" presStyleLbl="parChTrans1D4" presStyleIdx="0" presStyleCnt="3"/>
      <dgm:spPr/>
    </dgm:pt>
    <dgm:pt modelId="{C1DC423B-07C9-4A4E-8ACA-EF634825957A}" type="pres">
      <dgm:prSet presAssocID="{DA7671E4-63D3-4B41-9A66-E23FAFC5C300}" presName="hierRoot3" presStyleCnt="0">
        <dgm:presLayoutVars>
          <dgm:hierBranch val="init"/>
        </dgm:presLayoutVars>
      </dgm:prSet>
      <dgm:spPr/>
    </dgm:pt>
    <dgm:pt modelId="{6BB55DB7-D7D3-425F-8CC0-7FD70974C7FD}" type="pres">
      <dgm:prSet presAssocID="{DA7671E4-63D3-4B41-9A66-E23FAFC5C300}" presName="rootComposite3" presStyleCnt="0"/>
      <dgm:spPr/>
    </dgm:pt>
    <dgm:pt modelId="{AEB2E458-A3B4-4FF7-AABF-B6FBCA7A65F0}" type="pres">
      <dgm:prSet presAssocID="{DA7671E4-63D3-4B41-9A66-E23FAFC5C300}" presName="rootText3" presStyleLbl="asst3" presStyleIdx="0" presStyleCnt="3">
        <dgm:presLayoutVars>
          <dgm:chPref val="3"/>
        </dgm:presLayoutVars>
      </dgm:prSet>
      <dgm:spPr/>
    </dgm:pt>
    <dgm:pt modelId="{A3048601-4963-4E5E-9083-3466C6F3CE1F}" type="pres">
      <dgm:prSet presAssocID="{DA7671E4-63D3-4B41-9A66-E23FAFC5C300}" presName="rootConnector3" presStyleLbl="asst3" presStyleIdx="0" presStyleCnt="3"/>
      <dgm:spPr/>
    </dgm:pt>
    <dgm:pt modelId="{07F3B59C-A22E-495D-A743-42AE4E1A4A34}" type="pres">
      <dgm:prSet presAssocID="{DA7671E4-63D3-4B41-9A66-E23FAFC5C300}" presName="hierChild6" presStyleCnt="0"/>
      <dgm:spPr/>
    </dgm:pt>
    <dgm:pt modelId="{6D899FAF-5865-45DB-913F-309A933CEF8D}" type="pres">
      <dgm:prSet presAssocID="{DA7671E4-63D3-4B41-9A66-E23FAFC5C300}" presName="hierChild7" presStyleCnt="0"/>
      <dgm:spPr/>
    </dgm:pt>
    <dgm:pt modelId="{BCEF01BD-063E-4C6D-BC46-CDDF0E49CEEE}" type="pres">
      <dgm:prSet presAssocID="{23EAC31B-B499-4DED-A8BF-6C3FE3E77561}" presName="Name111" presStyleLbl="parChTrans1D4" presStyleIdx="1" presStyleCnt="3"/>
      <dgm:spPr/>
    </dgm:pt>
    <dgm:pt modelId="{73AA1DEB-929B-4AB9-AE08-3882C216A204}" type="pres">
      <dgm:prSet presAssocID="{93191E87-BC7D-44B2-A742-0D7464ABADE9}" presName="hierRoot3" presStyleCnt="0">
        <dgm:presLayoutVars>
          <dgm:hierBranch/>
        </dgm:presLayoutVars>
      </dgm:prSet>
      <dgm:spPr/>
    </dgm:pt>
    <dgm:pt modelId="{1049BF9A-E80F-491C-BECB-930A4DA108E0}" type="pres">
      <dgm:prSet presAssocID="{93191E87-BC7D-44B2-A742-0D7464ABADE9}" presName="rootComposite3" presStyleCnt="0"/>
      <dgm:spPr/>
    </dgm:pt>
    <dgm:pt modelId="{9299851B-46B2-4B07-8067-25C757BB3069}" type="pres">
      <dgm:prSet presAssocID="{93191E87-BC7D-44B2-A742-0D7464ABADE9}" presName="rootText3" presStyleLbl="asst3" presStyleIdx="1" presStyleCnt="3">
        <dgm:presLayoutVars>
          <dgm:chPref val="3"/>
        </dgm:presLayoutVars>
      </dgm:prSet>
      <dgm:spPr/>
    </dgm:pt>
    <dgm:pt modelId="{38E16994-F53C-447D-ACC1-1DE13F4D812E}" type="pres">
      <dgm:prSet presAssocID="{93191E87-BC7D-44B2-A742-0D7464ABADE9}" presName="rootConnector3" presStyleLbl="asst3" presStyleIdx="1" presStyleCnt="3"/>
      <dgm:spPr/>
    </dgm:pt>
    <dgm:pt modelId="{8E7B430D-427D-43C6-9A3C-FB6714A65BAC}" type="pres">
      <dgm:prSet presAssocID="{93191E87-BC7D-44B2-A742-0D7464ABADE9}" presName="hierChild6" presStyleCnt="0"/>
      <dgm:spPr/>
    </dgm:pt>
    <dgm:pt modelId="{690EA42D-3C33-443D-9B93-1CAC64FDFC45}" type="pres">
      <dgm:prSet presAssocID="{93191E87-BC7D-44B2-A742-0D7464ABADE9}" presName="hierChild7" presStyleCnt="0"/>
      <dgm:spPr/>
    </dgm:pt>
    <dgm:pt modelId="{637AC8BD-6D90-4EBD-9085-45C80CF8C1F0}" type="pres">
      <dgm:prSet presAssocID="{8F551E72-0607-4EEB-9CEC-A6E1111B8795}" presName="Name111" presStyleLbl="parChTrans1D4" presStyleIdx="2" presStyleCnt="3"/>
      <dgm:spPr/>
    </dgm:pt>
    <dgm:pt modelId="{4E6D320A-297D-43CA-95CE-721BC02F74F3}" type="pres">
      <dgm:prSet presAssocID="{2F48A348-0E7E-4FDD-9AD1-B1080EE92ABE}" presName="hierRoot3" presStyleCnt="0">
        <dgm:presLayoutVars>
          <dgm:hierBranch val="init"/>
        </dgm:presLayoutVars>
      </dgm:prSet>
      <dgm:spPr/>
    </dgm:pt>
    <dgm:pt modelId="{3D64C436-7EA3-4CA5-95E6-C118BB300FBF}" type="pres">
      <dgm:prSet presAssocID="{2F48A348-0E7E-4FDD-9AD1-B1080EE92ABE}" presName="rootComposite3" presStyleCnt="0"/>
      <dgm:spPr/>
    </dgm:pt>
    <dgm:pt modelId="{BDCDAFF1-E911-408C-940F-45A1F3C0B204}" type="pres">
      <dgm:prSet presAssocID="{2F48A348-0E7E-4FDD-9AD1-B1080EE92ABE}" presName="rootText3" presStyleLbl="asst3" presStyleIdx="2" presStyleCnt="3">
        <dgm:presLayoutVars>
          <dgm:chPref val="3"/>
        </dgm:presLayoutVars>
      </dgm:prSet>
      <dgm:spPr/>
    </dgm:pt>
    <dgm:pt modelId="{1BBE466F-34A7-4CB6-95C5-EEB68E98B811}" type="pres">
      <dgm:prSet presAssocID="{2F48A348-0E7E-4FDD-9AD1-B1080EE92ABE}" presName="rootConnector3" presStyleLbl="asst3" presStyleIdx="2" presStyleCnt="3"/>
      <dgm:spPr/>
    </dgm:pt>
    <dgm:pt modelId="{6B007EE9-D656-4CD4-B001-6DAC8A3705BA}" type="pres">
      <dgm:prSet presAssocID="{2F48A348-0E7E-4FDD-9AD1-B1080EE92ABE}" presName="hierChild6" presStyleCnt="0"/>
      <dgm:spPr/>
    </dgm:pt>
    <dgm:pt modelId="{EEA15302-6469-4846-BD0B-BF4254B88C50}" type="pres">
      <dgm:prSet presAssocID="{2F48A348-0E7E-4FDD-9AD1-B1080EE92ABE}" presName="hierChild7" presStyleCnt="0"/>
      <dgm:spPr/>
    </dgm:pt>
    <dgm:pt modelId="{DE446A07-F773-48E3-AC6A-2EC60BE25037}" type="pres">
      <dgm:prSet presAssocID="{B59244EF-FD01-41B1-A56C-8EA71ED07C86}" presName="hierChild5" presStyleCnt="0"/>
      <dgm:spPr/>
    </dgm:pt>
    <dgm:pt modelId="{2B9E875F-0DCB-4E2B-AE1E-6CD7F272445C}" type="pres">
      <dgm:prSet presAssocID="{8B61C65E-0A63-4287-A60B-2FEB487738B9}" presName="Name37" presStyleLbl="parChTrans1D2" presStyleIdx="1" presStyleCnt="3"/>
      <dgm:spPr/>
    </dgm:pt>
    <dgm:pt modelId="{F97A63EE-08F0-46DA-9B92-57D7CE0F58BD}" type="pres">
      <dgm:prSet presAssocID="{7D410CC5-C554-4704-B4C0-D3BE593C9B43}" presName="hierRoot2" presStyleCnt="0">
        <dgm:presLayoutVars>
          <dgm:hierBranch val="init"/>
        </dgm:presLayoutVars>
      </dgm:prSet>
      <dgm:spPr/>
    </dgm:pt>
    <dgm:pt modelId="{B3725353-68FD-408C-AF3B-89C77F2ABB9D}" type="pres">
      <dgm:prSet presAssocID="{7D410CC5-C554-4704-B4C0-D3BE593C9B43}" presName="rootComposite" presStyleCnt="0"/>
      <dgm:spPr/>
    </dgm:pt>
    <dgm:pt modelId="{7FEE9047-BB29-4FC6-999A-D9A999B7A269}" type="pres">
      <dgm:prSet presAssocID="{7D410CC5-C554-4704-B4C0-D3BE593C9B43}" presName="rootText" presStyleLbl="node2" presStyleIdx="1" presStyleCnt="3">
        <dgm:presLayoutVars>
          <dgm:chPref val="3"/>
        </dgm:presLayoutVars>
      </dgm:prSet>
      <dgm:spPr/>
    </dgm:pt>
    <dgm:pt modelId="{27F3B23D-6306-4F0C-B1C5-934735D97FDB}" type="pres">
      <dgm:prSet presAssocID="{7D410CC5-C554-4704-B4C0-D3BE593C9B43}" presName="rootConnector" presStyleLbl="node2" presStyleIdx="1" presStyleCnt="3"/>
      <dgm:spPr/>
    </dgm:pt>
    <dgm:pt modelId="{255BA470-03B6-49B5-8E23-4B17A696AFAF}" type="pres">
      <dgm:prSet presAssocID="{7D410CC5-C554-4704-B4C0-D3BE593C9B43}" presName="hierChild4" presStyleCnt="0"/>
      <dgm:spPr/>
    </dgm:pt>
    <dgm:pt modelId="{255E8965-6D12-48AC-B73C-2F56452D9746}" type="pres">
      <dgm:prSet presAssocID="{A21D6984-EEC0-4E68-8033-3F7EA6920E5A}" presName="Name37" presStyleLbl="parChTrans1D3" presStyleIdx="2" presStyleCnt="6"/>
      <dgm:spPr/>
    </dgm:pt>
    <dgm:pt modelId="{9AF3F21F-36FE-4E37-9764-4AB6959A3CF7}" type="pres">
      <dgm:prSet presAssocID="{05AA2E59-ABC3-4C7D-928C-81C4480DA694}" presName="hierRoot2" presStyleCnt="0">
        <dgm:presLayoutVars>
          <dgm:hierBranch val="init"/>
        </dgm:presLayoutVars>
      </dgm:prSet>
      <dgm:spPr/>
    </dgm:pt>
    <dgm:pt modelId="{BA73392B-D9AF-403C-A573-32A86C50CD23}" type="pres">
      <dgm:prSet presAssocID="{05AA2E59-ABC3-4C7D-928C-81C4480DA694}" presName="rootComposite" presStyleCnt="0"/>
      <dgm:spPr/>
    </dgm:pt>
    <dgm:pt modelId="{7E21AFB3-0587-4FA9-8756-15946FBFCF0E}" type="pres">
      <dgm:prSet presAssocID="{05AA2E59-ABC3-4C7D-928C-81C4480DA694}" presName="rootText" presStyleLbl="node3" presStyleIdx="2" presStyleCnt="6">
        <dgm:presLayoutVars>
          <dgm:chPref val="3"/>
        </dgm:presLayoutVars>
      </dgm:prSet>
      <dgm:spPr/>
    </dgm:pt>
    <dgm:pt modelId="{31F0BF66-F788-4A1A-BEF1-98FA6B42B6A0}" type="pres">
      <dgm:prSet presAssocID="{05AA2E59-ABC3-4C7D-928C-81C4480DA694}" presName="rootConnector" presStyleLbl="node3" presStyleIdx="2" presStyleCnt="6"/>
      <dgm:spPr/>
    </dgm:pt>
    <dgm:pt modelId="{E26FA00F-3B2A-4C36-B0CB-FA85EE426737}" type="pres">
      <dgm:prSet presAssocID="{05AA2E59-ABC3-4C7D-928C-81C4480DA694}" presName="hierChild4" presStyleCnt="0"/>
      <dgm:spPr/>
    </dgm:pt>
    <dgm:pt modelId="{A36F0D1F-BD88-4B67-9C66-B277ACE7BF17}" type="pres">
      <dgm:prSet presAssocID="{05AA2E59-ABC3-4C7D-928C-81C4480DA694}" presName="hierChild5" presStyleCnt="0"/>
      <dgm:spPr/>
    </dgm:pt>
    <dgm:pt modelId="{529DE09C-C61E-4E43-A715-024483EBA61A}" type="pres">
      <dgm:prSet presAssocID="{7F8D0342-F2B7-4D84-BDF9-E6525A5CE337}" presName="Name37" presStyleLbl="parChTrans1D3" presStyleIdx="3" presStyleCnt="6"/>
      <dgm:spPr/>
    </dgm:pt>
    <dgm:pt modelId="{9C0F6697-4C23-43C9-9AC1-E8ED5D1541FA}" type="pres">
      <dgm:prSet presAssocID="{5794A090-4BE9-444C-8690-C7EA39ACB344}" presName="hierRoot2" presStyleCnt="0">
        <dgm:presLayoutVars>
          <dgm:hierBranch val="init"/>
        </dgm:presLayoutVars>
      </dgm:prSet>
      <dgm:spPr/>
    </dgm:pt>
    <dgm:pt modelId="{BE8A2DBB-9F9E-46BA-B4C8-380C182E96BF}" type="pres">
      <dgm:prSet presAssocID="{5794A090-4BE9-444C-8690-C7EA39ACB344}" presName="rootComposite" presStyleCnt="0"/>
      <dgm:spPr/>
    </dgm:pt>
    <dgm:pt modelId="{503477DC-0B1D-4100-AA1A-FA0DE9DB56EF}" type="pres">
      <dgm:prSet presAssocID="{5794A090-4BE9-444C-8690-C7EA39ACB344}" presName="rootText" presStyleLbl="node3" presStyleIdx="3" presStyleCnt="6">
        <dgm:presLayoutVars>
          <dgm:chPref val="3"/>
        </dgm:presLayoutVars>
      </dgm:prSet>
      <dgm:spPr/>
    </dgm:pt>
    <dgm:pt modelId="{081794ED-474B-47CC-BB52-CF80DA773A20}" type="pres">
      <dgm:prSet presAssocID="{5794A090-4BE9-444C-8690-C7EA39ACB344}" presName="rootConnector" presStyleLbl="node3" presStyleIdx="3" presStyleCnt="6"/>
      <dgm:spPr/>
    </dgm:pt>
    <dgm:pt modelId="{B0A425F3-57B8-4733-9D15-B5BE8F8E60BC}" type="pres">
      <dgm:prSet presAssocID="{5794A090-4BE9-444C-8690-C7EA39ACB344}" presName="hierChild4" presStyleCnt="0"/>
      <dgm:spPr/>
    </dgm:pt>
    <dgm:pt modelId="{4DC70D5C-BEB4-48BA-91DF-3959910E5A5B}" type="pres">
      <dgm:prSet presAssocID="{5794A090-4BE9-444C-8690-C7EA39ACB344}" presName="hierChild5" presStyleCnt="0"/>
      <dgm:spPr/>
    </dgm:pt>
    <dgm:pt modelId="{5A9B19F5-8D06-46B0-ABA6-2365E0F6A907}" type="pres">
      <dgm:prSet presAssocID="{7D410CC5-C554-4704-B4C0-D3BE593C9B43}" presName="hierChild5" presStyleCnt="0"/>
      <dgm:spPr/>
    </dgm:pt>
    <dgm:pt modelId="{B68F7DE9-E3BB-4BF7-976F-A4432E5D0B01}" type="pres">
      <dgm:prSet presAssocID="{4EEB690E-A1F9-43C0-8C53-49AC91C6F827}" presName="Name37" presStyleLbl="parChTrans1D2" presStyleIdx="2" presStyleCnt="3"/>
      <dgm:spPr/>
    </dgm:pt>
    <dgm:pt modelId="{098D857D-2226-4928-82BC-B9DF1E6E3236}" type="pres">
      <dgm:prSet presAssocID="{8B534664-FE8C-4205-8949-8EF64B938FD4}" presName="hierRoot2" presStyleCnt="0">
        <dgm:presLayoutVars>
          <dgm:hierBranch val="init"/>
        </dgm:presLayoutVars>
      </dgm:prSet>
      <dgm:spPr/>
    </dgm:pt>
    <dgm:pt modelId="{7FE48EB1-3748-4995-92FB-2F7FB94685DE}" type="pres">
      <dgm:prSet presAssocID="{8B534664-FE8C-4205-8949-8EF64B938FD4}" presName="rootComposite" presStyleCnt="0"/>
      <dgm:spPr/>
    </dgm:pt>
    <dgm:pt modelId="{0DE5E3EC-EAC3-4835-8164-0D9C131D5AC5}" type="pres">
      <dgm:prSet presAssocID="{8B534664-FE8C-4205-8949-8EF64B938FD4}" presName="rootText" presStyleLbl="node2" presStyleIdx="2" presStyleCnt="3">
        <dgm:presLayoutVars>
          <dgm:chPref val="3"/>
        </dgm:presLayoutVars>
      </dgm:prSet>
      <dgm:spPr/>
    </dgm:pt>
    <dgm:pt modelId="{65E8F555-B545-46FA-A988-CBD80D4C861E}" type="pres">
      <dgm:prSet presAssocID="{8B534664-FE8C-4205-8949-8EF64B938FD4}" presName="rootConnector" presStyleLbl="node2" presStyleIdx="2" presStyleCnt="3"/>
      <dgm:spPr/>
    </dgm:pt>
    <dgm:pt modelId="{635AED70-333D-43BC-B345-7363DC0FB6DF}" type="pres">
      <dgm:prSet presAssocID="{8B534664-FE8C-4205-8949-8EF64B938FD4}" presName="hierChild4" presStyleCnt="0"/>
      <dgm:spPr/>
    </dgm:pt>
    <dgm:pt modelId="{78BF6010-8E0A-4EDC-8C8F-942B1D6E8E2C}" type="pres">
      <dgm:prSet presAssocID="{78545C00-032E-41E1-933F-10431247B17B}" presName="Name37" presStyleLbl="parChTrans1D3" presStyleIdx="4" presStyleCnt="6"/>
      <dgm:spPr/>
    </dgm:pt>
    <dgm:pt modelId="{5355AFF9-C887-4632-BF6C-A07B3D8B63F7}" type="pres">
      <dgm:prSet presAssocID="{75F32D34-2792-4F2A-A008-268F2ED11BD8}" presName="hierRoot2" presStyleCnt="0">
        <dgm:presLayoutVars>
          <dgm:hierBranch val="init"/>
        </dgm:presLayoutVars>
      </dgm:prSet>
      <dgm:spPr/>
    </dgm:pt>
    <dgm:pt modelId="{9F936862-BFA0-4896-9169-0A61FE15214C}" type="pres">
      <dgm:prSet presAssocID="{75F32D34-2792-4F2A-A008-268F2ED11BD8}" presName="rootComposite" presStyleCnt="0"/>
      <dgm:spPr/>
    </dgm:pt>
    <dgm:pt modelId="{9AD62FDD-59AB-432A-B718-3EDD5E9506EA}" type="pres">
      <dgm:prSet presAssocID="{75F32D34-2792-4F2A-A008-268F2ED11BD8}" presName="rootText" presStyleLbl="node3" presStyleIdx="4" presStyleCnt="6">
        <dgm:presLayoutVars>
          <dgm:chPref val="3"/>
        </dgm:presLayoutVars>
      </dgm:prSet>
      <dgm:spPr/>
    </dgm:pt>
    <dgm:pt modelId="{53AB8288-0E78-434F-A977-6B523CC83F34}" type="pres">
      <dgm:prSet presAssocID="{75F32D34-2792-4F2A-A008-268F2ED11BD8}" presName="rootConnector" presStyleLbl="node3" presStyleIdx="4" presStyleCnt="6"/>
      <dgm:spPr/>
    </dgm:pt>
    <dgm:pt modelId="{5127FEF3-0883-4388-8BA0-FEC7F78957B8}" type="pres">
      <dgm:prSet presAssocID="{75F32D34-2792-4F2A-A008-268F2ED11BD8}" presName="hierChild4" presStyleCnt="0"/>
      <dgm:spPr/>
    </dgm:pt>
    <dgm:pt modelId="{8AA2CED4-0E46-4E38-84FF-5EA7F4A91E02}" type="pres">
      <dgm:prSet presAssocID="{75F32D34-2792-4F2A-A008-268F2ED11BD8}" presName="hierChild5" presStyleCnt="0"/>
      <dgm:spPr/>
    </dgm:pt>
    <dgm:pt modelId="{FA2B9E54-6142-482E-BA1C-554DDFB8B8AD}" type="pres">
      <dgm:prSet presAssocID="{E8350ECF-6FE3-4994-A680-5ADF7FDE4E26}" presName="Name37" presStyleLbl="parChTrans1D3" presStyleIdx="5" presStyleCnt="6"/>
      <dgm:spPr/>
    </dgm:pt>
    <dgm:pt modelId="{22761D4C-8E58-4774-AC42-AFC27A104A30}" type="pres">
      <dgm:prSet presAssocID="{9B84E2BD-D867-40C7-BAE3-CA0C2E8E4383}" presName="hierRoot2" presStyleCnt="0">
        <dgm:presLayoutVars>
          <dgm:hierBranch val="init"/>
        </dgm:presLayoutVars>
      </dgm:prSet>
      <dgm:spPr/>
    </dgm:pt>
    <dgm:pt modelId="{129109C4-2495-4CDB-AB81-AB147B8DB73C}" type="pres">
      <dgm:prSet presAssocID="{9B84E2BD-D867-40C7-BAE3-CA0C2E8E4383}" presName="rootComposite" presStyleCnt="0"/>
      <dgm:spPr/>
    </dgm:pt>
    <dgm:pt modelId="{85D49B5C-01C8-4841-8B5A-9B7ADAD4A1E3}" type="pres">
      <dgm:prSet presAssocID="{9B84E2BD-D867-40C7-BAE3-CA0C2E8E4383}" presName="rootText" presStyleLbl="node3" presStyleIdx="5" presStyleCnt="6">
        <dgm:presLayoutVars>
          <dgm:chPref val="3"/>
        </dgm:presLayoutVars>
      </dgm:prSet>
      <dgm:spPr/>
    </dgm:pt>
    <dgm:pt modelId="{29FE2F5A-0559-4E6B-8DFD-A20A68C34AEF}" type="pres">
      <dgm:prSet presAssocID="{9B84E2BD-D867-40C7-BAE3-CA0C2E8E4383}" presName="rootConnector" presStyleLbl="node3" presStyleIdx="5" presStyleCnt="6"/>
      <dgm:spPr/>
    </dgm:pt>
    <dgm:pt modelId="{274F98EC-9354-4D73-BD2B-9D5552238EE4}" type="pres">
      <dgm:prSet presAssocID="{9B84E2BD-D867-40C7-BAE3-CA0C2E8E4383}" presName="hierChild4" presStyleCnt="0"/>
      <dgm:spPr/>
    </dgm:pt>
    <dgm:pt modelId="{40A71CDE-FAE3-4370-B117-3F54A2D1C94B}" type="pres">
      <dgm:prSet presAssocID="{9B84E2BD-D867-40C7-BAE3-CA0C2E8E4383}" presName="hierChild5" presStyleCnt="0"/>
      <dgm:spPr/>
    </dgm:pt>
    <dgm:pt modelId="{6882CEFC-65D0-4A36-9B67-6044465023AA}" type="pres">
      <dgm:prSet presAssocID="{8B534664-FE8C-4205-8949-8EF64B938FD4}" presName="hierChild5" presStyleCnt="0"/>
      <dgm:spPr/>
    </dgm:pt>
    <dgm:pt modelId="{FBBFC59E-8F21-4693-84AB-A8B908DED948}" type="pres">
      <dgm:prSet presAssocID="{BAE181D2-9475-46E6-B540-488C6AE155E2}" presName="hierChild3" presStyleCnt="0"/>
      <dgm:spPr/>
    </dgm:pt>
  </dgm:ptLst>
  <dgm:cxnLst>
    <dgm:cxn modelId="{E412B712-7E64-4249-AF67-F772FBA70CD2}" type="presOf" srcId="{78545C00-032E-41E1-933F-10431247B17B}" destId="{78BF6010-8E0A-4EDC-8C8F-942B1D6E8E2C}" srcOrd="0" destOrd="0" presId="urn:microsoft.com/office/officeart/2005/8/layout/orgChart1"/>
    <dgm:cxn modelId="{77F64314-30E3-46D9-A69B-E14E8AECFE50}" type="presOf" srcId="{A6A662EE-30F8-4F4B-912D-3191D9B10390}" destId="{E91B6BEB-E810-49B9-9A56-FDE608C2968B}" srcOrd="0" destOrd="0" presId="urn:microsoft.com/office/officeart/2005/8/layout/orgChart1"/>
    <dgm:cxn modelId="{E5BCCA17-77A4-4C1B-81D2-0448F17CA5C4}" type="presOf" srcId="{60F65595-EA37-4DB3-A40A-2EE983359A57}" destId="{BDBD9FA2-E0F0-4760-81DD-B75080FC9FAD}" srcOrd="0" destOrd="0" presId="urn:microsoft.com/office/officeart/2005/8/layout/orgChart1"/>
    <dgm:cxn modelId="{C2FC7D18-8C51-41C5-BA46-126818AB660E}" type="presOf" srcId="{A21D6984-EEC0-4E68-8033-3F7EA6920E5A}" destId="{255E8965-6D12-48AC-B73C-2F56452D9746}" srcOrd="0" destOrd="0" presId="urn:microsoft.com/office/officeart/2005/8/layout/orgChart1"/>
    <dgm:cxn modelId="{34FAC73B-0B09-41DB-AB00-0BA9D9B846D6}" srcId="{94B7165C-1F5D-4470-B398-18937B5F16C6}" destId="{2F48A348-0E7E-4FDD-9AD1-B1080EE92ABE}" srcOrd="2" destOrd="0" parTransId="{8F551E72-0607-4EEB-9CEC-A6E1111B8795}" sibTransId="{A4438847-2C67-4D49-8F43-D44A700051AE}"/>
    <dgm:cxn modelId="{06174540-3833-4E90-A7AC-99777D7F20F3}" srcId="{8B534664-FE8C-4205-8949-8EF64B938FD4}" destId="{9B84E2BD-D867-40C7-BAE3-CA0C2E8E4383}" srcOrd="1" destOrd="0" parTransId="{E8350ECF-6FE3-4994-A680-5ADF7FDE4E26}" sibTransId="{5B975021-6D7C-4157-A82A-2BC2CF346FA3}"/>
    <dgm:cxn modelId="{DD2D3B5C-8B50-48BE-8839-5CD266658FE2}" type="presOf" srcId="{8B534664-FE8C-4205-8949-8EF64B938FD4}" destId="{0DE5E3EC-EAC3-4835-8164-0D9C131D5AC5}" srcOrd="0" destOrd="0" presId="urn:microsoft.com/office/officeart/2005/8/layout/orgChart1"/>
    <dgm:cxn modelId="{F517205E-9904-4757-8240-0F980960E4D2}" type="presOf" srcId="{7D410CC5-C554-4704-B4C0-D3BE593C9B43}" destId="{7FEE9047-BB29-4FC6-999A-D9A999B7A269}" srcOrd="0" destOrd="0" presId="urn:microsoft.com/office/officeart/2005/8/layout/orgChart1"/>
    <dgm:cxn modelId="{72AD7C42-218E-447D-8540-460753E57C7B}" type="presOf" srcId="{94B7165C-1F5D-4470-B398-18937B5F16C6}" destId="{90670A9C-FCD0-44F2-ACED-52BF337205CB}" srcOrd="0" destOrd="0" presId="urn:microsoft.com/office/officeart/2005/8/layout/orgChart1"/>
    <dgm:cxn modelId="{53D0F544-9631-4653-87C2-297BC4B8C199}" type="presOf" srcId="{E8350ECF-6FE3-4994-A680-5ADF7FDE4E26}" destId="{FA2B9E54-6142-482E-BA1C-554DDFB8B8AD}" srcOrd="0" destOrd="0" presId="urn:microsoft.com/office/officeart/2005/8/layout/orgChart1"/>
    <dgm:cxn modelId="{97267545-C74B-42AE-A6BA-73AEFD791D27}" type="presOf" srcId="{93191E87-BC7D-44B2-A742-0D7464ABADE9}" destId="{38E16994-F53C-447D-ACC1-1DE13F4D812E}" srcOrd="1" destOrd="0" presId="urn:microsoft.com/office/officeart/2005/8/layout/orgChart1"/>
    <dgm:cxn modelId="{8E6F9C65-B052-4C2E-ACF1-DF98771133B3}" type="presOf" srcId="{5794A090-4BE9-444C-8690-C7EA39ACB344}" destId="{503477DC-0B1D-4100-AA1A-FA0DE9DB56EF}" srcOrd="0" destOrd="0" presId="urn:microsoft.com/office/officeart/2005/8/layout/orgChart1"/>
    <dgm:cxn modelId="{ADCF2E49-11C0-451A-BFAC-517A54163675}" type="presOf" srcId="{75F32D34-2792-4F2A-A008-268F2ED11BD8}" destId="{53AB8288-0E78-434F-A977-6B523CC83F34}" srcOrd="1" destOrd="0" presId="urn:microsoft.com/office/officeart/2005/8/layout/orgChart1"/>
    <dgm:cxn modelId="{3C93654A-BB2A-4A4B-8BA2-78D8A13F3CE0}" type="presOf" srcId="{94B7165C-1F5D-4470-B398-18937B5F16C6}" destId="{55FDC97A-46AD-4BCB-BB40-F167B38E8CB3}" srcOrd="1" destOrd="0" presId="urn:microsoft.com/office/officeart/2005/8/layout/orgChart1"/>
    <dgm:cxn modelId="{4494016E-78E8-46DA-8FC4-C5942FDEBBC9}" type="presOf" srcId="{23EAC31B-B499-4DED-A8BF-6C3FE3E77561}" destId="{BCEF01BD-063E-4C6D-BC46-CDDF0E49CEEE}" srcOrd="0" destOrd="0" presId="urn:microsoft.com/office/officeart/2005/8/layout/orgChart1"/>
    <dgm:cxn modelId="{29708B6E-57FC-4B5E-997D-5B76296179F2}" type="presOf" srcId="{D1CE2377-1D9F-4A5E-B554-6AFB986AF9B9}" destId="{1C3F1183-E6AE-4294-8898-ACBC4F44E791}" srcOrd="0" destOrd="0" presId="urn:microsoft.com/office/officeart/2005/8/layout/orgChart1"/>
    <dgm:cxn modelId="{83C4A950-7690-454B-A7DE-E06C089CE527}" srcId="{94B7165C-1F5D-4470-B398-18937B5F16C6}" destId="{DA7671E4-63D3-4B41-9A66-E23FAFC5C300}" srcOrd="0" destOrd="0" parTransId="{A6A662EE-30F8-4F4B-912D-3191D9B10390}" sibTransId="{177D2205-5664-4BBA-BB3F-24B69B76D555}"/>
    <dgm:cxn modelId="{5C686654-A8E4-49E7-B8C0-C52ECEE02E01}" type="presOf" srcId="{7D410CC5-C554-4704-B4C0-D3BE593C9B43}" destId="{27F3B23D-6306-4F0C-B1C5-934735D97FDB}" srcOrd="1" destOrd="0" presId="urn:microsoft.com/office/officeart/2005/8/layout/orgChart1"/>
    <dgm:cxn modelId="{BEAFB575-4375-4E53-B9FC-9A7546DCE5FC}" type="presOf" srcId="{5794A090-4BE9-444C-8690-C7EA39ACB344}" destId="{081794ED-474B-47CC-BB52-CF80DA773A20}" srcOrd="1" destOrd="0" presId="urn:microsoft.com/office/officeart/2005/8/layout/orgChart1"/>
    <dgm:cxn modelId="{EC965A58-22E7-46B1-B66F-0BCFEC5DE9AC}" type="presOf" srcId="{271349C7-1155-4440-9CCE-595EFB1C421C}" destId="{0DDE7044-EC98-4F58-9675-C4B4CD01D5FE}" srcOrd="0" destOrd="0" presId="urn:microsoft.com/office/officeart/2005/8/layout/orgChart1"/>
    <dgm:cxn modelId="{D39B2B79-490C-4589-BD90-7753C33EA192}" type="presOf" srcId="{05AA2E59-ABC3-4C7D-928C-81C4480DA694}" destId="{7E21AFB3-0587-4FA9-8756-15946FBFCF0E}" srcOrd="0" destOrd="0" presId="urn:microsoft.com/office/officeart/2005/8/layout/orgChart1"/>
    <dgm:cxn modelId="{B6E2235A-B3BB-400C-A982-8CD5DE5F547D}" srcId="{B59244EF-FD01-41B1-A56C-8EA71ED07C86}" destId="{94B7165C-1F5D-4470-B398-18937B5F16C6}" srcOrd="1" destOrd="0" parTransId="{271349C7-1155-4440-9CCE-595EFB1C421C}" sibTransId="{75C08C96-50F4-46CA-9B2D-BB68DCD2DCAD}"/>
    <dgm:cxn modelId="{2C3A525A-48CF-4B89-8B11-4B086EC72C14}" type="presOf" srcId="{8B534664-FE8C-4205-8949-8EF64B938FD4}" destId="{65E8F555-B545-46FA-A988-CBD80D4C861E}" srcOrd="1" destOrd="0" presId="urn:microsoft.com/office/officeart/2005/8/layout/orgChart1"/>
    <dgm:cxn modelId="{00B3897C-B739-421D-A07D-999B5971986E}" type="presOf" srcId="{4EEB690E-A1F9-43C0-8C53-49AC91C6F827}" destId="{B68F7DE9-E3BB-4BF7-976F-A4432E5D0B01}" srcOrd="0" destOrd="0" presId="urn:microsoft.com/office/officeart/2005/8/layout/orgChart1"/>
    <dgm:cxn modelId="{171FAE7F-AA07-4B81-9A66-5E2F48FBB4CA}" srcId="{94B7165C-1F5D-4470-B398-18937B5F16C6}" destId="{93191E87-BC7D-44B2-A742-0D7464ABADE9}" srcOrd="1" destOrd="0" parTransId="{23EAC31B-B499-4DED-A8BF-6C3FE3E77561}" sibTransId="{98DA5927-BCCF-4C5E-9B74-AB952B4878EE}"/>
    <dgm:cxn modelId="{FAD08D80-9E83-4AD4-AAE9-261CA0D87628}" type="presOf" srcId="{75F32D34-2792-4F2A-A008-268F2ED11BD8}" destId="{9AD62FDD-59AB-432A-B718-3EDD5E9506EA}" srcOrd="0" destOrd="0" presId="urn:microsoft.com/office/officeart/2005/8/layout/orgChart1"/>
    <dgm:cxn modelId="{1A96FC88-5F9D-426C-94E6-6E94C3C8CBB5}" type="presOf" srcId="{DA7671E4-63D3-4B41-9A66-E23FAFC5C300}" destId="{AEB2E458-A3B4-4FF7-AABF-B6FBCA7A65F0}" srcOrd="0" destOrd="0" presId="urn:microsoft.com/office/officeart/2005/8/layout/orgChart1"/>
    <dgm:cxn modelId="{9782C38B-519E-40B0-857B-08D448E8E8C2}" type="presOf" srcId="{2F48A348-0E7E-4FDD-9AD1-B1080EE92ABE}" destId="{1BBE466F-34A7-4CB6-95C5-EEB68E98B811}" srcOrd="1" destOrd="0" presId="urn:microsoft.com/office/officeart/2005/8/layout/orgChart1"/>
    <dgm:cxn modelId="{C7EA3090-B27E-4BCC-8E1E-7C9873278E43}" srcId="{7D410CC5-C554-4704-B4C0-D3BE593C9B43}" destId="{5794A090-4BE9-444C-8690-C7EA39ACB344}" srcOrd="1" destOrd="0" parTransId="{7F8D0342-F2B7-4D84-BDF9-E6525A5CE337}" sibTransId="{CD85285C-556E-4EE2-9949-6ED7D1E5D03B}"/>
    <dgm:cxn modelId="{9691AE96-9272-46D4-8B93-E2BFDE4A6FC4}" srcId="{7D410CC5-C554-4704-B4C0-D3BE593C9B43}" destId="{05AA2E59-ABC3-4C7D-928C-81C4480DA694}" srcOrd="0" destOrd="0" parTransId="{A21D6984-EEC0-4E68-8033-3F7EA6920E5A}" sibTransId="{4831AF4A-D05A-4E06-853F-0C3F1FAECE37}"/>
    <dgm:cxn modelId="{02CA1A9E-35D8-4C08-BCB1-6168540A960D}" type="presOf" srcId="{05AA2E59-ABC3-4C7D-928C-81C4480DA694}" destId="{31F0BF66-F788-4A1A-BEF1-98FA6B42B6A0}" srcOrd="1" destOrd="0" presId="urn:microsoft.com/office/officeart/2005/8/layout/orgChart1"/>
    <dgm:cxn modelId="{20D09F9E-DA64-4B61-8965-291EE23B3C45}" srcId="{BAE181D2-9475-46E6-B540-488C6AE155E2}" destId="{7D410CC5-C554-4704-B4C0-D3BE593C9B43}" srcOrd="1" destOrd="0" parTransId="{8B61C65E-0A63-4287-A60B-2FEB487738B9}" sibTransId="{E1ED271F-0E4E-4DB2-AA24-87188612B52C}"/>
    <dgm:cxn modelId="{FCD718A8-5FCE-4A3C-A528-E7186CAAF1A4}" type="presOf" srcId="{BAE181D2-9475-46E6-B540-488C6AE155E2}" destId="{088E46DB-617B-4CAD-99E1-BD38154AEDFD}" srcOrd="0" destOrd="0" presId="urn:microsoft.com/office/officeart/2005/8/layout/orgChart1"/>
    <dgm:cxn modelId="{9C051DB2-DE9E-4502-99B7-6B83E7F70F74}" type="presOf" srcId="{AE22546C-12A7-4067-A632-C63E3694190E}" destId="{D2859C3F-7593-47BC-8054-7442ECEBD39B}" srcOrd="0" destOrd="0" presId="urn:microsoft.com/office/officeart/2005/8/layout/orgChart1"/>
    <dgm:cxn modelId="{8408E3BA-2125-44D1-9D66-E76BB0097D88}" srcId="{8B534664-FE8C-4205-8949-8EF64B938FD4}" destId="{75F32D34-2792-4F2A-A008-268F2ED11BD8}" srcOrd="0" destOrd="0" parTransId="{78545C00-032E-41E1-933F-10431247B17B}" sibTransId="{C997461B-00C7-402A-A7B1-0442D3707E68}"/>
    <dgm:cxn modelId="{EE53BCBC-263F-49F1-B459-2803EFA28E31}" type="presOf" srcId="{8F551E72-0607-4EEB-9CEC-A6E1111B8795}" destId="{637AC8BD-6D90-4EBD-9085-45C80CF8C1F0}" srcOrd="0" destOrd="0" presId="urn:microsoft.com/office/officeart/2005/8/layout/orgChart1"/>
    <dgm:cxn modelId="{25B2B6BE-14F8-4356-BAC2-FF288BF73AD7}" type="presOf" srcId="{2F48A348-0E7E-4FDD-9AD1-B1080EE92ABE}" destId="{BDCDAFF1-E911-408C-940F-45A1F3C0B204}" srcOrd="0" destOrd="0" presId="urn:microsoft.com/office/officeart/2005/8/layout/orgChart1"/>
    <dgm:cxn modelId="{0C4A5ABF-A137-4C4A-8D08-E0AFDE05499F}" type="presOf" srcId="{DA7671E4-63D3-4B41-9A66-E23FAFC5C300}" destId="{A3048601-4963-4E5E-9083-3466C6F3CE1F}" srcOrd="1" destOrd="0" presId="urn:microsoft.com/office/officeart/2005/8/layout/orgChart1"/>
    <dgm:cxn modelId="{A98740C1-C9DD-4876-9651-46DFB148F218}" type="presOf" srcId="{7F8D0342-F2B7-4D84-BDF9-E6525A5CE337}" destId="{529DE09C-C61E-4E43-A715-024483EBA61A}" srcOrd="0" destOrd="0" presId="urn:microsoft.com/office/officeart/2005/8/layout/orgChart1"/>
    <dgm:cxn modelId="{5C5111C3-BB6F-464B-8E04-D757EE2A2629}" type="presOf" srcId="{05B0F047-AC57-43F2-BA45-18AF04D5052F}" destId="{35668565-D393-46D3-B8CE-41CEE481F440}" srcOrd="0" destOrd="0" presId="urn:microsoft.com/office/officeart/2005/8/layout/orgChart1"/>
    <dgm:cxn modelId="{E11ABBCA-DEE2-44F8-98B8-961DFEC76476}" type="presOf" srcId="{AE22546C-12A7-4067-A632-C63E3694190E}" destId="{40B8EA53-DB12-4354-B424-534715469046}" srcOrd="1" destOrd="0" presId="urn:microsoft.com/office/officeart/2005/8/layout/orgChart1"/>
    <dgm:cxn modelId="{DFE925CB-51E6-41D0-B929-D77BFB5DA29E}" type="presOf" srcId="{B59244EF-FD01-41B1-A56C-8EA71ED07C86}" destId="{A8ACA00F-D214-47D0-9CD5-C42C817572EB}" srcOrd="0" destOrd="0" presId="urn:microsoft.com/office/officeart/2005/8/layout/orgChart1"/>
    <dgm:cxn modelId="{C257F8CC-A026-4CC6-83FC-2E2DCF1A611A}" type="presOf" srcId="{B59244EF-FD01-41B1-A56C-8EA71ED07C86}" destId="{33234E0F-A4E3-4CEA-BB1A-FD5EC6325300}" srcOrd="1" destOrd="0" presId="urn:microsoft.com/office/officeart/2005/8/layout/orgChart1"/>
    <dgm:cxn modelId="{B9BD2DD2-8D8A-4BBE-B272-289DA2DA0242}" srcId="{BAE181D2-9475-46E6-B540-488C6AE155E2}" destId="{8B534664-FE8C-4205-8949-8EF64B938FD4}" srcOrd="2" destOrd="0" parTransId="{4EEB690E-A1F9-43C0-8C53-49AC91C6F827}" sibTransId="{3F7D7F80-CB9E-4A1E-B9C1-E473BF011A93}"/>
    <dgm:cxn modelId="{794E2BD8-A11C-4E72-926D-F85061FFC323}" srcId="{05B0F047-AC57-43F2-BA45-18AF04D5052F}" destId="{BAE181D2-9475-46E6-B540-488C6AE155E2}" srcOrd="0" destOrd="0" parTransId="{C4DCA699-7A44-4071-98A3-413A00D2191F}" sibTransId="{A346CEA2-5F7B-4E0F-B316-87D62FFEA6EB}"/>
    <dgm:cxn modelId="{87C5C0D9-05C4-423C-B3E3-EECB0590DAA7}" type="presOf" srcId="{93191E87-BC7D-44B2-A742-0D7464ABADE9}" destId="{9299851B-46B2-4B07-8067-25C757BB3069}" srcOrd="0" destOrd="0" presId="urn:microsoft.com/office/officeart/2005/8/layout/orgChart1"/>
    <dgm:cxn modelId="{D52A22DD-2A82-4A1A-AB64-4114F91ADA96}" type="presOf" srcId="{9B84E2BD-D867-40C7-BAE3-CA0C2E8E4383}" destId="{85D49B5C-01C8-4841-8B5A-9B7ADAD4A1E3}" srcOrd="0" destOrd="0" presId="urn:microsoft.com/office/officeart/2005/8/layout/orgChart1"/>
    <dgm:cxn modelId="{3B1F3EE9-444C-4C2B-964D-ABF6C48386F6}" type="presOf" srcId="{9B84E2BD-D867-40C7-BAE3-CA0C2E8E4383}" destId="{29FE2F5A-0559-4E6B-8DFD-A20A68C34AEF}" srcOrd="1" destOrd="0" presId="urn:microsoft.com/office/officeart/2005/8/layout/orgChart1"/>
    <dgm:cxn modelId="{28C9E4EB-2F16-4046-97C8-F0E9758A9AFE}" type="presOf" srcId="{8B61C65E-0A63-4287-A60B-2FEB487738B9}" destId="{2B9E875F-0DCB-4E2B-AE1E-6CD7F272445C}" srcOrd="0" destOrd="0" presId="urn:microsoft.com/office/officeart/2005/8/layout/orgChart1"/>
    <dgm:cxn modelId="{59ACE7ED-598B-4A0B-9A76-29FC2428CAFA}" srcId="{BAE181D2-9475-46E6-B540-488C6AE155E2}" destId="{B59244EF-FD01-41B1-A56C-8EA71ED07C86}" srcOrd="0" destOrd="0" parTransId="{D1CE2377-1D9F-4A5E-B554-6AFB986AF9B9}" sibTransId="{C1DFBD4B-2C1D-4FAF-B051-D4C881D115A4}"/>
    <dgm:cxn modelId="{4FB87EEF-EE68-4666-B160-41AF96530A33}" srcId="{B59244EF-FD01-41B1-A56C-8EA71ED07C86}" destId="{AE22546C-12A7-4067-A632-C63E3694190E}" srcOrd="0" destOrd="0" parTransId="{60F65595-EA37-4DB3-A40A-2EE983359A57}" sibTransId="{4246A3B4-1B8A-471F-9D66-03B6C3A090F1}"/>
    <dgm:cxn modelId="{28568DFF-0528-43D6-9583-5399EC1A2595}" type="presOf" srcId="{BAE181D2-9475-46E6-B540-488C6AE155E2}" destId="{9E75DA32-FA59-47C2-B6B4-057ED0D5709C}" srcOrd="1" destOrd="0" presId="urn:microsoft.com/office/officeart/2005/8/layout/orgChart1"/>
    <dgm:cxn modelId="{B7475DBC-3054-4C4F-AB69-99BED2F7E30C}" type="presParOf" srcId="{35668565-D393-46D3-B8CE-41CEE481F440}" destId="{E4D53F76-43D4-4CFC-BF12-E09AAF889B9F}" srcOrd="0" destOrd="0" presId="urn:microsoft.com/office/officeart/2005/8/layout/orgChart1"/>
    <dgm:cxn modelId="{8F9D9FDB-FFA1-4857-B2A4-D2AAFDCE54D9}" type="presParOf" srcId="{E4D53F76-43D4-4CFC-BF12-E09AAF889B9F}" destId="{50CF8809-CD66-4BD3-8196-B1CABACBE2F8}" srcOrd="0" destOrd="0" presId="urn:microsoft.com/office/officeart/2005/8/layout/orgChart1"/>
    <dgm:cxn modelId="{F5C67142-F95C-456C-9D46-89E0712F7B70}" type="presParOf" srcId="{50CF8809-CD66-4BD3-8196-B1CABACBE2F8}" destId="{088E46DB-617B-4CAD-99E1-BD38154AEDFD}" srcOrd="0" destOrd="0" presId="urn:microsoft.com/office/officeart/2005/8/layout/orgChart1"/>
    <dgm:cxn modelId="{0D15F92F-E751-429A-8948-2781E97FCBFE}" type="presParOf" srcId="{50CF8809-CD66-4BD3-8196-B1CABACBE2F8}" destId="{9E75DA32-FA59-47C2-B6B4-057ED0D5709C}" srcOrd="1" destOrd="0" presId="urn:microsoft.com/office/officeart/2005/8/layout/orgChart1"/>
    <dgm:cxn modelId="{7AABD9FB-0226-4B2C-A519-59BC319E757E}" type="presParOf" srcId="{E4D53F76-43D4-4CFC-BF12-E09AAF889B9F}" destId="{65C68724-A459-4EA6-B1D9-5D95DD05E250}" srcOrd="1" destOrd="0" presId="urn:microsoft.com/office/officeart/2005/8/layout/orgChart1"/>
    <dgm:cxn modelId="{2E8A3614-9911-4614-A5FD-D06742DE21DB}" type="presParOf" srcId="{65C68724-A459-4EA6-B1D9-5D95DD05E250}" destId="{1C3F1183-E6AE-4294-8898-ACBC4F44E791}" srcOrd="0" destOrd="0" presId="urn:microsoft.com/office/officeart/2005/8/layout/orgChart1"/>
    <dgm:cxn modelId="{C14685AE-9EB9-46E3-B2FB-DAC1A8014816}" type="presParOf" srcId="{65C68724-A459-4EA6-B1D9-5D95DD05E250}" destId="{66011C4A-C12F-4C46-A89B-644FD8E64707}" srcOrd="1" destOrd="0" presId="urn:microsoft.com/office/officeart/2005/8/layout/orgChart1"/>
    <dgm:cxn modelId="{BCCF22DE-9A92-4FA8-8221-5147D3C57AC2}" type="presParOf" srcId="{66011C4A-C12F-4C46-A89B-644FD8E64707}" destId="{E2DA2F88-F38B-4354-8F1B-4B76B770FD26}" srcOrd="0" destOrd="0" presId="urn:microsoft.com/office/officeart/2005/8/layout/orgChart1"/>
    <dgm:cxn modelId="{6B7A6FB6-AD5E-46EF-A35A-CA400A12D9DE}" type="presParOf" srcId="{E2DA2F88-F38B-4354-8F1B-4B76B770FD26}" destId="{A8ACA00F-D214-47D0-9CD5-C42C817572EB}" srcOrd="0" destOrd="0" presId="urn:microsoft.com/office/officeart/2005/8/layout/orgChart1"/>
    <dgm:cxn modelId="{AEDC3460-455C-4104-82F8-B9D92E63E9FA}" type="presParOf" srcId="{E2DA2F88-F38B-4354-8F1B-4B76B770FD26}" destId="{33234E0F-A4E3-4CEA-BB1A-FD5EC6325300}" srcOrd="1" destOrd="0" presId="urn:microsoft.com/office/officeart/2005/8/layout/orgChart1"/>
    <dgm:cxn modelId="{FB0EF4A1-ACC7-4828-BC12-6BA4A66A768C}" type="presParOf" srcId="{66011C4A-C12F-4C46-A89B-644FD8E64707}" destId="{8BF083F4-CB5C-46D4-9047-8E6992E58646}" srcOrd="1" destOrd="0" presId="urn:microsoft.com/office/officeart/2005/8/layout/orgChart1"/>
    <dgm:cxn modelId="{5AD36EA8-1178-41B2-86EC-EC6208191D8B}" type="presParOf" srcId="{8BF083F4-CB5C-46D4-9047-8E6992E58646}" destId="{BDBD9FA2-E0F0-4760-81DD-B75080FC9FAD}" srcOrd="0" destOrd="0" presId="urn:microsoft.com/office/officeart/2005/8/layout/orgChart1"/>
    <dgm:cxn modelId="{F7EDF756-AA86-4686-94EE-807D7D6875BB}" type="presParOf" srcId="{8BF083F4-CB5C-46D4-9047-8E6992E58646}" destId="{0BB85ED6-D1BF-4565-AF18-AC9174E88BED}" srcOrd="1" destOrd="0" presId="urn:microsoft.com/office/officeart/2005/8/layout/orgChart1"/>
    <dgm:cxn modelId="{BDFCCA1F-54E8-4B08-8077-A5EF6FF853F8}" type="presParOf" srcId="{0BB85ED6-D1BF-4565-AF18-AC9174E88BED}" destId="{8092CE73-084D-46A2-8097-50B6204E132F}" srcOrd="0" destOrd="0" presId="urn:microsoft.com/office/officeart/2005/8/layout/orgChart1"/>
    <dgm:cxn modelId="{62D18658-3060-4F06-A583-054D3BEBA2DE}" type="presParOf" srcId="{8092CE73-084D-46A2-8097-50B6204E132F}" destId="{D2859C3F-7593-47BC-8054-7442ECEBD39B}" srcOrd="0" destOrd="0" presId="urn:microsoft.com/office/officeart/2005/8/layout/orgChart1"/>
    <dgm:cxn modelId="{F3B1BFDB-E6F2-4652-9AD3-05898B52D555}" type="presParOf" srcId="{8092CE73-084D-46A2-8097-50B6204E132F}" destId="{40B8EA53-DB12-4354-B424-534715469046}" srcOrd="1" destOrd="0" presId="urn:microsoft.com/office/officeart/2005/8/layout/orgChart1"/>
    <dgm:cxn modelId="{190E875D-99FE-47FE-A93E-570E757F316E}" type="presParOf" srcId="{0BB85ED6-D1BF-4565-AF18-AC9174E88BED}" destId="{32411877-C9F7-446A-9721-5BB74CD6DC3E}" srcOrd="1" destOrd="0" presId="urn:microsoft.com/office/officeart/2005/8/layout/orgChart1"/>
    <dgm:cxn modelId="{BABF1BFE-D15F-4D7E-83DD-38AF3190D955}" type="presParOf" srcId="{0BB85ED6-D1BF-4565-AF18-AC9174E88BED}" destId="{ADE88EA0-86E2-4484-936A-008A25FB6696}" srcOrd="2" destOrd="0" presId="urn:microsoft.com/office/officeart/2005/8/layout/orgChart1"/>
    <dgm:cxn modelId="{7909D9FF-C671-454A-AFEA-3F22FE54498A}" type="presParOf" srcId="{8BF083F4-CB5C-46D4-9047-8E6992E58646}" destId="{0DDE7044-EC98-4F58-9675-C4B4CD01D5FE}" srcOrd="2" destOrd="0" presId="urn:microsoft.com/office/officeart/2005/8/layout/orgChart1"/>
    <dgm:cxn modelId="{3408CA68-D69C-4EE7-8115-4AB103C6A483}" type="presParOf" srcId="{8BF083F4-CB5C-46D4-9047-8E6992E58646}" destId="{1DAC1812-708C-4BFA-86F5-F707F71B294B}" srcOrd="3" destOrd="0" presId="urn:microsoft.com/office/officeart/2005/8/layout/orgChart1"/>
    <dgm:cxn modelId="{D066EE71-1AF1-4BF4-A545-2F93B8D03383}" type="presParOf" srcId="{1DAC1812-708C-4BFA-86F5-F707F71B294B}" destId="{378522E8-7193-484C-92FD-6EBACF656619}" srcOrd="0" destOrd="0" presId="urn:microsoft.com/office/officeart/2005/8/layout/orgChart1"/>
    <dgm:cxn modelId="{CD4E039E-C023-4035-ADDA-6321066515AC}" type="presParOf" srcId="{378522E8-7193-484C-92FD-6EBACF656619}" destId="{90670A9C-FCD0-44F2-ACED-52BF337205CB}" srcOrd="0" destOrd="0" presId="urn:microsoft.com/office/officeart/2005/8/layout/orgChart1"/>
    <dgm:cxn modelId="{8CE3BDE6-18BA-4158-AA2F-68EB498F0591}" type="presParOf" srcId="{378522E8-7193-484C-92FD-6EBACF656619}" destId="{55FDC97A-46AD-4BCB-BB40-F167B38E8CB3}" srcOrd="1" destOrd="0" presId="urn:microsoft.com/office/officeart/2005/8/layout/orgChart1"/>
    <dgm:cxn modelId="{1B4768D1-4921-48ED-A697-B3B35E9A2EB1}" type="presParOf" srcId="{1DAC1812-708C-4BFA-86F5-F707F71B294B}" destId="{2AA59A86-D46C-4FD1-9511-D039E22419EC}" srcOrd="1" destOrd="0" presId="urn:microsoft.com/office/officeart/2005/8/layout/orgChart1"/>
    <dgm:cxn modelId="{5DBD7F2A-544C-4C19-B67A-E3059B6DFFBA}" type="presParOf" srcId="{1DAC1812-708C-4BFA-86F5-F707F71B294B}" destId="{C1DEF670-963E-438E-B593-3C828967D22B}" srcOrd="2" destOrd="0" presId="urn:microsoft.com/office/officeart/2005/8/layout/orgChart1"/>
    <dgm:cxn modelId="{96CA6C24-780D-409D-8A78-78FD30F46EE8}" type="presParOf" srcId="{C1DEF670-963E-438E-B593-3C828967D22B}" destId="{E91B6BEB-E810-49B9-9A56-FDE608C2968B}" srcOrd="0" destOrd="0" presId="urn:microsoft.com/office/officeart/2005/8/layout/orgChart1"/>
    <dgm:cxn modelId="{76975F0E-EC12-43DF-A772-0AFF32A73443}" type="presParOf" srcId="{C1DEF670-963E-438E-B593-3C828967D22B}" destId="{C1DC423B-07C9-4A4E-8ACA-EF634825957A}" srcOrd="1" destOrd="0" presId="urn:microsoft.com/office/officeart/2005/8/layout/orgChart1"/>
    <dgm:cxn modelId="{A77EEE94-15E7-4987-B8EA-2819142DF2D2}" type="presParOf" srcId="{C1DC423B-07C9-4A4E-8ACA-EF634825957A}" destId="{6BB55DB7-D7D3-425F-8CC0-7FD70974C7FD}" srcOrd="0" destOrd="0" presId="urn:microsoft.com/office/officeart/2005/8/layout/orgChart1"/>
    <dgm:cxn modelId="{A5E146CF-3B9A-4CE2-B6C2-57226A1B4D00}" type="presParOf" srcId="{6BB55DB7-D7D3-425F-8CC0-7FD70974C7FD}" destId="{AEB2E458-A3B4-4FF7-AABF-B6FBCA7A65F0}" srcOrd="0" destOrd="0" presId="urn:microsoft.com/office/officeart/2005/8/layout/orgChart1"/>
    <dgm:cxn modelId="{A0C10EE6-F644-4A5F-896D-68CA2551F2A5}" type="presParOf" srcId="{6BB55DB7-D7D3-425F-8CC0-7FD70974C7FD}" destId="{A3048601-4963-4E5E-9083-3466C6F3CE1F}" srcOrd="1" destOrd="0" presId="urn:microsoft.com/office/officeart/2005/8/layout/orgChart1"/>
    <dgm:cxn modelId="{FAA3CB1C-549D-494E-962E-38B5FEEBCBBF}" type="presParOf" srcId="{C1DC423B-07C9-4A4E-8ACA-EF634825957A}" destId="{07F3B59C-A22E-495D-A743-42AE4E1A4A34}" srcOrd="1" destOrd="0" presId="urn:microsoft.com/office/officeart/2005/8/layout/orgChart1"/>
    <dgm:cxn modelId="{A8415620-690B-4CEC-BBCE-7036880E6C59}" type="presParOf" srcId="{C1DC423B-07C9-4A4E-8ACA-EF634825957A}" destId="{6D899FAF-5865-45DB-913F-309A933CEF8D}" srcOrd="2" destOrd="0" presId="urn:microsoft.com/office/officeart/2005/8/layout/orgChart1"/>
    <dgm:cxn modelId="{C05697B0-04DE-489A-A01C-6B49B8333CE2}" type="presParOf" srcId="{C1DEF670-963E-438E-B593-3C828967D22B}" destId="{BCEF01BD-063E-4C6D-BC46-CDDF0E49CEEE}" srcOrd="2" destOrd="0" presId="urn:microsoft.com/office/officeart/2005/8/layout/orgChart1"/>
    <dgm:cxn modelId="{ACC2152B-EAC7-438D-94E8-79CC403B8E14}" type="presParOf" srcId="{C1DEF670-963E-438E-B593-3C828967D22B}" destId="{73AA1DEB-929B-4AB9-AE08-3882C216A204}" srcOrd="3" destOrd="0" presId="urn:microsoft.com/office/officeart/2005/8/layout/orgChart1"/>
    <dgm:cxn modelId="{566CF503-9234-4774-B00B-5AF0FAC78947}" type="presParOf" srcId="{73AA1DEB-929B-4AB9-AE08-3882C216A204}" destId="{1049BF9A-E80F-491C-BECB-930A4DA108E0}" srcOrd="0" destOrd="0" presId="urn:microsoft.com/office/officeart/2005/8/layout/orgChart1"/>
    <dgm:cxn modelId="{7962EFC9-95DD-483B-B654-AFFFBC9D669B}" type="presParOf" srcId="{1049BF9A-E80F-491C-BECB-930A4DA108E0}" destId="{9299851B-46B2-4B07-8067-25C757BB3069}" srcOrd="0" destOrd="0" presId="urn:microsoft.com/office/officeart/2005/8/layout/orgChart1"/>
    <dgm:cxn modelId="{6C8A3E2A-CC14-4A1B-9C06-D32476962547}" type="presParOf" srcId="{1049BF9A-E80F-491C-BECB-930A4DA108E0}" destId="{38E16994-F53C-447D-ACC1-1DE13F4D812E}" srcOrd="1" destOrd="0" presId="urn:microsoft.com/office/officeart/2005/8/layout/orgChart1"/>
    <dgm:cxn modelId="{3CE7759E-48FA-4DF4-9311-DB5B5FCB28B3}" type="presParOf" srcId="{73AA1DEB-929B-4AB9-AE08-3882C216A204}" destId="{8E7B430D-427D-43C6-9A3C-FB6714A65BAC}" srcOrd="1" destOrd="0" presId="urn:microsoft.com/office/officeart/2005/8/layout/orgChart1"/>
    <dgm:cxn modelId="{D4545F72-9829-4D2D-B289-720AE911065B}" type="presParOf" srcId="{73AA1DEB-929B-4AB9-AE08-3882C216A204}" destId="{690EA42D-3C33-443D-9B93-1CAC64FDFC45}" srcOrd="2" destOrd="0" presId="urn:microsoft.com/office/officeart/2005/8/layout/orgChart1"/>
    <dgm:cxn modelId="{188BFC5F-E668-47A2-9892-E2BA33C96AA7}" type="presParOf" srcId="{C1DEF670-963E-438E-B593-3C828967D22B}" destId="{637AC8BD-6D90-4EBD-9085-45C80CF8C1F0}" srcOrd="4" destOrd="0" presId="urn:microsoft.com/office/officeart/2005/8/layout/orgChart1"/>
    <dgm:cxn modelId="{E87E630C-8D06-4CAD-A621-6760731BE651}" type="presParOf" srcId="{C1DEF670-963E-438E-B593-3C828967D22B}" destId="{4E6D320A-297D-43CA-95CE-721BC02F74F3}" srcOrd="5" destOrd="0" presId="urn:microsoft.com/office/officeart/2005/8/layout/orgChart1"/>
    <dgm:cxn modelId="{4720ECF4-B14C-4E12-8CB8-AADF24895FB2}" type="presParOf" srcId="{4E6D320A-297D-43CA-95CE-721BC02F74F3}" destId="{3D64C436-7EA3-4CA5-95E6-C118BB300FBF}" srcOrd="0" destOrd="0" presId="urn:microsoft.com/office/officeart/2005/8/layout/orgChart1"/>
    <dgm:cxn modelId="{CD6A14DD-2BCD-44F3-B375-4D11C0C55694}" type="presParOf" srcId="{3D64C436-7EA3-4CA5-95E6-C118BB300FBF}" destId="{BDCDAFF1-E911-408C-940F-45A1F3C0B204}" srcOrd="0" destOrd="0" presId="urn:microsoft.com/office/officeart/2005/8/layout/orgChart1"/>
    <dgm:cxn modelId="{5B047163-A75F-44A2-A41B-ED6B66852D13}" type="presParOf" srcId="{3D64C436-7EA3-4CA5-95E6-C118BB300FBF}" destId="{1BBE466F-34A7-4CB6-95C5-EEB68E98B811}" srcOrd="1" destOrd="0" presId="urn:microsoft.com/office/officeart/2005/8/layout/orgChart1"/>
    <dgm:cxn modelId="{66EF5319-D9E0-4041-828C-692D59337B8F}" type="presParOf" srcId="{4E6D320A-297D-43CA-95CE-721BC02F74F3}" destId="{6B007EE9-D656-4CD4-B001-6DAC8A3705BA}" srcOrd="1" destOrd="0" presId="urn:microsoft.com/office/officeart/2005/8/layout/orgChart1"/>
    <dgm:cxn modelId="{F1261AB0-6150-44A5-8DDE-29D065F18324}" type="presParOf" srcId="{4E6D320A-297D-43CA-95CE-721BC02F74F3}" destId="{EEA15302-6469-4846-BD0B-BF4254B88C50}" srcOrd="2" destOrd="0" presId="urn:microsoft.com/office/officeart/2005/8/layout/orgChart1"/>
    <dgm:cxn modelId="{2847BF42-BE5B-413F-9B04-63BA17D184EE}" type="presParOf" srcId="{66011C4A-C12F-4C46-A89B-644FD8E64707}" destId="{DE446A07-F773-48E3-AC6A-2EC60BE25037}" srcOrd="2" destOrd="0" presId="urn:microsoft.com/office/officeart/2005/8/layout/orgChart1"/>
    <dgm:cxn modelId="{D2575424-C634-455D-89E8-5D9817627873}" type="presParOf" srcId="{65C68724-A459-4EA6-B1D9-5D95DD05E250}" destId="{2B9E875F-0DCB-4E2B-AE1E-6CD7F272445C}" srcOrd="2" destOrd="0" presId="urn:microsoft.com/office/officeart/2005/8/layout/orgChart1"/>
    <dgm:cxn modelId="{F1E2821B-2893-4BB6-9CC3-D2BE6823C653}" type="presParOf" srcId="{65C68724-A459-4EA6-B1D9-5D95DD05E250}" destId="{F97A63EE-08F0-46DA-9B92-57D7CE0F58BD}" srcOrd="3" destOrd="0" presId="urn:microsoft.com/office/officeart/2005/8/layout/orgChart1"/>
    <dgm:cxn modelId="{F5D0428E-9CFB-4FAF-A783-9C3DCD329CDA}" type="presParOf" srcId="{F97A63EE-08F0-46DA-9B92-57D7CE0F58BD}" destId="{B3725353-68FD-408C-AF3B-89C77F2ABB9D}" srcOrd="0" destOrd="0" presId="urn:microsoft.com/office/officeart/2005/8/layout/orgChart1"/>
    <dgm:cxn modelId="{733D95DB-CC88-4615-B198-76128459F05F}" type="presParOf" srcId="{B3725353-68FD-408C-AF3B-89C77F2ABB9D}" destId="{7FEE9047-BB29-4FC6-999A-D9A999B7A269}" srcOrd="0" destOrd="0" presId="urn:microsoft.com/office/officeart/2005/8/layout/orgChart1"/>
    <dgm:cxn modelId="{0BCCE309-2569-4C5C-9139-B3CBB5086647}" type="presParOf" srcId="{B3725353-68FD-408C-AF3B-89C77F2ABB9D}" destId="{27F3B23D-6306-4F0C-B1C5-934735D97FDB}" srcOrd="1" destOrd="0" presId="urn:microsoft.com/office/officeart/2005/8/layout/orgChart1"/>
    <dgm:cxn modelId="{4F0F847C-A655-4C48-BDDE-1C0459E23D1F}" type="presParOf" srcId="{F97A63EE-08F0-46DA-9B92-57D7CE0F58BD}" destId="{255BA470-03B6-49B5-8E23-4B17A696AFAF}" srcOrd="1" destOrd="0" presId="urn:microsoft.com/office/officeart/2005/8/layout/orgChart1"/>
    <dgm:cxn modelId="{32F630BC-E22F-4205-8708-D0D90E3F50CC}" type="presParOf" srcId="{255BA470-03B6-49B5-8E23-4B17A696AFAF}" destId="{255E8965-6D12-48AC-B73C-2F56452D9746}" srcOrd="0" destOrd="0" presId="urn:microsoft.com/office/officeart/2005/8/layout/orgChart1"/>
    <dgm:cxn modelId="{52234007-86EF-4315-B5FC-6BE5B1E115BE}" type="presParOf" srcId="{255BA470-03B6-49B5-8E23-4B17A696AFAF}" destId="{9AF3F21F-36FE-4E37-9764-4AB6959A3CF7}" srcOrd="1" destOrd="0" presId="urn:microsoft.com/office/officeart/2005/8/layout/orgChart1"/>
    <dgm:cxn modelId="{B2511750-54EA-4FE4-8931-632CB9665B0F}" type="presParOf" srcId="{9AF3F21F-36FE-4E37-9764-4AB6959A3CF7}" destId="{BA73392B-D9AF-403C-A573-32A86C50CD23}" srcOrd="0" destOrd="0" presId="urn:microsoft.com/office/officeart/2005/8/layout/orgChart1"/>
    <dgm:cxn modelId="{98ACF520-C2D2-4644-9552-4D91DF085E76}" type="presParOf" srcId="{BA73392B-D9AF-403C-A573-32A86C50CD23}" destId="{7E21AFB3-0587-4FA9-8756-15946FBFCF0E}" srcOrd="0" destOrd="0" presId="urn:microsoft.com/office/officeart/2005/8/layout/orgChart1"/>
    <dgm:cxn modelId="{E97E09C1-EF80-4BB4-9AB8-D7095FCE68C1}" type="presParOf" srcId="{BA73392B-D9AF-403C-A573-32A86C50CD23}" destId="{31F0BF66-F788-4A1A-BEF1-98FA6B42B6A0}" srcOrd="1" destOrd="0" presId="urn:microsoft.com/office/officeart/2005/8/layout/orgChart1"/>
    <dgm:cxn modelId="{3AD94BA7-36D3-419A-8776-C42D850C5BF4}" type="presParOf" srcId="{9AF3F21F-36FE-4E37-9764-4AB6959A3CF7}" destId="{E26FA00F-3B2A-4C36-B0CB-FA85EE426737}" srcOrd="1" destOrd="0" presId="urn:microsoft.com/office/officeart/2005/8/layout/orgChart1"/>
    <dgm:cxn modelId="{43F10352-42B4-4BAF-8557-ABC4D094570C}" type="presParOf" srcId="{9AF3F21F-36FE-4E37-9764-4AB6959A3CF7}" destId="{A36F0D1F-BD88-4B67-9C66-B277ACE7BF17}" srcOrd="2" destOrd="0" presId="urn:microsoft.com/office/officeart/2005/8/layout/orgChart1"/>
    <dgm:cxn modelId="{6E99364D-4985-4CD2-8718-5BAACEF1F020}" type="presParOf" srcId="{255BA470-03B6-49B5-8E23-4B17A696AFAF}" destId="{529DE09C-C61E-4E43-A715-024483EBA61A}" srcOrd="2" destOrd="0" presId="urn:microsoft.com/office/officeart/2005/8/layout/orgChart1"/>
    <dgm:cxn modelId="{A6B6BDCB-19C6-4D83-9CD8-BC37DA57C902}" type="presParOf" srcId="{255BA470-03B6-49B5-8E23-4B17A696AFAF}" destId="{9C0F6697-4C23-43C9-9AC1-E8ED5D1541FA}" srcOrd="3" destOrd="0" presId="urn:microsoft.com/office/officeart/2005/8/layout/orgChart1"/>
    <dgm:cxn modelId="{A0B772B6-E699-41E3-87BB-2D075315E963}" type="presParOf" srcId="{9C0F6697-4C23-43C9-9AC1-E8ED5D1541FA}" destId="{BE8A2DBB-9F9E-46BA-B4C8-380C182E96BF}" srcOrd="0" destOrd="0" presId="urn:microsoft.com/office/officeart/2005/8/layout/orgChart1"/>
    <dgm:cxn modelId="{55AE2C13-4E47-42B4-8099-8380025516DB}" type="presParOf" srcId="{BE8A2DBB-9F9E-46BA-B4C8-380C182E96BF}" destId="{503477DC-0B1D-4100-AA1A-FA0DE9DB56EF}" srcOrd="0" destOrd="0" presId="urn:microsoft.com/office/officeart/2005/8/layout/orgChart1"/>
    <dgm:cxn modelId="{AA481B4E-FD4A-4D9B-9892-283DB4F22F65}" type="presParOf" srcId="{BE8A2DBB-9F9E-46BA-B4C8-380C182E96BF}" destId="{081794ED-474B-47CC-BB52-CF80DA773A20}" srcOrd="1" destOrd="0" presId="urn:microsoft.com/office/officeart/2005/8/layout/orgChart1"/>
    <dgm:cxn modelId="{EB1D79E4-0009-4C8C-BFA8-70263636DBB7}" type="presParOf" srcId="{9C0F6697-4C23-43C9-9AC1-E8ED5D1541FA}" destId="{B0A425F3-57B8-4733-9D15-B5BE8F8E60BC}" srcOrd="1" destOrd="0" presId="urn:microsoft.com/office/officeart/2005/8/layout/orgChart1"/>
    <dgm:cxn modelId="{1A311D57-6470-4095-9526-B42DFE24D672}" type="presParOf" srcId="{9C0F6697-4C23-43C9-9AC1-E8ED5D1541FA}" destId="{4DC70D5C-BEB4-48BA-91DF-3959910E5A5B}" srcOrd="2" destOrd="0" presId="urn:microsoft.com/office/officeart/2005/8/layout/orgChart1"/>
    <dgm:cxn modelId="{A1ADA947-7FCA-4578-96D9-F2C2E204FC22}" type="presParOf" srcId="{F97A63EE-08F0-46DA-9B92-57D7CE0F58BD}" destId="{5A9B19F5-8D06-46B0-ABA6-2365E0F6A907}" srcOrd="2" destOrd="0" presId="urn:microsoft.com/office/officeart/2005/8/layout/orgChart1"/>
    <dgm:cxn modelId="{CADBBF68-AA57-45B7-8E8D-FF6F046D8834}" type="presParOf" srcId="{65C68724-A459-4EA6-B1D9-5D95DD05E250}" destId="{B68F7DE9-E3BB-4BF7-976F-A4432E5D0B01}" srcOrd="4" destOrd="0" presId="urn:microsoft.com/office/officeart/2005/8/layout/orgChart1"/>
    <dgm:cxn modelId="{D934DEF1-18CB-4BD9-A4C9-76EBE15D2D32}" type="presParOf" srcId="{65C68724-A459-4EA6-B1D9-5D95DD05E250}" destId="{098D857D-2226-4928-82BC-B9DF1E6E3236}" srcOrd="5" destOrd="0" presId="urn:microsoft.com/office/officeart/2005/8/layout/orgChart1"/>
    <dgm:cxn modelId="{08804267-BFD2-4C79-BCDA-8F007DE3E162}" type="presParOf" srcId="{098D857D-2226-4928-82BC-B9DF1E6E3236}" destId="{7FE48EB1-3748-4995-92FB-2F7FB94685DE}" srcOrd="0" destOrd="0" presId="urn:microsoft.com/office/officeart/2005/8/layout/orgChart1"/>
    <dgm:cxn modelId="{73499228-58BD-40E4-B6EE-5FEAA0695069}" type="presParOf" srcId="{7FE48EB1-3748-4995-92FB-2F7FB94685DE}" destId="{0DE5E3EC-EAC3-4835-8164-0D9C131D5AC5}" srcOrd="0" destOrd="0" presId="urn:microsoft.com/office/officeart/2005/8/layout/orgChart1"/>
    <dgm:cxn modelId="{BA2F4893-15E1-4D12-B656-A7F7920F6862}" type="presParOf" srcId="{7FE48EB1-3748-4995-92FB-2F7FB94685DE}" destId="{65E8F555-B545-46FA-A988-CBD80D4C861E}" srcOrd="1" destOrd="0" presId="urn:microsoft.com/office/officeart/2005/8/layout/orgChart1"/>
    <dgm:cxn modelId="{AAE5F915-8A06-4E34-823C-E600380DD551}" type="presParOf" srcId="{098D857D-2226-4928-82BC-B9DF1E6E3236}" destId="{635AED70-333D-43BC-B345-7363DC0FB6DF}" srcOrd="1" destOrd="0" presId="urn:microsoft.com/office/officeart/2005/8/layout/orgChart1"/>
    <dgm:cxn modelId="{4C9BC7B7-AE88-4909-AB29-67B476EDD9B6}" type="presParOf" srcId="{635AED70-333D-43BC-B345-7363DC0FB6DF}" destId="{78BF6010-8E0A-4EDC-8C8F-942B1D6E8E2C}" srcOrd="0" destOrd="0" presId="urn:microsoft.com/office/officeart/2005/8/layout/orgChart1"/>
    <dgm:cxn modelId="{B49EE0CF-3966-4470-982A-B572DAFF7374}" type="presParOf" srcId="{635AED70-333D-43BC-B345-7363DC0FB6DF}" destId="{5355AFF9-C887-4632-BF6C-A07B3D8B63F7}" srcOrd="1" destOrd="0" presId="urn:microsoft.com/office/officeart/2005/8/layout/orgChart1"/>
    <dgm:cxn modelId="{5D96A1C5-00FF-4E1C-AF73-4190FB861649}" type="presParOf" srcId="{5355AFF9-C887-4632-BF6C-A07B3D8B63F7}" destId="{9F936862-BFA0-4896-9169-0A61FE15214C}" srcOrd="0" destOrd="0" presId="urn:microsoft.com/office/officeart/2005/8/layout/orgChart1"/>
    <dgm:cxn modelId="{4494539A-CC67-42C8-89B7-1AC345F3067F}" type="presParOf" srcId="{9F936862-BFA0-4896-9169-0A61FE15214C}" destId="{9AD62FDD-59AB-432A-B718-3EDD5E9506EA}" srcOrd="0" destOrd="0" presId="urn:microsoft.com/office/officeart/2005/8/layout/orgChart1"/>
    <dgm:cxn modelId="{F605DE8F-852B-46BA-BAA8-EDD3163737E4}" type="presParOf" srcId="{9F936862-BFA0-4896-9169-0A61FE15214C}" destId="{53AB8288-0E78-434F-A977-6B523CC83F34}" srcOrd="1" destOrd="0" presId="urn:microsoft.com/office/officeart/2005/8/layout/orgChart1"/>
    <dgm:cxn modelId="{E7AA21B1-E097-4523-9872-BD3BFEF79A17}" type="presParOf" srcId="{5355AFF9-C887-4632-BF6C-A07B3D8B63F7}" destId="{5127FEF3-0883-4388-8BA0-FEC7F78957B8}" srcOrd="1" destOrd="0" presId="urn:microsoft.com/office/officeart/2005/8/layout/orgChart1"/>
    <dgm:cxn modelId="{0946A3A9-860B-4950-AD25-D730AC56B790}" type="presParOf" srcId="{5355AFF9-C887-4632-BF6C-A07B3D8B63F7}" destId="{8AA2CED4-0E46-4E38-84FF-5EA7F4A91E02}" srcOrd="2" destOrd="0" presId="urn:microsoft.com/office/officeart/2005/8/layout/orgChart1"/>
    <dgm:cxn modelId="{B047FAD4-6DBE-40B1-A519-F7918C5F8D38}" type="presParOf" srcId="{635AED70-333D-43BC-B345-7363DC0FB6DF}" destId="{FA2B9E54-6142-482E-BA1C-554DDFB8B8AD}" srcOrd="2" destOrd="0" presId="urn:microsoft.com/office/officeart/2005/8/layout/orgChart1"/>
    <dgm:cxn modelId="{3A494909-D5FE-44A1-9F71-AE0980ECCF2E}" type="presParOf" srcId="{635AED70-333D-43BC-B345-7363DC0FB6DF}" destId="{22761D4C-8E58-4774-AC42-AFC27A104A30}" srcOrd="3" destOrd="0" presId="urn:microsoft.com/office/officeart/2005/8/layout/orgChart1"/>
    <dgm:cxn modelId="{7D05500C-06F1-45B9-9717-BE034EF82D88}" type="presParOf" srcId="{22761D4C-8E58-4774-AC42-AFC27A104A30}" destId="{129109C4-2495-4CDB-AB81-AB147B8DB73C}" srcOrd="0" destOrd="0" presId="urn:microsoft.com/office/officeart/2005/8/layout/orgChart1"/>
    <dgm:cxn modelId="{3F7C7ED2-2EF4-46E8-B52C-C87950C9BB8D}" type="presParOf" srcId="{129109C4-2495-4CDB-AB81-AB147B8DB73C}" destId="{85D49B5C-01C8-4841-8B5A-9B7ADAD4A1E3}" srcOrd="0" destOrd="0" presId="urn:microsoft.com/office/officeart/2005/8/layout/orgChart1"/>
    <dgm:cxn modelId="{B957466B-21D8-4350-AF2B-0D8F8B368274}" type="presParOf" srcId="{129109C4-2495-4CDB-AB81-AB147B8DB73C}" destId="{29FE2F5A-0559-4E6B-8DFD-A20A68C34AEF}" srcOrd="1" destOrd="0" presId="urn:microsoft.com/office/officeart/2005/8/layout/orgChart1"/>
    <dgm:cxn modelId="{34F555DB-72AA-4A8F-8F86-2CFCF4065876}" type="presParOf" srcId="{22761D4C-8E58-4774-AC42-AFC27A104A30}" destId="{274F98EC-9354-4D73-BD2B-9D5552238EE4}" srcOrd="1" destOrd="0" presId="urn:microsoft.com/office/officeart/2005/8/layout/orgChart1"/>
    <dgm:cxn modelId="{231AD9B8-0BB3-40BC-812F-E27EB5D31A88}" type="presParOf" srcId="{22761D4C-8E58-4774-AC42-AFC27A104A30}" destId="{40A71CDE-FAE3-4370-B117-3F54A2D1C94B}" srcOrd="2" destOrd="0" presId="urn:microsoft.com/office/officeart/2005/8/layout/orgChart1"/>
    <dgm:cxn modelId="{3703E8B3-D125-454A-ACF4-7FB5279F332F}" type="presParOf" srcId="{098D857D-2226-4928-82BC-B9DF1E6E3236}" destId="{6882CEFC-65D0-4A36-9B67-6044465023AA}" srcOrd="2" destOrd="0" presId="urn:microsoft.com/office/officeart/2005/8/layout/orgChart1"/>
    <dgm:cxn modelId="{32254273-0A99-4A55-96EC-6498154BC24D}" type="presParOf" srcId="{E4D53F76-43D4-4CFC-BF12-E09AAF889B9F}" destId="{FBBFC59E-8F21-4693-84AB-A8B908DED9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6999D6-6D18-4544-B844-67F240B0977C}" type="doc">
      <dgm:prSet loTypeId="urn:microsoft.com/office/officeart/2005/8/layout/default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D91B7D9-D85D-404E-8AF6-881EBB73C096}">
      <dgm:prSet/>
      <dgm:spPr/>
      <dgm:t>
        <a:bodyPr/>
        <a:lstStyle/>
        <a:p>
          <a:r>
            <a:rPr lang="es-AR" b="1" baseline="0" dirty="0">
              <a:solidFill>
                <a:schemeClr val="tx1"/>
              </a:solidFill>
            </a:rPr>
            <a:t>Función: contraponer puntos de vista y opiniones  </a:t>
          </a:r>
          <a:endParaRPr lang="en-US" b="1" dirty="0">
            <a:solidFill>
              <a:schemeClr val="tx1"/>
            </a:solidFill>
          </a:endParaRPr>
        </a:p>
      </dgm:t>
    </dgm:pt>
    <dgm:pt modelId="{E5FD3C47-D9C0-4675-9494-C092CD63BA7A}" type="parTrans" cxnId="{56FF3274-F7F4-4D6D-81CE-743531D9958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0F28492-C000-4352-BF40-077A29EE9CF2}" type="sibTrans" cxnId="{56FF3274-F7F4-4D6D-81CE-743531D9958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3EAD34B-0C57-433D-AF77-000F7D211CF2}">
      <dgm:prSet/>
      <dgm:spPr/>
      <dgm:t>
        <a:bodyPr/>
        <a:lstStyle/>
        <a:p>
          <a:r>
            <a:rPr lang="es-AR" b="1" baseline="0" dirty="0">
              <a:solidFill>
                <a:schemeClr val="tx1"/>
              </a:solidFill>
            </a:rPr>
            <a:t>Trama predominante: argumentativa</a:t>
          </a:r>
          <a:endParaRPr lang="en-US" b="1" dirty="0">
            <a:solidFill>
              <a:schemeClr val="tx1"/>
            </a:solidFill>
          </a:endParaRPr>
        </a:p>
      </dgm:t>
    </dgm:pt>
    <dgm:pt modelId="{AB78074C-D995-4944-BA94-A9968D6537FB}" type="parTrans" cxnId="{4A6C40BB-FEB5-4894-AA82-825F14FCC61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A3C219A-C4BA-494A-A162-41A74199DFED}" type="sibTrans" cxnId="{4A6C40BB-FEB5-4894-AA82-825F14FCC61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2773CB2-AB64-47ED-A767-C49051F92095}">
      <dgm:prSet custT="1"/>
      <dgm:spPr/>
      <dgm:t>
        <a:bodyPr/>
        <a:lstStyle/>
        <a:p>
          <a:r>
            <a:rPr lang="es-AR" sz="2400" b="1" baseline="0" dirty="0">
              <a:solidFill>
                <a:schemeClr val="tx1"/>
              </a:solidFill>
            </a:rPr>
            <a:t>Estructura ordenada y metódica</a:t>
          </a:r>
          <a:endParaRPr lang="en-US" sz="2400" b="1" dirty="0">
            <a:solidFill>
              <a:schemeClr val="tx1"/>
            </a:solidFill>
          </a:endParaRPr>
        </a:p>
      </dgm:t>
    </dgm:pt>
    <dgm:pt modelId="{1EC846C8-2F76-4B5B-8138-B94E777C337A}" type="parTrans" cxnId="{B3F287E5-278D-402C-BFBC-954890B84B3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0F35D2D-FA0F-4BC9-98E7-E215C1284FFA}" type="sibTrans" cxnId="{B3F287E5-278D-402C-BFBC-954890B84B3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C4B50E1-5DF5-42DC-91C0-33BC68672A95}">
      <dgm:prSet/>
      <dgm:spPr/>
      <dgm:t>
        <a:bodyPr/>
        <a:lstStyle/>
        <a:p>
          <a:r>
            <a:rPr lang="es-AR" b="1" baseline="0" dirty="0">
              <a:solidFill>
                <a:schemeClr val="tx1"/>
              </a:solidFill>
            </a:rPr>
            <a:t>Recursos argumentativos (citas de autoridad, ejemplificaciones, comparaciones, apelación a los sentimientos del auditorio)</a:t>
          </a:r>
          <a:endParaRPr lang="en-US" b="1" dirty="0">
            <a:solidFill>
              <a:schemeClr val="tx1"/>
            </a:solidFill>
          </a:endParaRPr>
        </a:p>
      </dgm:t>
    </dgm:pt>
    <dgm:pt modelId="{9D64A0F0-291B-4EDE-B6DA-06CE375DA493}" type="sibTrans" cxnId="{39A3F24E-873B-4E11-A18F-3E7261B8715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73E59FB-0E23-4B13-8821-D3F345E7830B}" type="parTrans" cxnId="{39A3F24E-873B-4E11-A18F-3E7261B8715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2EC3A04-A3DD-4C3D-9B12-B91ABD706973}" type="pres">
      <dgm:prSet presAssocID="{8F6999D6-6D18-4544-B844-67F240B0977C}" presName="diagram" presStyleCnt="0">
        <dgm:presLayoutVars>
          <dgm:dir/>
          <dgm:resizeHandles val="exact"/>
        </dgm:presLayoutVars>
      </dgm:prSet>
      <dgm:spPr/>
    </dgm:pt>
    <dgm:pt modelId="{FAB5E517-D1B6-49F8-A252-43B9CD3A1DD6}" type="pres">
      <dgm:prSet presAssocID="{1D91B7D9-D85D-404E-8AF6-881EBB73C096}" presName="node" presStyleLbl="node1" presStyleIdx="0" presStyleCnt="4">
        <dgm:presLayoutVars>
          <dgm:bulletEnabled val="1"/>
        </dgm:presLayoutVars>
      </dgm:prSet>
      <dgm:spPr/>
    </dgm:pt>
    <dgm:pt modelId="{8A9C0F7A-CD78-44D6-B375-226E708D3971}" type="pres">
      <dgm:prSet presAssocID="{90F28492-C000-4352-BF40-077A29EE9CF2}" presName="sibTrans" presStyleCnt="0"/>
      <dgm:spPr/>
    </dgm:pt>
    <dgm:pt modelId="{130E0F4B-8370-442F-88A1-9D7FC2AF8DBB}" type="pres">
      <dgm:prSet presAssocID="{93EAD34B-0C57-433D-AF77-000F7D211CF2}" presName="node" presStyleLbl="node1" presStyleIdx="1" presStyleCnt="4">
        <dgm:presLayoutVars>
          <dgm:bulletEnabled val="1"/>
        </dgm:presLayoutVars>
      </dgm:prSet>
      <dgm:spPr/>
    </dgm:pt>
    <dgm:pt modelId="{0E3B0266-EBE6-4AE4-86F6-E8BAA1F53810}" type="pres">
      <dgm:prSet presAssocID="{0A3C219A-C4BA-494A-A162-41A74199DFED}" presName="sibTrans" presStyleCnt="0"/>
      <dgm:spPr/>
    </dgm:pt>
    <dgm:pt modelId="{CEC4B8AF-73AC-48CA-865A-018D13A31A1B}" type="pres">
      <dgm:prSet presAssocID="{C2773CB2-AB64-47ED-A767-C49051F92095}" presName="node" presStyleLbl="node1" presStyleIdx="2" presStyleCnt="4">
        <dgm:presLayoutVars>
          <dgm:bulletEnabled val="1"/>
        </dgm:presLayoutVars>
      </dgm:prSet>
      <dgm:spPr/>
    </dgm:pt>
    <dgm:pt modelId="{932FF8BF-22F9-4EFE-93CC-75867C2FD4D0}" type="pres">
      <dgm:prSet presAssocID="{50F35D2D-FA0F-4BC9-98E7-E215C1284FFA}" presName="sibTrans" presStyleCnt="0"/>
      <dgm:spPr/>
    </dgm:pt>
    <dgm:pt modelId="{9ACB541D-F761-4369-8D5C-2CC61D7872C5}" type="pres">
      <dgm:prSet presAssocID="{9C4B50E1-5DF5-42DC-91C0-33BC68672A95}" presName="node" presStyleLbl="node1" presStyleIdx="3" presStyleCnt="4" custScaleX="295052" custLinFactNeighborX="-585">
        <dgm:presLayoutVars>
          <dgm:bulletEnabled val="1"/>
        </dgm:presLayoutVars>
      </dgm:prSet>
      <dgm:spPr/>
    </dgm:pt>
  </dgm:ptLst>
  <dgm:cxnLst>
    <dgm:cxn modelId="{2CB1A431-1189-4E79-9C62-86E8CF089CC6}" type="presOf" srcId="{93EAD34B-0C57-433D-AF77-000F7D211CF2}" destId="{130E0F4B-8370-442F-88A1-9D7FC2AF8DBB}" srcOrd="0" destOrd="0" presId="urn:microsoft.com/office/officeart/2005/8/layout/default"/>
    <dgm:cxn modelId="{39A3F24E-873B-4E11-A18F-3E7261B8715B}" srcId="{8F6999D6-6D18-4544-B844-67F240B0977C}" destId="{9C4B50E1-5DF5-42DC-91C0-33BC68672A95}" srcOrd="3" destOrd="0" parTransId="{C73E59FB-0E23-4B13-8821-D3F345E7830B}" sibTransId="{9D64A0F0-291B-4EDE-B6DA-06CE375DA493}"/>
    <dgm:cxn modelId="{56FF3274-F7F4-4D6D-81CE-743531D99581}" srcId="{8F6999D6-6D18-4544-B844-67F240B0977C}" destId="{1D91B7D9-D85D-404E-8AF6-881EBB73C096}" srcOrd="0" destOrd="0" parTransId="{E5FD3C47-D9C0-4675-9494-C092CD63BA7A}" sibTransId="{90F28492-C000-4352-BF40-077A29EE9CF2}"/>
    <dgm:cxn modelId="{4AF8F759-2B23-4C25-B276-ECA54232648F}" type="presOf" srcId="{C2773CB2-AB64-47ED-A767-C49051F92095}" destId="{CEC4B8AF-73AC-48CA-865A-018D13A31A1B}" srcOrd="0" destOrd="0" presId="urn:microsoft.com/office/officeart/2005/8/layout/default"/>
    <dgm:cxn modelId="{9056A9A8-27EC-4735-9AF3-40E4BD565D8A}" type="presOf" srcId="{8F6999D6-6D18-4544-B844-67F240B0977C}" destId="{22EC3A04-A3DD-4C3D-9B12-B91ABD706973}" srcOrd="0" destOrd="0" presId="urn:microsoft.com/office/officeart/2005/8/layout/default"/>
    <dgm:cxn modelId="{4A6C40BB-FEB5-4894-AA82-825F14FCC613}" srcId="{8F6999D6-6D18-4544-B844-67F240B0977C}" destId="{93EAD34B-0C57-433D-AF77-000F7D211CF2}" srcOrd="1" destOrd="0" parTransId="{AB78074C-D995-4944-BA94-A9968D6537FB}" sibTransId="{0A3C219A-C4BA-494A-A162-41A74199DFED}"/>
    <dgm:cxn modelId="{DDFCC3D7-074B-4FA4-B5AA-F6CA1F3B0842}" type="presOf" srcId="{9C4B50E1-5DF5-42DC-91C0-33BC68672A95}" destId="{9ACB541D-F761-4369-8D5C-2CC61D7872C5}" srcOrd="0" destOrd="0" presId="urn:microsoft.com/office/officeart/2005/8/layout/default"/>
    <dgm:cxn modelId="{5B9633DD-2C9E-4798-AB83-E4A1D0E16804}" type="presOf" srcId="{1D91B7D9-D85D-404E-8AF6-881EBB73C096}" destId="{FAB5E517-D1B6-49F8-A252-43B9CD3A1DD6}" srcOrd="0" destOrd="0" presId="urn:microsoft.com/office/officeart/2005/8/layout/default"/>
    <dgm:cxn modelId="{B3F287E5-278D-402C-BFBC-954890B84B34}" srcId="{8F6999D6-6D18-4544-B844-67F240B0977C}" destId="{C2773CB2-AB64-47ED-A767-C49051F92095}" srcOrd="2" destOrd="0" parTransId="{1EC846C8-2F76-4B5B-8138-B94E777C337A}" sibTransId="{50F35D2D-FA0F-4BC9-98E7-E215C1284FFA}"/>
    <dgm:cxn modelId="{94C52FD3-B8A8-4D8D-BA8C-1EFAB9467CCF}" type="presParOf" srcId="{22EC3A04-A3DD-4C3D-9B12-B91ABD706973}" destId="{FAB5E517-D1B6-49F8-A252-43B9CD3A1DD6}" srcOrd="0" destOrd="0" presId="urn:microsoft.com/office/officeart/2005/8/layout/default"/>
    <dgm:cxn modelId="{8649ECFE-7173-4C1A-A536-91F788221442}" type="presParOf" srcId="{22EC3A04-A3DD-4C3D-9B12-B91ABD706973}" destId="{8A9C0F7A-CD78-44D6-B375-226E708D3971}" srcOrd="1" destOrd="0" presId="urn:microsoft.com/office/officeart/2005/8/layout/default"/>
    <dgm:cxn modelId="{DB2E36F5-FA70-4C50-BF92-6F202D661C14}" type="presParOf" srcId="{22EC3A04-A3DD-4C3D-9B12-B91ABD706973}" destId="{130E0F4B-8370-442F-88A1-9D7FC2AF8DBB}" srcOrd="2" destOrd="0" presId="urn:microsoft.com/office/officeart/2005/8/layout/default"/>
    <dgm:cxn modelId="{719E4A5D-81C6-4572-9091-90AFD3E99E45}" type="presParOf" srcId="{22EC3A04-A3DD-4C3D-9B12-B91ABD706973}" destId="{0E3B0266-EBE6-4AE4-86F6-E8BAA1F53810}" srcOrd="3" destOrd="0" presId="urn:microsoft.com/office/officeart/2005/8/layout/default"/>
    <dgm:cxn modelId="{5C27695C-961A-4A27-B2DC-0B3FA5693667}" type="presParOf" srcId="{22EC3A04-A3DD-4C3D-9B12-B91ABD706973}" destId="{CEC4B8AF-73AC-48CA-865A-018D13A31A1B}" srcOrd="4" destOrd="0" presId="urn:microsoft.com/office/officeart/2005/8/layout/default"/>
    <dgm:cxn modelId="{523E3894-C055-43B0-8AC0-DF853BB0CB82}" type="presParOf" srcId="{22EC3A04-A3DD-4C3D-9B12-B91ABD706973}" destId="{932FF8BF-22F9-4EFE-93CC-75867C2FD4D0}" srcOrd="5" destOrd="0" presId="urn:microsoft.com/office/officeart/2005/8/layout/default"/>
    <dgm:cxn modelId="{7F3EEB3F-F6BC-47AB-BA3B-08F85C95AD89}" type="presParOf" srcId="{22EC3A04-A3DD-4C3D-9B12-B91ABD706973}" destId="{9ACB541D-F761-4369-8D5C-2CC61D7872C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2054D9-6B2F-41B2-B6CA-1267D6D617CE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D426215-0508-4E64-BF56-71CF702E3CF1}">
      <dgm:prSet custT="1"/>
      <dgm:spPr/>
      <dgm:t>
        <a:bodyPr/>
        <a:lstStyle/>
        <a:p>
          <a:r>
            <a:rPr lang="es-AR" sz="2000" baseline="0" dirty="0"/>
            <a:t>Dominio de elementos paralingüísticos: actuar con confianza, tono de voz alto, buen manejo de las pausas y silencios, conservar postura adecuada, gesticular de forma natural. </a:t>
          </a:r>
          <a:endParaRPr lang="en-US" sz="2000" dirty="0"/>
        </a:p>
      </dgm:t>
    </dgm:pt>
    <dgm:pt modelId="{06900646-AD41-42DA-814B-51EF673CBBFC}" type="parTrans" cxnId="{0FC53469-DABA-4B49-BD27-16FC2A889B7B}">
      <dgm:prSet/>
      <dgm:spPr/>
      <dgm:t>
        <a:bodyPr/>
        <a:lstStyle/>
        <a:p>
          <a:endParaRPr lang="en-US"/>
        </a:p>
      </dgm:t>
    </dgm:pt>
    <dgm:pt modelId="{8FAE2BE9-2EE5-44A2-BB1E-331DECAD2A90}" type="sibTrans" cxnId="{0FC53469-DABA-4B49-BD27-16FC2A889B7B}">
      <dgm:prSet/>
      <dgm:spPr/>
      <dgm:t>
        <a:bodyPr/>
        <a:lstStyle/>
        <a:p>
          <a:endParaRPr lang="en-US"/>
        </a:p>
      </dgm:t>
    </dgm:pt>
    <dgm:pt modelId="{73899D2B-59ED-46D2-A3D5-960BD027CF23}">
      <dgm:prSet/>
      <dgm:spPr/>
      <dgm:t>
        <a:bodyPr/>
        <a:lstStyle/>
        <a:p>
          <a:r>
            <a:rPr lang="es-AR" baseline="0"/>
            <a:t>Prácticas previas de lectura en voz alta para controlar el tiempo y la dicción. </a:t>
          </a:r>
          <a:endParaRPr lang="en-US"/>
        </a:p>
      </dgm:t>
    </dgm:pt>
    <dgm:pt modelId="{99069858-6A00-41AF-9FDF-02D1780FE283}" type="parTrans" cxnId="{B3B3E440-5208-4740-9B6D-B4C79E4FBF33}">
      <dgm:prSet/>
      <dgm:spPr/>
      <dgm:t>
        <a:bodyPr/>
        <a:lstStyle/>
        <a:p>
          <a:endParaRPr lang="en-US"/>
        </a:p>
      </dgm:t>
    </dgm:pt>
    <dgm:pt modelId="{CCCE8860-98D4-4AD9-A7D7-8BC2D848E53E}" type="sibTrans" cxnId="{B3B3E440-5208-4740-9B6D-B4C79E4FBF33}">
      <dgm:prSet/>
      <dgm:spPr/>
      <dgm:t>
        <a:bodyPr/>
        <a:lstStyle/>
        <a:p>
          <a:endParaRPr lang="en-US"/>
        </a:p>
      </dgm:t>
    </dgm:pt>
    <dgm:pt modelId="{3C6F3D47-F5FF-493B-9DFC-2C59A8DD2C49}">
      <dgm:prSet/>
      <dgm:spPr/>
      <dgm:t>
        <a:bodyPr/>
        <a:lstStyle/>
        <a:p>
          <a:r>
            <a:rPr lang="es-AR" baseline="0"/>
            <a:t>Uso de textos de apoyo adecuados. </a:t>
          </a:r>
          <a:endParaRPr lang="en-US"/>
        </a:p>
      </dgm:t>
    </dgm:pt>
    <dgm:pt modelId="{08921F22-8F97-4B18-9DD6-D22B52D775C4}" type="parTrans" cxnId="{5921846C-A2A4-429F-8490-104194053981}">
      <dgm:prSet/>
      <dgm:spPr/>
      <dgm:t>
        <a:bodyPr/>
        <a:lstStyle/>
        <a:p>
          <a:endParaRPr lang="en-US"/>
        </a:p>
      </dgm:t>
    </dgm:pt>
    <dgm:pt modelId="{C0D4DD0B-924D-4E45-82AD-1DACC31C5F46}" type="sibTrans" cxnId="{5921846C-A2A4-429F-8490-104194053981}">
      <dgm:prSet/>
      <dgm:spPr/>
      <dgm:t>
        <a:bodyPr/>
        <a:lstStyle/>
        <a:p>
          <a:endParaRPr lang="en-US"/>
        </a:p>
      </dgm:t>
    </dgm:pt>
    <dgm:pt modelId="{50866A47-81BA-4C8E-AF1D-B013C5A022F1}">
      <dgm:prSet/>
      <dgm:spPr/>
      <dgm:t>
        <a:bodyPr/>
        <a:lstStyle/>
        <a:p>
          <a:r>
            <a:rPr lang="es-AR" baseline="0"/>
            <a:t>Buena gestión de los errores de dicción y de lectura. </a:t>
          </a:r>
          <a:endParaRPr lang="en-US"/>
        </a:p>
      </dgm:t>
    </dgm:pt>
    <dgm:pt modelId="{26AF6912-5FBF-43C4-B31E-6F2A0246E3A9}" type="parTrans" cxnId="{A098D043-CA65-44AC-ACC1-70797B29228E}">
      <dgm:prSet/>
      <dgm:spPr/>
      <dgm:t>
        <a:bodyPr/>
        <a:lstStyle/>
        <a:p>
          <a:endParaRPr lang="en-US"/>
        </a:p>
      </dgm:t>
    </dgm:pt>
    <dgm:pt modelId="{E5C2640B-76A1-40B8-A766-CA9784011C5B}" type="sibTrans" cxnId="{A098D043-CA65-44AC-ACC1-70797B29228E}">
      <dgm:prSet/>
      <dgm:spPr/>
      <dgm:t>
        <a:bodyPr/>
        <a:lstStyle/>
        <a:p>
          <a:endParaRPr lang="en-US"/>
        </a:p>
      </dgm:t>
    </dgm:pt>
    <dgm:pt modelId="{F0BC2E00-957A-4049-8088-A666E6EEC73E}">
      <dgm:prSet/>
      <dgm:spPr/>
      <dgm:t>
        <a:bodyPr/>
        <a:lstStyle/>
        <a:p>
          <a:r>
            <a:rPr lang="es-AR" baseline="0"/>
            <a:t>Dominio de la interacción y el vínculo con el auditorio. </a:t>
          </a:r>
          <a:endParaRPr lang="en-US"/>
        </a:p>
      </dgm:t>
    </dgm:pt>
    <dgm:pt modelId="{81B54806-23E6-41A1-BEC9-0E11B490B61D}" type="parTrans" cxnId="{BDB74D87-71F9-4EE1-8632-B4CF4BF12F70}">
      <dgm:prSet/>
      <dgm:spPr/>
      <dgm:t>
        <a:bodyPr/>
        <a:lstStyle/>
        <a:p>
          <a:endParaRPr lang="en-US"/>
        </a:p>
      </dgm:t>
    </dgm:pt>
    <dgm:pt modelId="{B15A1D79-C6C6-4D56-B171-7C43F81D92B0}" type="sibTrans" cxnId="{BDB74D87-71F9-4EE1-8632-B4CF4BF12F70}">
      <dgm:prSet/>
      <dgm:spPr/>
      <dgm:t>
        <a:bodyPr/>
        <a:lstStyle/>
        <a:p>
          <a:endParaRPr lang="en-US"/>
        </a:p>
      </dgm:t>
    </dgm:pt>
    <dgm:pt modelId="{2774ECE6-43BC-4C19-B8B0-CE17C20A6007}" type="pres">
      <dgm:prSet presAssocID="{312054D9-6B2F-41B2-B6CA-1267D6D617CE}" presName="root" presStyleCnt="0">
        <dgm:presLayoutVars>
          <dgm:dir/>
          <dgm:resizeHandles val="exact"/>
        </dgm:presLayoutVars>
      </dgm:prSet>
      <dgm:spPr/>
    </dgm:pt>
    <dgm:pt modelId="{DB4741F0-1281-45F9-AD05-240900F3CE1C}" type="pres">
      <dgm:prSet presAssocID="{312054D9-6B2F-41B2-B6CA-1267D6D617CE}" presName="container" presStyleCnt="0">
        <dgm:presLayoutVars>
          <dgm:dir/>
          <dgm:resizeHandles val="exact"/>
        </dgm:presLayoutVars>
      </dgm:prSet>
      <dgm:spPr/>
    </dgm:pt>
    <dgm:pt modelId="{EFA487C1-4033-4AB7-AA89-FDD14BC9CD10}" type="pres">
      <dgm:prSet presAssocID="{8D426215-0508-4E64-BF56-71CF702E3CF1}" presName="compNode" presStyleCnt="0"/>
      <dgm:spPr/>
    </dgm:pt>
    <dgm:pt modelId="{43F0C510-7B6A-4FAB-B4CE-CC1A7B91EFB4}" type="pres">
      <dgm:prSet presAssocID="{8D426215-0508-4E64-BF56-71CF702E3CF1}" presName="iconBgRect" presStyleLbl="bgShp" presStyleIdx="0" presStyleCnt="5"/>
      <dgm:spPr/>
    </dgm:pt>
    <dgm:pt modelId="{4B1D99B2-1B31-4F33-BDC8-F4F30239E5A4}" type="pres">
      <dgm:prSet presAssocID="{8D426215-0508-4E64-BF56-71CF702E3CF1}" presName="iconRect" presStyleLbl="node1" presStyleIdx="0" presStyleCnt="5" custScaleX="183590" custScaleY="21088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ayer Candle"/>
        </a:ext>
      </dgm:extLst>
    </dgm:pt>
    <dgm:pt modelId="{82F63746-923A-459D-834F-6921504AAECC}" type="pres">
      <dgm:prSet presAssocID="{8D426215-0508-4E64-BF56-71CF702E3CF1}" presName="spaceRect" presStyleCnt="0"/>
      <dgm:spPr/>
    </dgm:pt>
    <dgm:pt modelId="{502C2A18-283D-4A97-A6AB-6332B1FCE9E4}" type="pres">
      <dgm:prSet presAssocID="{8D426215-0508-4E64-BF56-71CF702E3CF1}" presName="textRect" presStyleLbl="revTx" presStyleIdx="0" presStyleCnt="5">
        <dgm:presLayoutVars>
          <dgm:chMax val="1"/>
          <dgm:chPref val="1"/>
        </dgm:presLayoutVars>
      </dgm:prSet>
      <dgm:spPr/>
    </dgm:pt>
    <dgm:pt modelId="{E6BF7531-5C9E-4B4F-8F7A-5413D60FC189}" type="pres">
      <dgm:prSet presAssocID="{8FAE2BE9-2EE5-44A2-BB1E-331DECAD2A90}" presName="sibTrans" presStyleLbl="sibTrans2D1" presStyleIdx="0" presStyleCnt="0"/>
      <dgm:spPr/>
    </dgm:pt>
    <dgm:pt modelId="{F027B454-EC5F-46B9-91C2-A2701DB0D49D}" type="pres">
      <dgm:prSet presAssocID="{73899D2B-59ED-46D2-A3D5-960BD027CF23}" presName="compNode" presStyleCnt="0"/>
      <dgm:spPr/>
    </dgm:pt>
    <dgm:pt modelId="{B1E5DD25-F4BF-4D17-A02E-1BFB8E58DA6C}" type="pres">
      <dgm:prSet presAssocID="{73899D2B-59ED-46D2-A3D5-960BD027CF23}" presName="iconBgRect" presStyleLbl="bgShp" presStyleIdx="1" presStyleCnt="5"/>
      <dgm:spPr/>
    </dgm:pt>
    <dgm:pt modelId="{1D52B09F-17A3-4A1F-ADDD-3ADD376D1C45}" type="pres">
      <dgm:prSet presAssocID="{73899D2B-59ED-46D2-A3D5-960BD027CF2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bros"/>
        </a:ext>
      </dgm:extLst>
    </dgm:pt>
    <dgm:pt modelId="{8F8C2A9E-6A3B-4DAD-B497-764187815011}" type="pres">
      <dgm:prSet presAssocID="{73899D2B-59ED-46D2-A3D5-960BD027CF23}" presName="spaceRect" presStyleCnt="0"/>
      <dgm:spPr/>
    </dgm:pt>
    <dgm:pt modelId="{8F3EE406-883A-4347-B8DC-0E573C4246D6}" type="pres">
      <dgm:prSet presAssocID="{73899D2B-59ED-46D2-A3D5-960BD027CF23}" presName="textRect" presStyleLbl="revTx" presStyleIdx="1" presStyleCnt="5">
        <dgm:presLayoutVars>
          <dgm:chMax val="1"/>
          <dgm:chPref val="1"/>
        </dgm:presLayoutVars>
      </dgm:prSet>
      <dgm:spPr/>
    </dgm:pt>
    <dgm:pt modelId="{FCF2C9E4-8CED-45C3-96CE-7CBA0D7DF965}" type="pres">
      <dgm:prSet presAssocID="{CCCE8860-98D4-4AD9-A7D7-8BC2D848E53E}" presName="sibTrans" presStyleLbl="sibTrans2D1" presStyleIdx="0" presStyleCnt="0"/>
      <dgm:spPr/>
    </dgm:pt>
    <dgm:pt modelId="{45525AF4-CB81-4E0C-9FAE-7FE7D6166886}" type="pres">
      <dgm:prSet presAssocID="{3C6F3D47-F5FF-493B-9DFC-2C59A8DD2C49}" presName="compNode" presStyleCnt="0"/>
      <dgm:spPr/>
    </dgm:pt>
    <dgm:pt modelId="{7C30F1F5-36EA-4A8C-A829-DFC57A86592E}" type="pres">
      <dgm:prSet presAssocID="{3C6F3D47-F5FF-493B-9DFC-2C59A8DD2C49}" presName="iconBgRect" presStyleLbl="bgShp" presStyleIdx="2" presStyleCnt="5"/>
      <dgm:spPr/>
    </dgm:pt>
    <dgm:pt modelId="{1DB8DC00-D46C-4A33-8A2F-F3EC596F6586}" type="pres">
      <dgm:prSet presAssocID="{3C6F3D47-F5FF-493B-9DFC-2C59A8DD2C4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ndo"/>
        </a:ext>
      </dgm:extLst>
    </dgm:pt>
    <dgm:pt modelId="{554F4967-6ED7-4F54-91E9-77090E985BE2}" type="pres">
      <dgm:prSet presAssocID="{3C6F3D47-F5FF-493B-9DFC-2C59A8DD2C49}" presName="spaceRect" presStyleCnt="0"/>
      <dgm:spPr/>
    </dgm:pt>
    <dgm:pt modelId="{8C4084C0-A8E0-4071-A7DA-C67411E352E0}" type="pres">
      <dgm:prSet presAssocID="{3C6F3D47-F5FF-493B-9DFC-2C59A8DD2C49}" presName="textRect" presStyleLbl="revTx" presStyleIdx="2" presStyleCnt="5">
        <dgm:presLayoutVars>
          <dgm:chMax val="1"/>
          <dgm:chPref val="1"/>
        </dgm:presLayoutVars>
      </dgm:prSet>
      <dgm:spPr/>
    </dgm:pt>
    <dgm:pt modelId="{E83A2839-EBD5-433D-B77A-8FDCC0ED94D1}" type="pres">
      <dgm:prSet presAssocID="{C0D4DD0B-924D-4E45-82AD-1DACC31C5F46}" presName="sibTrans" presStyleLbl="sibTrans2D1" presStyleIdx="0" presStyleCnt="0"/>
      <dgm:spPr/>
    </dgm:pt>
    <dgm:pt modelId="{A58FB032-99FA-4B13-BE9D-3AFB35912DBE}" type="pres">
      <dgm:prSet presAssocID="{50866A47-81BA-4C8E-AF1D-B013C5A022F1}" presName="compNode" presStyleCnt="0"/>
      <dgm:spPr/>
    </dgm:pt>
    <dgm:pt modelId="{9128659A-0CCC-450F-9B4F-DCFBF46EFA4A}" type="pres">
      <dgm:prSet presAssocID="{50866A47-81BA-4C8E-AF1D-B013C5A022F1}" presName="iconBgRect" presStyleLbl="bgShp" presStyleIdx="3" presStyleCnt="5"/>
      <dgm:spPr/>
    </dgm:pt>
    <dgm:pt modelId="{4CC71429-CBA5-4E72-BDE8-8671F2874134}" type="pres">
      <dgm:prSet presAssocID="{50866A47-81BA-4C8E-AF1D-B013C5A022F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83E2B386-7577-4E53-9B68-74ED656A9010}" type="pres">
      <dgm:prSet presAssocID="{50866A47-81BA-4C8E-AF1D-B013C5A022F1}" presName="spaceRect" presStyleCnt="0"/>
      <dgm:spPr/>
    </dgm:pt>
    <dgm:pt modelId="{AFF050A7-717B-4C70-B1CB-608EA5E8959F}" type="pres">
      <dgm:prSet presAssocID="{50866A47-81BA-4C8E-AF1D-B013C5A022F1}" presName="textRect" presStyleLbl="revTx" presStyleIdx="3" presStyleCnt="5">
        <dgm:presLayoutVars>
          <dgm:chMax val="1"/>
          <dgm:chPref val="1"/>
        </dgm:presLayoutVars>
      </dgm:prSet>
      <dgm:spPr/>
    </dgm:pt>
    <dgm:pt modelId="{26A25963-AD69-4386-A973-6EC9F9F0C831}" type="pres">
      <dgm:prSet presAssocID="{E5C2640B-76A1-40B8-A766-CA9784011C5B}" presName="sibTrans" presStyleLbl="sibTrans2D1" presStyleIdx="0" presStyleCnt="0"/>
      <dgm:spPr/>
    </dgm:pt>
    <dgm:pt modelId="{7C2D5690-305D-4506-B847-96A540122452}" type="pres">
      <dgm:prSet presAssocID="{F0BC2E00-957A-4049-8088-A666E6EEC73E}" presName="compNode" presStyleCnt="0"/>
      <dgm:spPr/>
    </dgm:pt>
    <dgm:pt modelId="{A482B9C2-511F-4FE8-884D-677226979EA5}" type="pres">
      <dgm:prSet presAssocID="{F0BC2E00-957A-4049-8088-A666E6EEC73E}" presName="iconBgRect" presStyleLbl="bgShp" presStyleIdx="4" presStyleCnt="5"/>
      <dgm:spPr/>
    </dgm:pt>
    <dgm:pt modelId="{DCA2B2BF-34CB-425C-A033-F7748EBA0818}" type="pres">
      <dgm:prSet presAssocID="{F0BC2E00-957A-4049-8088-A666E6EEC73E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ama"/>
        </a:ext>
      </dgm:extLst>
    </dgm:pt>
    <dgm:pt modelId="{A1744ECD-808D-4C86-A8F9-7F7E74D0FBE9}" type="pres">
      <dgm:prSet presAssocID="{F0BC2E00-957A-4049-8088-A666E6EEC73E}" presName="spaceRect" presStyleCnt="0"/>
      <dgm:spPr/>
    </dgm:pt>
    <dgm:pt modelId="{465D566F-6BE0-4B3D-9638-A0477305A535}" type="pres">
      <dgm:prSet presAssocID="{F0BC2E00-957A-4049-8088-A666E6EEC73E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A200EF10-B795-4F47-BE08-6FE27E015C82}" type="presOf" srcId="{E5C2640B-76A1-40B8-A766-CA9784011C5B}" destId="{26A25963-AD69-4386-A973-6EC9F9F0C831}" srcOrd="0" destOrd="0" presId="urn:microsoft.com/office/officeart/2018/2/layout/IconCircleList"/>
    <dgm:cxn modelId="{B3B3E440-5208-4740-9B6D-B4C79E4FBF33}" srcId="{312054D9-6B2F-41B2-B6CA-1267D6D617CE}" destId="{73899D2B-59ED-46D2-A3D5-960BD027CF23}" srcOrd="1" destOrd="0" parTransId="{99069858-6A00-41AF-9FDF-02D1780FE283}" sibTransId="{CCCE8860-98D4-4AD9-A7D7-8BC2D848E53E}"/>
    <dgm:cxn modelId="{A098D043-CA65-44AC-ACC1-70797B29228E}" srcId="{312054D9-6B2F-41B2-B6CA-1267D6D617CE}" destId="{50866A47-81BA-4C8E-AF1D-B013C5A022F1}" srcOrd="3" destOrd="0" parTransId="{26AF6912-5FBF-43C4-B31E-6F2A0246E3A9}" sibTransId="{E5C2640B-76A1-40B8-A766-CA9784011C5B}"/>
    <dgm:cxn modelId="{0FC53469-DABA-4B49-BD27-16FC2A889B7B}" srcId="{312054D9-6B2F-41B2-B6CA-1267D6D617CE}" destId="{8D426215-0508-4E64-BF56-71CF702E3CF1}" srcOrd="0" destOrd="0" parTransId="{06900646-AD41-42DA-814B-51EF673CBBFC}" sibTransId="{8FAE2BE9-2EE5-44A2-BB1E-331DECAD2A90}"/>
    <dgm:cxn modelId="{21C87F69-1320-4DA8-8A6D-82CB9AD58A3F}" type="presOf" srcId="{8FAE2BE9-2EE5-44A2-BB1E-331DECAD2A90}" destId="{E6BF7531-5C9E-4B4F-8F7A-5413D60FC189}" srcOrd="0" destOrd="0" presId="urn:microsoft.com/office/officeart/2018/2/layout/IconCircleList"/>
    <dgm:cxn modelId="{5921846C-A2A4-429F-8490-104194053981}" srcId="{312054D9-6B2F-41B2-B6CA-1267D6D617CE}" destId="{3C6F3D47-F5FF-493B-9DFC-2C59A8DD2C49}" srcOrd="2" destOrd="0" parTransId="{08921F22-8F97-4B18-9DD6-D22B52D775C4}" sibTransId="{C0D4DD0B-924D-4E45-82AD-1DACC31C5F46}"/>
    <dgm:cxn modelId="{BDC3DD6F-02D3-4BAF-BB0B-DAA09C821D23}" type="presOf" srcId="{CCCE8860-98D4-4AD9-A7D7-8BC2D848E53E}" destId="{FCF2C9E4-8CED-45C3-96CE-7CBA0D7DF965}" srcOrd="0" destOrd="0" presId="urn:microsoft.com/office/officeart/2018/2/layout/IconCircleList"/>
    <dgm:cxn modelId="{84F2A583-3195-4AE3-AC73-C419BD22B214}" type="presOf" srcId="{312054D9-6B2F-41B2-B6CA-1267D6D617CE}" destId="{2774ECE6-43BC-4C19-B8B0-CE17C20A6007}" srcOrd="0" destOrd="0" presId="urn:microsoft.com/office/officeart/2018/2/layout/IconCircleList"/>
    <dgm:cxn modelId="{BDB74D87-71F9-4EE1-8632-B4CF4BF12F70}" srcId="{312054D9-6B2F-41B2-B6CA-1267D6D617CE}" destId="{F0BC2E00-957A-4049-8088-A666E6EEC73E}" srcOrd="4" destOrd="0" parTransId="{81B54806-23E6-41A1-BEC9-0E11B490B61D}" sibTransId="{B15A1D79-C6C6-4D56-B171-7C43F81D92B0}"/>
    <dgm:cxn modelId="{7725C8A8-3F4D-4956-B229-4E7A5CE6CCA8}" type="presOf" srcId="{3C6F3D47-F5FF-493B-9DFC-2C59A8DD2C49}" destId="{8C4084C0-A8E0-4071-A7DA-C67411E352E0}" srcOrd="0" destOrd="0" presId="urn:microsoft.com/office/officeart/2018/2/layout/IconCircleList"/>
    <dgm:cxn modelId="{07DB2FB2-295D-42B1-A371-773F53828C5A}" type="presOf" srcId="{73899D2B-59ED-46D2-A3D5-960BD027CF23}" destId="{8F3EE406-883A-4347-B8DC-0E573C4246D6}" srcOrd="0" destOrd="0" presId="urn:microsoft.com/office/officeart/2018/2/layout/IconCircleList"/>
    <dgm:cxn modelId="{58C1CFB9-0F15-4849-9AE7-E3068C7DF270}" type="presOf" srcId="{C0D4DD0B-924D-4E45-82AD-1DACC31C5F46}" destId="{E83A2839-EBD5-433D-B77A-8FDCC0ED94D1}" srcOrd="0" destOrd="0" presId="urn:microsoft.com/office/officeart/2018/2/layout/IconCircleList"/>
    <dgm:cxn modelId="{F19CEDBE-2852-42D4-81D8-F5E9E8D59722}" type="presOf" srcId="{50866A47-81BA-4C8E-AF1D-B013C5A022F1}" destId="{AFF050A7-717B-4C70-B1CB-608EA5E8959F}" srcOrd="0" destOrd="0" presId="urn:microsoft.com/office/officeart/2018/2/layout/IconCircleList"/>
    <dgm:cxn modelId="{8D3024C5-0159-4103-8F5F-06E1F80D3A32}" type="presOf" srcId="{8D426215-0508-4E64-BF56-71CF702E3CF1}" destId="{502C2A18-283D-4A97-A6AB-6332B1FCE9E4}" srcOrd="0" destOrd="0" presId="urn:microsoft.com/office/officeart/2018/2/layout/IconCircleList"/>
    <dgm:cxn modelId="{5330A5EF-9FA2-4529-86C9-947DF873808F}" type="presOf" srcId="{F0BC2E00-957A-4049-8088-A666E6EEC73E}" destId="{465D566F-6BE0-4B3D-9638-A0477305A535}" srcOrd="0" destOrd="0" presId="urn:microsoft.com/office/officeart/2018/2/layout/IconCircleList"/>
    <dgm:cxn modelId="{D7DA9E48-E9EE-4E20-AECA-1FF64D0E1C6A}" type="presParOf" srcId="{2774ECE6-43BC-4C19-B8B0-CE17C20A6007}" destId="{DB4741F0-1281-45F9-AD05-240900F3CE1C}" srcOrd="0" destOrd="0" presId="urn:microsoft.com/office/officeart/2018/2/layout/IconCircleList"/>
    <dgm:cxn modelId="{8315C4F4-A7D9-4FDA-A03D-CA7C0EF52416}" type="presParOf" srcId="{DB4741F0-1281-45F9-AD05-240900F3CE1C}" destId="{EFA487C1-4033-4AB7-AA89-FDD14BC9CD10}" srcOrd="0" destOrd="0" presId="urn:microsoft.com/office/officeart/2018/2/layout/IconCircleList"/>
    <dgm:cxn modelId="{66448CE2-FE90-44D1-B006-74DF5F66BA55}" type="presParOf" srcId="{EFA487C1-4033-4AB7-AA89-FDD14BC9CD10}" destId="{43F0C510-7B6A-4FAB-B4CE-CC1A7B91EFB4}" srcOrd="0" destOrd="0" presId="urn:microsoft.com/office/officeart/2018/2/layout/IconCircleList"/>
    <dgm:cxn modelId="{218964BB-AC64-4791-9C6B-125F59592B4F}" type="presParOf" srcId="{EFA487C1-4033-4AB7-AA89-FDD14BC9CD10}" destId="{4B1D99B2-1B31-4F33-BDC8-F4F30239E5A4}" srcOrd="1" destOrd="0" presId="urn:microsoft.com/office/officeart/2018/2/layout/IconCircleList"/>
    <dgm:cxn modelId="{2E6797AA-79A4-45DE-9619-76D1E1345F03}" type="presParOf" srcId="{EFA487C1-4033-4AB7-AA89-FDD14BC9CD10}" destId="{82F63746-923A-459D-834F-6921504AAECC}" srcOrd="2" destOrd="0" presId="urn:microsoft.com/office/officeart/2018/2/layout/IconCircleList"/>
    <dgm:cxn modelId="{194142DA-BB23-4B5E-8384-D2A891C84003}" type="presParOf" srcId="{EFA487C1-4033-4AB7-AA89-FDD14BC9CD10}" destId="{502C2A18-283D-4A97-A6AB-6332B1FCE9E4}" srcOrd="3" destOrd="0" presId="urn:microsoft.com/office/officeart/2018/2/layout/IconCircleList"/>
    <dgm:cxn modelId="{864BD284-DE17-4CD7-8DC6-61B9BC2F040A}" type="presParOf" srcId="{DB4741F0-1281-45F9-AD05-240900F3CE1C}" destId="{E6BF7531-5C9E-4B4F-8F7A-5413D60FC189}" srcOrd="1" destOrd="0" presId="urn:microsoft.com/office/officeart/2018/2/layout/IconCircleList"/>
    <dgm:cxn modelId="{8D06D33D-7E86-4802-AFA7-E97B75548B8A}" type="presParOf" srcId="{DB4741F0-1281-45F9-AD05-240900F3CE1C}" destId="{F027B454-EC5F-46B9-91C2-A2701DB0D49D}" srcOrd="2" destOrd="0" presId="urn:microsoft.com/office/officeart/2018/2/layout/IconCircleList"/>
    <dgm:cxn modelId="{398B9F50-DF8F-4CDE-AF7E-E619AC58547C}" type="presParOf" srcId="{F027B454-EC5F-46B9-91C2-A2701DB0D49D}" destId="{B1E5DD25-F4BF-4D17-A02E-1BFB8E58DA6C}" srcOrd="0" destOrd="0" presId="urn:microsoft.com/office/officeart/2018/2/layout/IconCircleList"/>
    <dgm:cxn modelId="{2E927B09-EF0F-4908-AC98-D2E0E1582D29}" type="presParOf" srcId="{F027B454-EC5F-46B9-91C2-A2701DB0D49D}" destId="{1D52B09F-17A3-4A1F-ADDD-3ADD376D1C45}" srcOrd="1" destOrd="0" presId="urn:microsoft.com/office/officeart/2018/2/layout/IconCircleList"/>
    <dgm:cxn modelId="{427AC826-05D3-42AC-A552-ED664B9EB700}" type="presParOf" srcId="{F027B454-EC5F-46B9-91C2-A2701DB0D49D}" destId="{8F8C2A9E-6A3B-4DAD-B497-764187815011}" srcOrd="2" destOrd="0" presId="urn:microsoft.com/office/officeart/2018/2/layout/IconCircleList"/>
    <dgm:cxn modelId="{0E33060E-95C5-44DF-AD65-FE3632757A6F}" type="presParOf" srcId="{F027B454-EC5F-46B9-91C2-A2701DB0D49D}" destId="{8F3EE406-883A-4347-B8DC-0E573C4246D6}" srcOrd="3" destOrd="0" presId="urn:microsoft.com/office/officeart/2018/2/layout/IconCircleList"/>
    <dgm:cxn modelId="{0CEA034B-18F8-4F74-ADA7-B171B8D92611}" type="presParOf" srcId="{DB4741F0-1281-45F9-AD05-240900F3CE1C}" destId="{FCF2C9E4-8CED-45C3-96CE-7CBA0D7DF965}" srcOrd="3" destOrd="0" presId="urn:microsoft.com/office/officeart/2018/2/layout/IconCircleList"/>
    <dgm:cxn modelId="{05AFE06F-87BD-4F6C-AFC3-352E0D9C5890}" type="presParOf" srcId="{DB4741F0-1281-45F9-AD05-240900F3CE1C}" destId="{45525AF4-CB81-4E0C-9FAE-7FE7D6166886}" srcOrd="4" destOrd="0" presId="urn:microsoft.com/office/officeart/2018/2/layout/IconCircleList"/>
    <dgm:cxn modelId="{3C527AD1-54CE-43A0-A4B9-D671675F99CC}" type="presParOf" srcId="{45525AF4-CB81-4E0C-9FAE-7FE7D6166886}" destId="{7C30F1F5-36EA-4A8C-A829-DFC57A86592E}" srcOrd="0" destOrd="0" presId="urn:microsoft.com/office/officeart/2018/2/layout/IconCircleList"/>
    <dgm:cxn modelId="{BC49A644-4483-44ED-8D79-A76431188BF2}" type="presParOf" srcId="{45525AF4-CB81-4E0C-9FAE-7FE7D6166886}" destId="{1DB8DC00-D46C-4A33-8A2F-F3EC596F6586}" srcOrd="1" destOrd="0" presId="urn:microsoft.com/office/officeart/2018/2/layout/IconCircleList"/>
    <dgm:cxn modelId="{0639E735-16A0-4454-92D9-FB832E70E499}" type="presParOf" srcId="{45525AF4-CB81-4E0C-9FAE-7FE7D6166886}" destId="{554F4967-6ED7-4F54-91E9-77090E985BE2}" srcOrd="2" destOrd="0" presId="urn:microsoft.com/office/officeart/2018/2/layout/IconCircleList"/>
    <dgm:cxn modelId="{EF889A31-62D9-43DE-9A4D-97196D31F2C7}" type="presParOf" srcId="{45525AF4-CB81-4E0C-9FAE-7FE7D6166886}" destId="{8C4084C0-A8E0-4071-A7DA-C67411E352E0}" srcOrd="3" destOrd="0" presId="urn:microsoft.com/office/officeart/2018/2/layout/IconCircleList"/>
    <dgm:cxn modelId="{5AAC8984-6131-4AD9-A18B-33D3C6C6C156}" type="presParOf" srcId="{DB4741F0-1281-45F9-AD05-240900F3CE1C}" destId="{E83A2839-EBD5-433D-B77A-8FDCC0ED94D1}" srcOrd="5" destOrd="0" presId="urn:microsoft.com/office/officeart/2018/2/layout/IconCircleList"/>
    <dgm:cxn modelId="{33DB4B01-3466-4399-AD61-C850EE28F8C8}" type="presParOf" srcId="{DB4741F0-1281-45F9-AD05-240900F3CE1C}" destId="{A58FB032-99FA-4B13-BE9D-3AFB35912DBE}" srcOrd="6" destOrd="0" presId="urn:microsoft.com/office/officeart/2018/2/layout/IconCircleList"/>
    <dgm:cxn modelId="{0A3760FB-7C37-4769-B751-06E5140DD321}" type="presParOf" srcId="{A58FB032-99FA-4B13-BE9D-3AFB35912DBE}" destId="{9128659A-0CCC-450F-9B4F-DCFBF46EFA4A}" srcOrd="0" destOrd="0" presId="urn:microsoft.com/office/officeart/2018/2/layout/IconCircleList"/>
    <dgm:cxn modelId="{28FD1D72-5292-4290-96E3-A610A9301B64}" type="presParOf" srcId="{A58FB032-99FA-4B13-BE9D-3AFB35912DBE}" destId="{4CC71429-CBA5-4E72-BDE8-8671F2874134}" srcOrd="1" destOrd="0" presId="urn:microsoft.com/office/officeart/2018/2/layout/IconCircleList"/>
    <dgm:cxn modelId="{10DD165A-C326-4428-BA70-4E0144C5BA9B}" type="presParOf" srcId="{A58FB032-99FA-4B13-BE9D-3AFB35912DBE}" destId="{83E2B386-7577-4E53-9B68-74ED656A9010}" srcOrd="2" destOrd="0" presId="urn:microsoft.com/office/officeart/2018/2/layout/IconCircleList"/>
    <dgm:cxn modelId="{40A16B91-88F6-4A3B-8795-B86446742F6D}" type="presParOf" srcId="{A58FB032-99FA-4B13-BE9D-3AFB35912DBE}" destId="{AFF050A7-717B-4C70-B1CB-608EA5E8959F}" srcOrd="3" destOrd="0" presId="urn:microsoft.com/office/officeart/2018/2/layout/IconCircleList"/>
    <dgm:cxn modelId="{9052992E-7BDA-48A2-8A34-7D2DD043EE4D}" type="presParOf" srcId="{DB4741F0-1281-45F9-AD05-240900F3CE1C}" destId="{26A25963-AD69-4386-A973-6EC9F9F0C831}" srcOrd="7" destOrd="0" presId="urn:microsoft.com/office/officeart/2018/2/layout/IconCircleList"/>
    <dgm:cxn modelId="{2F382201-4B5A-4990-BE2D-BC5C85266559}" type="presParOf" srcId="{DB4741F0-1281-45F9-AD05-240900F3CE1C}" destId="{7C2D5690-305D-4506-B847-96A540122452}" srcOrd="8" destOrd="0" presId="urn:microsoft.com/office/officeart/2018/2/layout/IconCircleList"/>
    <dgm:cxn modelId="{10A1C8C6-9645-4139-AA4A-1FB8906629B6}" type="presParOf" srcId="{7C2D5690-305D-4506-B847-96A540122452}" destId="{A482B9C2-511F-4FE8-884D-677226979EA5}" srcOrd="0" destOrd="0" presId="urn:microsoft.com/office/officeart/2018/2/layout/IconCircleList"/>
    <dgm:cxn modelId="{ADCDF9EA-3BBD-4746-B011-BCF5AAD06ED9}" type="presParOf" srcId="{7C2D5690-305D-4506-B847-96A540122452}" destId="{DCA2B2BF-34CB-425C-A033-F7748EBA0818}" srcOrd="1" destOrd="0" presId="urn:microsoft.com/office/officeart/2018/2/layout/IconCircleList"/>
    <dgm:cxn modelId="{5EA8BE8E-1CF8-462F-BCD3-A00BF15AD12C}" type="presParOf" srcId="{7C2D5690-305D-4506-B847-96A540122452}" destId="{A1744ECD-808D-4C86-A8F9-7F7E74D0FBE9}" srcOrd="2" destOrd="0" presId="urn:microsoft.com/office/officeart/2018/2/layout/IconCircleList"/>
    <dgm:cxn modelId="{BA1AF6B9-B73E-4DF9-A651-768ED6C5802B}" type="presParOf" srcId="{7C2D5690-305D-4506-B847-96A540122452}" destId="{465D566F-6BE0-4B3D-9638-A0477305A535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DD0183-EFF0-4896-A4F4-729B4AF1C380}">
      <dsp:nvSpPr>
        <dsp:cNvPr id="0" name=""/>
        <dsp:cNvSpPr/>
      </dsp:nvSpPr>
      <dsp:spPr>
        <a:xfrm>
          <a:off x="2522876" y="369"/>
          <a:ext cx="6253846" cy="203919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342" tIns="517955" rIns="121342" bIns="517955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Vocabulario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Sintaxis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Coherencia</a:t>
          </a:r>
          <a:endParaRPr lang="es-AR" sz="1900" kern="1200" dirty="0"/>
        </a:p>
      </dsp:txBody>
      <dsp:txXfrm>
        <a:off x="2522876" y="369"/>
        <a:ext cx="6253846" cy="2039194"/>
      </dsp:txXfrm>
    </dsp:sp>
    <dsp:sp modelId="{6C4111CA-51CF-48F4-BF02-CCA680F516F8}">
      <dsp:nvSpPr>
        <dsp:cNvPr id="0" name=""/>
        <dsp:cNvSpPr/>
      </dsp:nvSpPr>
      <dsp:spPr>
        <a:xfrm>
          <a:off x="605" y="369"/>
          <a:ext cx="2522270" cy="203919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733" tIns="201427" rIns="82733" bIns="201427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b="1" kern="1200" dirty="0">
              <a:solidFill>
                <a:schemeClr val="tx1"/>
              </a:solidFill>
            </a:rPr>
            <a:t>Características textuales</a:t>
          </a:r>
        </a:p>
      </dsp:txBody>
      <dsp:txXfrm>
        <a:off x="605" y="369"/>
        <a:ext cx="2522270" cy="2039194"/>
      </dsp:txXfrm>
    </dsp:sp>
    <dsp:sp modelId="{79A5DB7B-DE27-4405-81D1-67B435F09EA6}">
      <dsp:nvSpPr>
        <dsp:cNvPr id="0" name=""/>
        <dsp:cNvSpPr/>
      </dsp:nvSpPr>
      <dsp:spPr>
        <a:xfrm>
          <a:off x="2618629" y="2161915"/>
          <a:ext cx="6157844" cy="203919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479" tIns="517955" rIns="119479" bIns="517955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Espacio y tiempo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Vínculo entre interlocutores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Adecuación al contexto</a:t>
          </a:r>
        </a:p>
      </dsp:txBody>
      <dsp:txXfrm>
        <a:off x="2618629" y="2161915"/>
        <a:ext cx="6157844" cy="2039194"/>
      </dsp:txXfrm>
    </dsp:sp>
    <dsp:sp modelId="{32B83256-E46C-4B46-B86A-ED93B65BED2A}">
      <dsp:nvSpPr>
        <dsp:cNvPr id="0" name=""/>
        <dsp:cNvSpPr/>
      </dsp:nvSpPr>
      <dsp:spPr>
        <a:xfrm>
          <a:off x="605" y="2161915"/>
          <a:ext cx="2618023" cy="203919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463" tIns="201427" rIns="81463" bIns="201427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b="1" kern="1200" dirty="0">
              <a:solidFill>
                <a:schemeClr val="tx1"/>
              </a:solidFill>
            </a:rPr>
            <a:t>Características contextuales</a:t>
          </a:r>
        </a:p>
      </dsp:txBody>
      <dsp:txXfrm>
        <a:off x="605" y="2161915"/>
        <a:ext cx="2618023" cy="20391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B5E517-D1B6-49F8-A252-43B9CD3A1DD6}">
      <dsp:nvSpPr>
        <dsp:cNvPr id="0" name=""/>
        <dsp:cNvSpPr/>
      </dsp:nvSpPr>
      <dsp:spPr>
        <a:xfrm>
          <a:off x="0" y="317844"/>
          <a:ext cx="2742915" cy="164574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baseline="0" dirty="0">
              <a:solidFill>
                <a:schemeClr val="tx1"/>
              </a:solidFill>
            </a:rPr>
            <a:t>Función: dar a conocer una idea o concepto. </a:t>
          </a:r>
          <a:endParaRPr lang="en-US" sz="2500" b="1" kern="1200" dirty="0">
            <a:solidFill>
              <a:schemeClr val="tx1"/>
            </a:solidFill>
          </a:endParaRPr>
        </a:p>
      </dsp:txBody>
      <dsp:txXfrm>
        <a:off x="0" y="317844"/>
        <a:ext cx="2742915" cy="1645749"/>
      </dsp:txXfrm>
    </dsp:sp>
    <dsp:sp modelId="{130E0F4B-8370-442F-88A1-9D7FC2AF8DBB}">
      <dsp:nvSpPr>
        <dsp:cNvPr id="0" name=""/>
        <dsp:cNvSpPr/>
      </dsp:nvSpPr>
      <dsp:spPr>
        <a:xfrm>
          <a:off x="3017206" y="317844"/>
          <a:ext cx="2742915" cy="1645749"/>
        </a:xfrm>
        <a:prstGeom prst="rect">
          <a:avLst/>
        </a:prstGeom>
        <a:gradFill rotWithShape="0">
          <a:gsLst>
            <a:gs pos="0">
              <a:schemeClr val="accent4">
                <a:hueOff val="2450223"/>
                <a:satOff val="-10194"/>
                <a:lumOff val="2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450223"/>
                <a:satOff val="-10194"/>
                <a:lumOff val="2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450223"/>
                <a:satOff val="-10194"/>
                <a:lumOff val="2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baseline="0" dirty="0">
              <a:solidFill>
                <a:schemeClr val="tx1"/>
              </a:solidFill>
            </a:rPr>
            <a:t>Trama predominante: expositiva </a:t>
          </a:r>
          <a:endParaRPr lang="en-US" sz="2500" b="1" kern="1200" dirty="0">
            <a:solidFill>
              <a:schemeClr val="tx1"/>
            </a:solidFill>
          </a:endParaRPr>
        </a:p>
      </dsp:txBody>
      <dsp:txXfrm>
        <a:off x="3017206" y="317844"/>
        <a:ext cx="2742915" cy="1645749"/>
      </dsp:txXfrm>
    </dsp:sp>
    <dsp:sp modelId="{CEC4B8AF-73AC-48CA-865A-018D13A31A1B}">
      <dsp:nvSpPr>
        <dsp:cNvPr id="0" name=""/>
        <dsp:cNvSpPr/>
      </dsp:nvSpPr>
      <dsp:spPr>
        <a:xfrm>
          <a:off x="6034413" y="317844"/>
          <a:ext cx="2742915" cy="1645749"/>
        </a:xfrm>
        <a:prstGeom prst="rect">
          <a:avLst/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 baseline="0" dirty="0">
              <a:solidFill>
                <a:schemeClr val="tx1"/>
              </a:solidFill>
            </a:rPr>
            <a:t>Uso de leguaje preciso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6034413" y="317844"/>
        <a:ext cx="2742915" cy="1645749"/>
      </dsp:txXfrm>
    </dsp:sp>
    <dsp:sp modelId="{72BED5A5-19D9-4AD2-8DCD-B8343C4C6E68}">
      <dsp:nvSpPr>
        <dsp:cNvPr id="0" name=""/>
        <dsp:cNvSpPr/>
      </dsp:nvSpPr>
      <dsp:spPr>
        <a:xfrm>
          <a:off x="734964" y="2237885"/>
          <a:ext cx="2742915" cy="1645749"/>
        </a:xfrm>
        <a:prstGeom prst="rect">
          <a:avLst/>
        </a:prstGeom>
        <a:gradFill rotWithShape="0">
          <a:gsLst>
            <a:gs pos="0">
              <a:schemeClr val="accent4">
                <a:hueOff val="7350668"/>
                <a:satOff val="-30583"/>
                <a:lumOff val="72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350668"/>
                <a:satOff val="-30583"/>
                <a:lumOff val="72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350668"/>
                <a:satOff val="-30583"/>
                <a:lumOff val="72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 baseline="0" dirty="0">
              <a:solidFill>
                <a:schemeClr val="tx1"/>
              </a:solidFill>
            </a:rPr>
            <a:t>Estructura ordenada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734964" y="2237885"/>
        <a:ext cx="2742915" cy="1645749"/>
      </dsp:txXfrm>
    </dsp:sp>
    <dsp:sp modelId="{9ACB541D-F761-4369-8D5C-2CC61D7872C5}">
      <dsp:nvSpPr>
        <dsp:cNvPr id="0" name=""/>
        <dsp:cNvSpPr/>
      </dsp:nvSpPr>
      <dsp:spPr>
        <a:xfrm>
          <a:off x="3736124" y="2237885"/>
          <a:ext cx="4290193" cy="1645749"/>
        </a:xfrm>
        <a:prstGeom prst="rect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baseline="0" dirty="0">
              <a:solidFill>
                <a:schemeClr val="tx1"/>
              </a:solidFill>
            </a:rPr>
            <a:t>Recursos explicativos (definiciones, ejemplificaciones, comparaciones)</a:t>
          </a:r>
          <a:endParaRPr lang="en-US" sz="2500" b="1" kern="1200" dirty="0">
            <a:solidFill>
              <a:schemeClr val="tx1"/>
            </a:solidFill>
          </a:endParaRPr>
        </a:p>
      </dsp:txBody>
      <dsp:txXfrm>
        <a:off x="3736124" y="2237885"/>
        <a:ext cx="4290193" cy="16457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2B9E54-6142-482E-BA1C-554DDFB8B8AD}">
      <dsp:nvSpPr>
        <dsp:cNvPr id="0" name=""/>
        <dsp:cNvSpPr/>
      </dsp:nvSpPr>
      <dsp:spPr>
        <a:xfrm>
          <a:off x="6806352" y="1884965"/>
          <a:ext cx="233220" cy="18191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9121"/>
              </a:lnTo>
              <a:lnTo>
                <a:pt x="233220" y="181912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BF6010-8E0A-4EDC-8C8F-942B1D6E8E2C}">
      <dsp:nvSpPr>
        <dsp:cNvPr id="0" name=""/>
        <dsp:cNvSpPr/>
      </dsp:nvSpPr>
      <dsp:spPr>
        <a:xfrm>
          <a:off x="6806352" y="1884965"/>
          <a:ext cx="233220" cy="715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210"/>
              </a:lnTo>
              <a:lnTo>
                <a:pt x="233220" y="715210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8F7DE9-E3BB-4BF7-976F-A4432E5D0B01}">
      <dsp:nvSpPr>
        <dsp:cNvPr id="0" name=""/>
        <dsp:cNvSpPr/>
      </dsp:nvSpPr>
      <dsp:spPr>
        <a:xfrm>
          <a:off x="4800653" y="781054"/>
          <a:ext cx="2627620" cy="326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254"/>
              </a:lnTo>
              <a:lnTo>
                <a:pt x="2627620" y="163254"/>
              </a:lnTo>
              <a:lnTo>
                <a:pt x="2627620" y="326509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9DE09C-C61E-4E43-A715-024483EBA61A}">
      <dsp:nvSpPr>
        <dsp:cNvPr id="0" name=""/>
        <dsp:cNvSpPr/>
      </dsp:nvSpPr>
      <dsp:spPr>
        <a:xfrm>
          <a:off x="4925038" y="1884965"/>
          <a:ext cx="233220" cy="18191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9121"/>
              </a:lnTo>
              <a:lnTo>
                <a:pt x="233220" y="181912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5E8965-6D12-48AC-B73C-2F56452D9746}">
      <dsp:nvSpPr>
        <dsp:cNvPr id="0" name=""/>
        <dsp:cNvSpPr/>
      </dsp:nvSpPr>
      <dsp:spPr>
        <a:xfrm>
          <a:off x="4925038" y="1884965"/>
          <a:ext cx="233220" cy="715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210"/>
              </a:lnTo>
              <a:lnTo>
                <a:pt x="233220" y="715210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9E875F-0DCB-4E2B-AE1E-6CD7F272445C}">
      <dsp:nvSpPr>
        <dsp:cNvPr id="0" name=""/>
        <dsp:cNvSpPr/>
      </dsp:nvSpPr>
      <dsp:spPr>
        <a:xfrm>
          <a:off x="4800653" y="781054"/>
          <a:ext cx="746306" cy="326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254"/>
              </a:lnTo>
              <a:lnTo>
                <a:pt x="746306" y="163254"/>
              </a:lnTo>
              <a:lnTo>
                <a:pt x="746306" y="326509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7AC8BD-6D90-4EBD-9085-45C80CF8C1F0}">
      <dsp:nvSpPr>
        <dsp:cNvPr id="0" name=""/>
        <dsp:cNvSpPr/>
      </dsp:nvSpPr>
      <dsp:spPr>
        <a:xfrm>
          <a:off x="2950435" y="2988877"/>
          <a:ext cx="163254" cy="1819121"/>
        </a:xfrm>
        <a:custGeom>
          <a:avLst/>
          <a:gdLst/>
          <a:ahLst/>
          <a:cxnLst/>
          <a:rect l="0" t="0" r="0" b="0"/>
          <a:pathLst>
            <a:path>
              <a:moveTo>
                <a:pt x="163254" y="0"/>
              </a:moveTo>
              <a:lnTo>
                <a:pt x="163254" y="1819121"/>
              </a:lnTo>
              <a:lnTo>
                <a:pt x="0" y="1819121"/>
              </a:lnTo>
            </a:path>
          </a:pathLst>
        </a:custGeom>
        <a:noFill/>
        <a:ln w="127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EF01BD-063E-4C6D-BC46-CDDF0E49CEEE}">
      <dsp:nvSpPr>
        <dsp:cNvPr id="0" name=""/>
        <dsp:cNvSpPr/>
      </dsp:nvSpPr>
      <dsp:spPr>
        <a:xfrm>
          <a:off x="3113690" y="2988877"/>
          <a:ext cx="163254" cy="715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210"/>
              </a:lnTo>
              <a:lnTo>
                <a:pt x="163254" y="715210"/>
              </a:lnTo>
            </a:path>
          </a:pathLst>
        </a:custGeom>
        <a:noFill/>
        <a:ln w="127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B6BEB-E810-49B9-9A56-FDE608C2968B}">
      <dsp:nvSpPr>
        <dsp:cNvPr id="0" name=""/>
        <dsp:cNvSpPr/>
      </dsp:nvSpPr>
      <dsp:spPr>
        <a:xfrm>
          <a:off x="2950435" y="2988877"/>
          <a:ext cx="163254" cy="715210"/>
        </a:xfrm>
        <a:custGeom>
          <a:avLst/>
          <a:gdLst/>
          <a:ahLst/>
          <a:cxnLst/>
          <a:rect l="0" t="0" r="0" b="0"/>
          <a:pathLst>
            <a:path>
              <a:moveTo>
                <a:pt x="163254" y="0"/>
              </a:moveTo>
              <a:lnTo>
                <a:pt x="163254" y="715210"/>
              </a:lnTo>
              <a:lnTo>
                <a:pt x="0" y="715210"/>
              </a:lnTo>
            </a:path>
          </a:pathLst>
        </a:custGeom>
        <a:noFill/>
        <a:ln w="127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DE7044-EC98-4F58-9675-C4B4CD01D5FE}">
      <dsp:nvSpPr>
        <dsp:cNvPr id="0" name=""/>
        <dsp:cNvSpPr/>
      </dsp:nvSpPr>
      <dsp:spPr>
        <a:xfrm>
          <a:off x="2173033" y="1884965"/>
          <a:ext cx="940657" cy="326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254"/>
              </a:lnTo>
              <a:lnTo>
                <a:pt x="940657" y="163254"/>
              </a:lnTo>
              <a:lnTo>
                <a:pt x="940657" y="326509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BD9FA2-E0F0-4760-81DD-B75080FC9FAD}">
      <dsp:nvSpPr>
        <dsp:cNvPr id="0" name=""/>
        <dsp:cNvSpPr/>
      </dsp:nvSpPr>
      <dsp:spPr>
        <a:xfrm>
          <a:off x="1232376" y="1884965"/>
          <a:ext cx="940657" cy="326509"/>
        </a:xfrm>
        <a:custGeom>
          <a:avLst/>
          <a:gdLst/>
          <a:ahLst/>
          <a:cxnLst/>
          <a:rect l="0" t="0" r="0" b="0"/>
          <a:pathLst>
            <a:path>
              <a:moveTo>
                <a:pt x="940657" y="0"/>
              </a:moveTo>
              <a:lnTo>
                <a:pt x="940657" y="163254"/>
              </a:lnTo>
              <a:lnTo>
                <a:pt x="0" y="163254"/>
              </a:lnTo>
              <a:lnTo>
                <a:pt x="0" y="326509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F1183-E6AE-4294-8898-ACBC4F44E791}">
      <dsp:nvSpPr>
        <dsp:cNvPr id="0" name=""/>
        <dsp:cNvSpPr/>
      </dsp:nvSpPr>
      <dsp:spPr>
        <a:xfrm>
          <a:off x="2173033" y="781054"/>
          <a:ext cx="2627620" cy="326509"/>
        </a:xfrm>
        <a:custGeom>
          <a:avLst/>
          <a:gdLst/>
          <a:ahLst/>
          <a:cxnLst/>
          <a:rect l="0" t="0" r="0" b="0"/>
          <a:pathLst>
            <a:path>
              <a:moveTo>
                <a:pt x="2627620" y="0"/>
              </a:moveTo>
              <a:lnTo>
                <a:pt x="2627620" y="163254"/>
              </a:lnTo>
              <a:lnTo>
                <a:pt x="0" y="163254"/>
              </a:lnTo>
              <a:lnTo>
                <a:pt x="0" y="326509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8E46DB-617B-4CAD-99E1-BD38154AEDFD}">
      <dsp:nvSpPr>
        <dsp:cNvPr id="0" name=""/>
        <dsp:cNvSpPr/>
      </dsp:nvSpPr>
      <dsp:spPr>
        <a:xfrm>
          <a:off x="3654358" y="3651"/>
          <a:ext cx="2292591" cy="777402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300" kern="1200" dirty="0">
              <a:solidFill>
                <a:schemeClr val="tx1"/>
              </a:solidFill>
            </a:rPr>
            <a:t>EXPOSICIÓN ORAL</a:t>
          </a:r>
        </a:p>
      </dsp:txBody>
      <dsp:txXfrm>
        <a:off x="3654358" y="3651"/>
        <a:ext cx="2292591" cy="777402"/>
      </dsp:txXfrm>
    </dsp:sp>
    <dsp:sp modelId="{A8ACA00F-D214-47D0-9CD5-C42C817572EB}">
      <dsp:nvSpPr>
        <dsp:cNvPr id="0" name=""/>
        <dsp:cNvSpPr/>
      </dsp:nvSpPr>
      <dsp:spPr>
        <a:xfrm>
          <a:off x="1395630" y="1107563"/>
          <a:ext cx="1554805" cy="777402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300" kern="1200" dirty="0">
              <a:solidFill>
                <a:schemeClr val="tx1"/>
              </a:solidFill>
            </a:rPr>
            <a:t>Introducción</a:t>
          </a:r>
        </a:p>
      </dsp:txBody>
      <dsp:txXfrm>
        <a:off x="1395630" y="1107563"/>
        <a:ext cx="1554805" cy="777402"/>
      </dsp:txXfrm>
    </dsp:sp>
    <dsp:sp modelId="{D2859C3F-7593-47BC-8054-7442ECEBD39B}">
      <dsp:nvSpPr>
        <dsp:cNvPr id="0" name=""/>
        <dsp:cNvSpPr/>
      </dsp:nvSpPr>
      <dsp:spPr>
        <a:xfrm>
          <a:off x="454973" y="2211474"/>
          <a:ext cx="1554805" cy="777402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300" kern="1200" dirty="0">
              <a:solidFill>
                <a:schemeClr val="tx1"/>
              </a:solidFill>
            </a:rPr>
            <a:t>Presentación del tema</a:t>
          </a:r>
        </a:p>
      </dsp:txBody>
      <dsp:txXfrm>
        <a:off x="454973" y="2211474"/>
        <a:ext cx="1554805" cy="777402"/>
      </dsp:txXfrm>
    </dsp:sp>
    <dsp:sp modelId="{90670A9C-FCD0-44F2-ACED-52BF337205CB}">
      <dsp:nvSpPr>
        <dsp:cNvPr id="0" name=""/>
        <dsp:cNvSpPr/>
      </dsp:nvSpPr>
      <dsp:spPr>
        <a:xfrm>
          <a:off x="2336287" y="2211474"/>
          <a:ext cx="1554805" cy="777402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300" kern="1200" dirty="0">
              <a:solidFill>
                <a:schemeClr val="tx1"/>
              </a:solidFill>
            </a:rPr>
            <a:t>Captar la atención</a:t>
          </a:r>
        </a:p>
      </dsp:txBody>
      <dsp:txXfrm>
        <a:off x="2336287" y="2211474"/>
        <a:ext cx="1554805" cy="777402"/>
      </dsp:txXfrm>
    </dsp:sp>
    <dsp:sp modelId="{AEB2E458-A3B4-4FF7-AABF-B6FBCA7A65F0}">
      <dsp:nvSpPr>
        <dsp:cNvPr id="0" name=""/>
        <dsp:cNvSpPr/>
      </dsp:nvSpPr>
      <dsp:spPr>
        <a:xfrm>
          <a:off x="1395630" y="3315386"/>
          <a:ext cx="1554805" cy="777402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300" kern="1200" dirty="0">
              <a:solidFill>
                <a:schemeClr val="tx1"/>
              </a:solidFill>
            </a:rPr>
            <a:t>Acontecimientos actuales o históricos</a:t>
          </a:r>
        </a:p>
      </dsp:txBody>
      <dsp:txXfrm>
        <a:off x="1395630" y="3315386"/>
        <a:ext cx="1554805" cy="777402"/>
      </dsp:txXfrm>
    </dsp:sp>
    <dsp:sp modelId="{9299851B-46B2-4B07-8067-25C757BB3069}">
      <dsp:nvSpPr>
        <dsp:cNvPr id="0" name=""/>
        <dsp:cNvSpPr/>
      </dsp:nvSpPr>
      <dsp:spPr>
        <a:xfrm>
          <a:off x="3276944" y="3315386"/>
          <a:ext cx="1554805" cy="777402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300" kern="1200" dirty="0">
              <a:solidFill>
                <a:schemeClr val="tx1"/>
              </a:solidFill>
            </a:rPr>
            <a:t>Anécdotas humorísticas</a:t>
          </a:r>
        </a:p>
      </dsp:txBody>
      <dsp:txXfrm>
        <a:off x="3276944" y="3315386"/>
        <a:ext cx="1554805" cy="777402"/>
      </dsp:txXfrm>
    </dsp:sp>
    <dsp:sp modelId="{BDCDAFF1-E911-408C-940F-45A1F3C0B204}">
      <dsp:nvSpPr>
        <dsp:cNvPr id="0" name=""/>
        <dsp:cNvSpPr/>
      </dsp:nvSpPr>
      <dsp:spPr>
        <a:xfrm>
          <a:off x="1395630" y="4419297"/>
          <a:ext cx="1554805" cy="777402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300" kern="1200" dirty="0">
              <a:solidFill>
                <a:schemeClr val="tx1"/>
              </a:solidFill>
            </a:rPr>
            <a:t>Interrogantes disparadores</a:t>
          </a:r>
        </a:p>
      </dsp:txBody>
      <dsp:txXfrm>
        <a:off x="1395630" y="4419297"/>
        <a:ext cx="1554805" cy="777402"/>
      </dsp:txXfrm>
    </dsp:sp>
    <dsp:sp modelId="{7FEE9047-BB29-4FC6-999A-D9A999B7A269}">
      <dsp:nvSpPr>
        <dsp:cNvPr id="0" name=""/>
        <dsp:cNvSpPr/>
      </dsp:nvSpPr>
      <dsp:spPr>
        <a:xfrm>
          <a:off x="4769557" y="1107563"/>
          <a:ext cx="1554805" cy="777402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300" kern="1200" dirty="0">
              <a:solidFill>
                <a:schemeClr val="tx1"/>
              </a:solidFill>
            </a:rPr>
            <a:t>Desarrollo</a:t>
          </a:r>
        </a:p>
      </dsp:txBody>
      <dsp:txXfrm>
        <a:off x="4769557" y="1107563"/>
        <a:ext cx="1554805" cy="777402"/>
      </dsp:txXfrm>
    </dsp:sp>
    <dsp:sp modelId="{7E21AFB3-0587-4FA9-8756-15946FBFCF0E}">
      <dsp:nvSpPr>
        <dsp:cNvPr id="0" name=""/>
        <dsp:cNvSpPr/>
      </dsp:nvSpPr>
      <dsp:spPr>
        <a:xfrm>
          <a:off x="5158259" y="2211474"/>
          <a:ext cx="1554805" cy="777402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300" kern="1200" dirty="0">
              <a:solidFill>
                <a:schemeClr val="tx1"/>
              </a:solidFill>
            </a:rPr>
            <a:t>Exposición gradual del contenido</a:t>
          </a:r>
        </a:p>
      </dsp:txBody>
      <dsp:txXfrm>
        <a:off x="5158259" y="2211474"/>
        <a:ext cx="1554805" cy="777402"/>
      </dsp:txXfrm>
    </dsp:sp>
    <dsp:sp modelId="{503477DC-0B1D-4100-AA1A-FA0DE9DB56EF}">
      <dsp:nvSpPr>
        <dsp:cNvPr id="0" name=""/>
        <dsp:cNvSpPr/>
      </dsp:nvSpPr>
      <dsp:spPr>
        <a:xfrm>
          <a:off x="5158259" y="3315386"/>
          <a:ext cx="1554805" cy="777402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300" kern="1200" dirty="0">
              <a:solidFill>
                <a:schemeClr val="tx1"/>
              </a:solidFill>
            </a:rPr>
            <a:t>Desde las ideas más generales hacia los detalles</a:t>
          </a:r>
        </a:p>
      </dsp:txBody>
      <dsp:txXfrm>
        <a:off x="5158259" y="3315386"/>
        <a:ext cx="1554805" cy="777402"/>
      </dsp:txXfrm>
    </dsp:sp>
    <dsp:sp modelId="{0DE5E3EC-EAC3-4835-8164-0D9C131D5AC5}">
      <dsp:nvSpPr>
        <dsp:cNvPr id="0" name=""/>
        <dsp:cNvSpPr/>
      </dsp:nvSpPr>
      <dsp:spPr>
        <a:xfrm>
          <a:off x="6650871" y="1107563"/>
          <a:ext cx="1554805" cy="777402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300" kern="1200" dirty="0">
              <a:solidFill>
                <a:schemeClr val="tx1"/>
              </a:solidFill>
            </a:rPr>
            <a:t>Cierre</a:t>
          </a:r>
        </a:p>
      </dsp:txBody>
      <dsp:txXfrm>
        <a:off x="6650871" y="1107563"/>
        <a:ext cx="1554805" cy="777402"/>
      </dsp:txXfrm>
    </dsp:sp>
    <dsp:sp modelId="{9AD62FDD-59AB-432A-B718-3EDD5E9506EA}">
      <dsp:nvSpPr>
        <dsp:cNvPr id="0" name=""/>
        <dsp:cNvSpPr/>
      </dsp:nvSpPr>
      <dsp:spPr>
        <a:xfrm>
          <a:off x="7039573" y="2211474"/>
          <a:ext cx="1554805" cy="777402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300" kern="1200" dirty="0">
              <a:solidFill>
                <a:schemeClr val="tx1"/>
              </a:solidFill>
            </a:rPr>
            <a:t>Síntesis de los puntos más importantes </a:t>
          </a:r>
        </a:p>
      </dsp:txBody>
      <dsp:txXfrm>
        <a:off x="7039573" y="2211474"/>
        <a:ext cx="1554805" cy="777402"/>
      </dsp:txXfrm>
    </dsp:sp>
    <dsp:sp modelId="{85D49B5C-01C8-4841-8B5A-9B7ADAD4A1E3}">
      <dsp:nvSpPr>
        <dsp:cNvPr id="0" name=""/>
        <dsp:cNvSpPr/>
      </dsp:nvSpPr>
      <dsp:spPr>
        <a:xfrm>
          <a:off x="7039573" y="3315386"/>
          <a:ext cx="1554805" cy="777402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300" kern="1200" dirty="0">
              <a:solidFill>
                <a:schemeClr val="tx1"/>
              </a:solidFill>
            </a:rPr>
            <a:t>Conclusión que puede presentarse como opinión personal</a:t>
          </a:r>
        </a:p>
      </dsp:txBody>
      <dsp:txXfrm>
        <a:off x="7039573" y="3315386"/>
        <a:ext cx="1554805" cy="7774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B5E517-D1B6-49F8-A252-43B9CD3A1DD6}">
      <dsp:nvSpPr>
        <dsp:cNvPr id="0" name=""/>
        <dsp:cNvSpPr/>
      </dsp:nvSpPr>
      <dsp:spPr>
        <a:xfrm>
          <a:off x="0" y="317844"/>
          <a:ext cx="2742915" cy="164574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baseline="0" dirty="0">
              <a:solidFill>
                <a:schemeClr val="tx1"/>
              </a:solidFill>
            </a:rPr>
            <a:t>Función: contraponer puntos de vista y opiniones  </a:t>
          </a:r>
          <a:endParaRPr lang="en-US" sz="2500" b="1" kern="1200" dirty="0">
            <a:solidFill>
              <a:schemeClr val="tx1"/>
            </a:solidFill>
          </a:endParaRPr>
        </a:p>
      </dsp:txBody>
      <dsp:txXfrm>
        <a:off x="0" y="317844"/>
        <a:ext cx="2742915" cy="1645749"/>
      </dsp:txXfrm>
    </dsp:sp>
    <dsp:sp modelId="{130E0F4B-8370-442F-88A1-9D7FC2AF8DBB}">
      <dsp:nvSpPr>
        <dsp:cNvPr id="0" name=""/>
        <dsp:cNvSpPr/>
      </dsp:nvSpPr>
      <dsp:spPr>
        <a:xfrm>
          <a:off x="3017206" y="317844"/>
          <a:ext cx="2742915" cy="1645749"/>
        </a:xfrm>
        <a:prstGeom prst="rect">
          <a:avLst/>
        </a:prstGeom>
        <a:gradFill rotWithShape="0">
          <a:gsLst>
            <a:gs pos="0">
              <a:schemeClr val="accent4">
                <a:hueOff val="3266964"/>
                <a:satOff val="-13592"/>
                <a:lumOff val="32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266964"/>
                <a:satOff val="-13592"/>
                <a:lumOff val="32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266964"/>
                <a:satOff val="-13592"/>
                <a:lumOff val="32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baseline="0" dirty="0">
              <a:solidFill>
                <a:schemeClr val="tx1"/>
              </a:solidFill>
            </a:rPr>
            <a:t>Trama predominante: argumentativa</a:t>
          </a:r>
          <a:endParaRPr lang="en-US" sz="2500" b="1" kern="1200" dirty="0">
            <a:solidFill>
              <a:schemeClr val="tx1"/>
            </a:solidFill>
          </a:endParaRPr>
        </a:p>
      </dsp:txBody>
      <dsp:txXfrm>
        <a:off x="3017206" y="317844"/>
        <a:ext cx="2742915" cy="1645749"/>
      </dsp:txXfrm>
    </dsp:sp>
    <dsp:sp modelId="{CEC4B8AF-73AC-48CA-865A-018D13A31A1B}">
      <dsp:nvSpPr>
        <dsp:cNvPr id="0" name=""/>
        <dsp:cNvSpPr/>
      </dsp:nvSpPr>
      <dsp:spPr>
        <a:xfrm>
          <a:off x="6034413" y="317844"/>
          <a:ext cx="2742915" cy="1645749"/>
        </a:xfrm>
        <a:prstGeom prst="rect">
          <a:avLst/>
        </a:prstGeom>
        <a:gradFill rotWithShape="0">
          <a:gsLst>
            <a:gs pos="0">
              <a:schemeClr val="accent4">
                <a:hueOff val="6533927"/>
                <a:satOff val="-27185"/>
                <a:lumOff val="64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533927"/>
                <a:satOff val="-27185"/>
                <a:lumOff val="64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533927"/>
                <a:satOff val="-27185"/>
                <a:lumOff val="64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b="1" kern="1200" baseline="0" dirty="0">
              <a:solidFill>
                <a:schemeClr val="tx1"/>
              </a:solidFill>
            </a:rPr>
            <a:t>Estructura ordenada y metódica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6034413" y="317844"/>
        <a:ext cx="2742915" cy="1645749"/>
      </dsp:txXfrm>
    </dsp:sp>
    <dsp:sp modelId="{9ACB541D-F761-4369-8D5C-2CC61D7872C5}">
      <dsp:nvSpPr>
        <dsp:cNvPr id="0" name=""/>
        <dsp:cNvSpPr/>
      </dsp:nvSpPr>
      <dsp:spPr>
        <a:xfrm>
          <a:off x="326105" y="2237885"/>
          <a:ext cx="8093026" cy="1645749"/>
        </a:xfrm>
        <a:prstGeom prst="rect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500" b="1" kern="1200" baseline="0" dirty="0">
              <a:solidFill>
                <a:schemeClr val="tx1"/>
              </a:solidFill>
            </a:rPr>
            <a:t>Recursos argumentativos (citas de autoridad, ejemplificaciones, comparaciones, apelación a los sentimientos del auditorio)</a:t>
          </a:r>
          <a:endParaRPr lang="en-US" sz="2500" b="1" kern="1200" dirty="0">
            <a:solidFill>
              <a:schemeClr val="tx1"/>
            </a:solidFill>
          </a:endParaRPr>
        </a:p>
      </dsp:txBody>
      <dsp:txXfrm>
        <a:off x="326105" y="2237885"/>
        <a:ext cx="8093026" cy="16457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0C510-7B6A-4FAB-B4CE-CC1A7B91EFB4}">
      <dsp:nvSpPr>
        <dsp:cNvPr id="0" name=""/>
        <dsp:cNvSpPr/>
      </dsp:nvSpPr>
      <dsp:spPr>
        <a:xfrm>
          <a:off x="156285" y="191526"/>
          <a:ext cx="1126576" cy="112657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1D99B2-1B31-4F33-BDC8-F4F30239E5A4}">
      <dsp:nvSpPr>
        <dsp:cNvPr id="0" name=""/>
        <dsp:cNvSpPr/>
      </dsp:nvSpPr>
      <dsp:spPr>
        <a:xfrm>
          <a:off x="119772" y="65838"/>
          <a:ext cx="1199603" cy="137795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2C2A18-283D-4A97-A6AB-6332B1FCE9E4}">
      <dsp:nvSpPr>
        <dsp:cNvPr id="0" name=""/>
        <dsp:cNvSpPr/>
      </dsp:nvSpPr>
      <dsp:spPr>
        <a:xfrm>
          <a:off x="1524271" y="191526"/>
          <a:ext cx="2655502" cy="1126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kern="1200" baseline="0" dirty="0"/>
            <a:t>Dominio de elementos paralingüísticos: actuar con confianza, tono de voz alto, buen manejo de las pausas y silencios, conservar postura adecuada, gesticular de forma natural. </a:t>
          </a:r>
          <a:endParaRPr lang="en-US" sz="2000" kern="1200" dirty="0"/>
        </a:p>
      </dsp:txBody>
      <dsp:txXfrm>
        <a:off x="1524271" y="191526"/>
        <a:ext cx="2655502" cy="1126576"/>
      </dsp:txXfrm>
    </dsp:sp>
    <dsp:sp modelId="{B1E5DD25-F4BF-4D17-A02E-1BFB8E58DA6C}">
      <dsp:nvSpPr>
        <dsp:cNvPr id="0" name=""/>
        <dsp:cNvSpPr/>
      </dsp:nvSpPr>
      <dsp:spPr>
        <a:xfrm>
          <a:off x="4642474" y="191526"/>
          <a:ext cx="1126576" cy="112657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52B09F-17A3-4A1F-ADDD-3ADD376D1C45}">
      <dsp:nvSpPr>
        <dsp:cNvPr id="0" name=""/>
        <dsp:cNvSpPr/>
      </dsp:nvSpPr>
      <dsp:spPr>
        <a:xfrm>
          <a:off x="4879055" y="428107"/>
          <a:ext cx="653414" cy="6534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3EE406-883A-4347-B8DC-0E573C4246D6}">
      <dsp:nvSpPr>
        <dsp:cNvPr id="0" name=""/>
        <dsp:cNvSpPr/>
      </dsp:nvSpPr>
      <dsp:spPr>
        <a:xfrm>
          <a:off x="6010460" y="191526"/>
          <a:ext cx="2655502" cy="1126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kern="1200" baseline="0"/>
            <a:t>Prácticas previas de lectura en voz alta para controlar el tiempo y la dicción. </a:t>
          </a:r>
          <a:endParaRPr lang="en-US" sz="2000" kern="1200"/>
        </a:p>
      </dsp:txBody>
      <dsp:txXfrm>
        <a:off x="6010460" y="191526"/>
        <a:ext cx="2655502" cy="1126576"/>
      </dsp:txXfrm>
    </dsp:sp>
    <dsp:sp modelId="{7C30F1F5-36EA-4A8C-A829-DFC57A86592E}">
      <dsp:nvSpPr>
        <dsp:cNvPr id="0" name=""/>
        <dsp:cNvSpPr/>
      </dsp:nvSpPr>
      <dsp:spPr>
        <a:xfrm>
          <a:off x="119772" y="2412992"/>
          <a:ext cx="1126576" cy="112657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B8DC00-D46C-4A33-8A2F-F3EC596F6586}">
      <dsp:nvSpPr>
        <dsp:cNvPr id="0" name=""/>
        <dsp:cNvSpPr/>
      </dsp:nvSpPr>
      <dsp:spPr>
        <a:xfrm>
          <a:off x="356353" y="2649573"/>
          <a:ext cx="653414" cy="6534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4084C0-A8E0-4071-A7DA-C67411E352E0}">
      <dsp:nvSpPr>
        <dsp:cNvPr id="0" name=""/>
        <dsp:cNvSpPr/>
      </dsp:nvSpPr>
      <dsp:spPr>
        <a:xfrm>
          <a:off x="1487758" y="2412992"/>
          <a:ext cx="2655502" cy="1126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kern="1200" baseline="0"/>
            <a:t>Uso de textos de apoyo adecuados. </a:t>
          </a:r>
          <a:endParaRPr lang="en-US" sz="2000" kern="1200"/>
        </a:p>
      </dsp:txBody>
      <dsp:txXfrm>
        <a:off x="1487758" y="2412992"/>
        <a:ext cx="2655502" cy="1126576"/>
      </dsp:txXfrm>
    </dsp:sp>
    <dsp:sp modelId="{9128659A-0CCC-450F-9B4F-DCFBF46EFA4A}">
      <dsp:nvSpPr>
        <dsp:cNvPr id="0" name=""/>
        <dsp:cNvSpPr/>
      </dsp:nvSpPr>
      <dsp:spPr>
        <a:xfrm>
          <a:off x="4605961" y="2412992"/>
          <a:ext cx="1126576" cy="112657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C71429-CBA5-4E72-BDE8-8671F2874134}">
      <dsp:nvSpPr>
        <dsp:cNvPr id="0" name=""/>
        <dsp:cNvSpPr/>
      </dsp:nvSpPr>
      <dsp:spPr>
        <a:xfrm>
          <a:off x="4842542" y="2649573"/>
          <a:ext cx="653414" cy="65341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F050A7-717B-4C70-B1CB-608EA5E8959F}">
      <dsp:nvSpPr>
        <dsp:cNvPr id="0" name=""/>
        <dsp:cNvSpPr/>
      </dsp:nvSpPr>
      <dsp:spPr>
        <a:xfrm>
          <a:off x="5973947" y="2412992"/>
          <a:ext cx="2655502" cy="1126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kern="1200" baseline="0"/>
            <a:t>Buena gestión de los errores de dicción y de lectura. </a:t>
          </a:r>
          <a:endParaRPr lang="en-US" sz="2000" kern="1200"/>
        </a:p>
      </dsp:txBody>
      <dsp:txXfrm>
        <a:off x="5973947" y="2412992"/>
        <a:ext cx="2655502" cy="1126576"/>
      </dsp:txXfrm>
    </dsp:sp>
    <dsp:sp modelId="{A482B9C2-511F-4FE8-884D-677226979EA5}">
      <dsp:nvSpPr>
        <dsp:cNvPr id="0" name=""/>
        <dsp:cNvSpPr/>
      </dsp:nvSpPr>
      <dsp:spPr>
        <a:xfrm>
          <a:off x="119772" y="4508771"/>
          <a:ext cx="1126576" cy="112657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A2B2BF-34CB-425C-A033-F7748EBA0818}">
      <dsp:nvSpPr>
        <dsp:cNvPr id="0" name=""/>
        <dsp:cNvSpPr/>
      </dsp:nvSpPr>
      <dsp:spPr>
        <a:xfrm>
          <a:off x="356353" y="4745352"/>
          <a:ext cx="653414" cy="65341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5D566F-6BE0-4B3D-9638-A0477305A535}">
      <dsp:nvSpPr>
        <dsp:cNvPr id="0" name=""/>
        <dsp:cNvSpPr/>
      </dsp:nvSpPr>
      <dsp:spPr>
        <a:xfrm>
          <a:off x="1487758" y="4508771"/>
          <a:ext cx="2655502" cy="1126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kern="1200" baseline="0"/>
            <a:t>Dominio de la interacción y el vínculo con el auditorio. </a:t>
          </a:r>
          <a:endParaRPr lang="en-US" sz="2000" kern="1200"/>
        </a:p>
      </dsp:txBody>
      <dsp:txXfrm>
        <a:off x="1487758" y="4508771"/>
        <a:ext cx="2655502" cy="1126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B36609-4457-C191-2080-4A2C8AD1BB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2D9845-E924-6054-350E-8A6B6B6E6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F723BA-DFD1-7C05-8A86-5598F7A78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A31-F412-431B-BEBD-2D3D47972AF9}" type="datetimeFigureOut">
              <a:rPr lang="es-AR" smtClean="0"/>
              <a:t>14/6/2023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07777F-7571-229A-F138-205DFF05C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A3B253-DC83-BDA7-4459-C52E7449E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CDFA-3C4E-42D2-9D1E-2848168F8DB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7725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84299-8099-B7CB-9455-D0B7508D8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D296E6C-47AA-291B-B8C1-5884BF8AB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B8DAD0-C27E-8E74-06C9-883E63E56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A31-F412-431B-BEBD-2D3D47972AF9}" type="datetimeFigureOut">
              <a:rPr lang="es-AR" smtClean="0"/>
              <a:t>14/6/2023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8C4AB3-D8BE-2893-A404-C1A7DD0B2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FF5086-9286-8420-AF0B-7B2AEE8D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CDFA-3C4E-42D2-9D1E-2848168F8DB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59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3FF3292-9917-18C0-95AC-0B27E1933F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189B54F-132F-A7AC-CC80-480D9BC59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0B9DA8-62EC-553D-BC6E-433CA00B5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A31-F412-431B-BEBD-2D3D47972AF9}" type="datetimeFigureOut">
              <a:rPr lang="es-AR" smtClean="0"/>
              <a:t>14/6/2023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07BD2F-E214-F929-A9DF-DCB6708C1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083E3C-E551-42BC-9EDC-7BEAE80E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CDFA-3C4E-42D2-9D1E-2848168F8DB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6932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73C1BF-622A-BF0D-D504-A48A673DA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E97AE6-6F6B-2B6C-4B00-331D28D2E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E35FC8-D11A-BE8A-75D7-1BAD0BDE6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A31-F412-431B-BEBD-2D3D47972AF9}" type="datetimeFigureOut">
              <a:rPr lang="es-AR" smtClean="0"/>
              <a:t>14/6/2023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D5C70A-C495-23AB-0697-CC0B6102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39A71D-68FA-9274-FAF6-0DCE52EE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CDFA-3C4E-42D2-9D1E-2848168F8DB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5226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BC5716-6C91-1579-90A1-76DE32129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D1C001-DF75-4FFC-2FFF-FE17F7D67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4BE509-C340-38E7-5872-91943F842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A31-F412-431B-BEBD-2D3D47972AF9}" type="datetimeFigureOut">
              <a:rPr lang="es-AR" smtClean="0"/>
              <a:t>14/6/2023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9A510F-4712-D848-B63E-2BD731EA5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2694E4-C201-96DD-B975-7CAAC6592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CDFA-3C4E-42D2-9D1E-2848168F8DB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80895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52921D-AE26-0CBF-41A6-0AE7DBB0E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C59092-8644-64F2-714D-A1E80513D4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85C602F-1754-2E75-85D4-11E903BDC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A228BD5-57DE-2C9F-06BB-7EC2107F0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A31-F412-431B-BEBD-2D3D47972AF9}" type="datetimeFigureOut">
              <a:rPr lang="es-AR" smtClean="0"/>
              <a:t>14/6/2023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B85CA3-B1B8-A37C-994A-5E758D337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754E38-450A-B6A2-0166-605F1299A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CDFA-3C4E-42D2-9D1E-2848168F8DB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1811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1303E1-F26A-1348-8768-6C9997B7F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1DD23C5-7095-910E-6858-68CF47E9A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A95AA44-88AE-4397-23CC-F1BCF03D07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603DDA1-6E6F-119F-09EE-96E1879080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B8CF3C0-91FD-8432-3EFF-C0CF0216E0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B3D18B8-27B1-7F92-28F1-1A8F0F984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A31-F412-431B-BEBD-2D3D47972AF9}" type="datetimeFigureOut">
              <a:rPr lang="es-AR" smtClean="0"/>
              <a:t>14/6/2023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80DAA03-51EB-56C9-F0F5-BF9485671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BD4B8B9-1224-7A4A-5F38-07550E437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CDFA-3C4E-42D2-9D1E-2848168F8DB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52742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FA98E1-4DA2-1CCE-07AA-FC760569B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2151BD4-E0B0-7798-0BB0-877DAD933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A31-F412-431B-BEBD-2D3D47972AF9}" type="datetimeFigureOut">
              <a:rPr lang="es-AR" smtClean="0"/>
              <a:t>14/6/2023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322C87A-E9CF-8C48-2475-5D0C0AB95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8CFA95E-D4FE-E4D6-E95D-A792D75C6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CDFA-3C4E-42D2-9D1E-2848168F8DB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08947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EAEE837-2FFE-0618-C540-7DDFF0B85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A31-F412-431B-BEBD-2D3D47972AF9}" type="datetimeFigureOut">
              <a:rPr lang="es-AR" smtClean="0"/>
              <a:t>14/6/2023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F98EA9F-D57B-4714-93AD-35287FCC6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CAA0FE9-08B8-E996-5048-025215A99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CDFA-3C4E-42D2-9D1E-2848168F8DB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48759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3A4BA0-A11C-EFA6-35EA-DEE4841B2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C81BF8-5A2A-03DD-88CB-CF4739A60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042989-BF32-55C9-C833-1BC2C7953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80CEED-71BB-4F60-D7F8-B4ED2D76E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A31-F412-431B-BEBD-2D3D47972AF9}" type="datetimeFigureOut">
              <a:rPr lang="es-AR" smtClean="0"/>
              <a:t>14/6/2023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FB49E5-440A-9BF0-254B-731C99378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A4C874-216E-F880-4B46-CAE0FE053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CDFA-3C4E-42D2-9D1E-2848168F8DB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14255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17CF1B-F163-5E1C-39A7-868B34BA4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1FE1AB5-C07D-C536-5E77-961CE33499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634DC4B-487E-D7EC-F79A-4733BB515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1F132E-8461-2F31-EAD1-FB0592DC7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A31-F412-431B-BEBD-2D3D47972AF9}" type="datetimeFigureOut">
              <a:rPr lang="es-AR" smtClean="0"/>
              <a:t>14/6/2023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2F5A13-56D6-F9BC-912A-B79CAF8FC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6B3E61-2567-1EFB-284B-901645689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CDFA-3C4E-42D2-9D1E-2848168F8DB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4234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10A17F9-B09C-884E-A7DD-CE8F7F398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19EDC42-1C7B-B144-CA45-D54C4A8C6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54FFD8-6945-2CC3-7E86-AE146549D0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47A31-F412-431B-BEBD-2D3D47972AF9}" type="datetimeFigureOut">
              <a:rPr lang="es-AR" smtClean="0"/>
              <a:t>14/6/2023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4F0202-6F7B-7D2E-14D1-24DD5E934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EC5646-31BC-8379-D1A2-1CDC2112D5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CCDFA-3C4E-42D2-9D1E-2848168F8DB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9103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C335AC-0615-FDD8-BE85-21167D767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8240" y="1291884"/>
            <a:ext cx="9875520" cy="2308012"/>
          </a:xfrm>
        </p:spPr>
        <p:txBody>
          <a:bodyPr anchor="b">
            <a:normAutofit/>
          </a:bodyPr>
          <a:lstStyle/>
          <a:p>
            <a:pPr algn="ctr"/>
            <a:r>
              <a:rPr lang="es-AR" sz="6600" dirty="0">
                <a:latin typeface="Congenial Black" panose="02000503040000020004" pitchFamily="2" charset="0"/>
              </a:rPr>
              <a:t>Capacitación sobre Oralidad y Oratoria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96A86E-1C07-8F8F-5D2E-AA4A3B286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3621" y="4860458"/>
            <a:ext cx="9685594" cy="1370754"/>
          </a:xfrm>
          <a:noFill/>
        </p:spPr>
        <p:txBody>
          <a:bodyPr anchor="t">
            <a:normAutofit/>
          </a:bodyPr>
          <a:lstStyle/>
          <a:p>
            <a:r>
              <a:rPr lang="es-AR" sz="3200" dirty="0">
                <a:solidFill>
                  <a:schemeClr val="tx1"/>
                </a:solidFill>
                <a:latin typeface="Congenial" panose="02000503040000020004" pitchFamily="2" charset="0"/>
              </a:rPr>
              <a:t>Simulacro de ONU</a:t>
            </a:r>
          </a:p>
          <a:p>
            <a:r>
              <a:rPr lang="es-AR" sz="3200" dirty="0">
                <a:solidFill>
                  <a:schemeClr val="tx1"/>
                </a:solidFill>
                <a:latin typeface="Congenial" panose="02000503040000020004" pitchFamily="2" charset="0"/>
              </a:rPr>
              <a:t>Colegio Mons. José A. </a:t>
            </a:r>
            <a:r>
              <a:rPr lang="es-AR" sz="3200" dirty="0" err="1">
                <a:solidFill>
                  <a:schemeClr val="tx1"/>
                </a:solidFill>
                <a:latin typeface="Congenial" panose="02000503040000020004" pitchFamily="2" charset="0"/>
              </a:rPr>
              <a:t>Orzali</a:t>
            </a:r>
            <a:endParaRPr lang="es-AR" sz="3200" dirty="0">
              <a:solidFill>
                <a:schemeClr val="tx1"/>
              </a:solidFill>
              <a:latin typeface="Congenial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853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8ACF6B5-F930-FCD1-FE15-28F9FF11A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>
                <a:latin typeface="Congenial" panose="02000503040000020004" pitchFamily="2" charset="0"/>
              </a:rPr>
              <a:t>La exposición oral</a:t>
            </a:r>
          </a:p>
        </p:txBody>
      </p:sp>
      <p:graphicFrame>
        <p:nvGraphicFramePr>
          <p:cNvPr id="7" name="Marcador de contenido 4">
            <a:extLst>
              <a:ext uri="{FF2B5EF4-FFF2-40B4-BE49-F238E27FC236}">
                <a16:creationId xmlns:a16="http://schemas.microsoft.com/office/drawing/2014/main" id="{A7BCA06B-588F-3E8D-F164-1DD39C624B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0076719"/>
              </p:ext>
            </p:extLst>
          </p:nvPr>
        </p:nvGraphicFramePr>
        <p:xfrm>
          <a:off x="1262063" y="2013054"/>
          <a:ext cx="8777329" cy="4201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2860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119A28-32F3-4148-C51D-C7C60892D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260648"/>
            <a:ext cx="9692640" cy="825048"/>
          </a:xfrm>
        </p:spPr>
        <p:txBody>
          <a:bodyPr/>
          <a:lstStyle/>
          <a:p>
            <a:r>
              <a:rPr lang="es-AR" dirty="0">
                <a:latin typeface="Congenial" panose="02000503040000020004" pitchFamily="2" charset="0"/>
              </a:rPr>
              <a:t>Estructura de la exposición oral</a:t>
            </a:r>
          </a:p>
        </p:txBody>
      </p:sp>
      <p:graphicFrame>
        <p:nvGraphicFramePr>
          <p:cNvPr id="6" name="8 Diagrama">
            <a:extLst>
              <a:ext uri="{FF2B5EF4-FFF2-40B4-BE49-F238E27FC236}">
                <a16:creationId xmlns:a16="http://schemas.microsoft.com/office/drawing/2014/main" id="{8858EE0B-6841-993C-7A72-FB6D98AEC8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5341027"/>
              </p:ext>
            </p:extLst>
          </p:nvPr>
        </p:nvGraphicFramePr>
        <p:xfrm>
          <a:off x="1249680" y="1236579"/>
          <a:ext cx="9049352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842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8ACF6B5-F930-FCD1-FE15-28F9FF11A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>
                <a:latin typeface="Congenial" panose="02000503040000020004" pitchFamily="2" charset="0"/>
              </a:rPr>
              <a:t>El debate</a:t>
            </a:r>
          </a:p>
        </p:txBody>
      </p:sp>
      <p:graphicFrame>
        <p:nvGraphicFramePr>
          <p:cNvPr id="7" name="Marcador de contenido 4">
            <a:extLst>
              <a:ext uri="{FF2B5EF4-FFF2-40B4-BE49-F238E27FC236}">
                <a16:creationId xmlns:a16="http://schemas.microsoft.com/office/drawing/2014/main" id="{A7BCA06B-588F-3E8D-F164-1DD39C624B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1484897"/>
              </p:ext>
            </p:extLst>
          </p:nvPr>
        </p:nvGraphicFramePr>
        <p:xfrm>
          <a:off x="1262063" y="2013054"/>
          <a:ext cx="8777329" cy="4201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2856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6E07B9-FE3F-30A4-7B5D-AAA92001E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677862"/>
            <a:ext cx="9692640" cy="1013459"/>
          </a:xfrm>
        </p:spPr>
        <p:txBody>
          <a:bodyPr/>
          <a:lstStyle/>
          <a:p>
            <a:r>
              <a:rPr lang="es-AR" dirty="0">
                <a:latin typeface="Congenial" panose="02000503040000020004" pitchFamily="2" charset="0"/>
              </a:rPr>
              <a:t>Estructura del debate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FC38FB-D434-C957-2255-591C71601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809" y="1828801"/>
            <a:ext cx="5620191" cy="4351337"/>
          </a:xfrm>
        </p:spPr>
        <p:txBody>
          <a:bodyPr>
            <a:normAutofit lnSpcReduction="10000"/>
          </a:bodyPr>
          <a:lstStyle/>
          <a:p>
            <a:r>
              <a:rPr lang="es-AR" dirty="0"/>
              <a:t>Presentación del moderador.</a:t>
            </a:r>
          </a:p>
          <a:p>
            <a:r>
              <a:rPr lang="es-AR" dirty="0"/>
              <a:t>Discusión por parte de los participantes. </a:t>
            </a:r>
          </a:p>
          <a:p>
            <a:r>
              <a:rPr lang="es-AR" dirty="0"/>
              <a:t>Conclusión de cada participante.</a:t>
            </a:r>
          </a:p>
          <a:p>
            <a:r>
              <a:rPr lang="es-AR" dirty="0"/>
              <a:t>Despedida por parte del moderador.</a:t>
            </a:r>
          </a:p>
          <a:p>
            <a:pPr marL="0" indent="0">
              <a:buNone/>
            </a:pPr>
            <a:endParaRPr lang="es-AR" dirty="0"/>
          </a:p>
          <a:p>
            <a:r>
              <a:rPr lang="es-AR" sz="2400" b="1" dirty="0"/>
              <a:t>Existen diferentes tipos de debate </a:t>
            </a:r>
            <a:r>
              <a:rPr lang="es-AR" sz="2400" b="1" dirty="0">
                <a:sym typeface="Wingdings" panose="05000000000000000000" pitchFamily="2" charset="2"/>
              </a:rPr>
              <a:t> Es importante informarse primero la estructura del debate en el que vamos a participar. </a:t>
            </a:r>
            <a:endParaRPr lang="es-AR" sz="2400" b="1" dirty="0"/>
          </a:p>
        </p:txBody>
      </p:sp>
      <p:pic>
        <p:nvPicPr>
          <p:cNvPr id="4" name="8 Imagen">
            <a:extLst>
              <a:ext uri="{FF2B5EF4-FFF2-40B4-BE49-F238E27FC236}">
                <a16:creationId xmlns:a16="http://schemas.microsoft.com/office/drawing/2014/main" id="{B895C115-FDBE-113A-4986-8EC6B50D4E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448084"/>
            <a:ext cx="4736051" cy="3138813"/>
          </a:xfrm>
          <a:prstGeom prst="rect">
            <a:avLst/>
          </a:prstGeom>
        </p:spPr>
      </p:pic>
      <p:sp>
        <p:nvSpPr>
          <p:cNvPr id="5" name="9 CuadroTexto">
            <a:extLst>
              <a:ext uri="{FF2B5EF4-FFF2-40B4-BE49-F238E27FC236}">
                <a16:creationId xmlns:a16="http://schemas.microsoft.com/office/drawing/2014/main" id="{BBDB74D5-9812-6539-6108-A1A77CAB956F}"/>
              </a:ext>
            </a:extLst>
          </p:cNvPr>
          <p:cNvSpPr txBox="1"/>
          <p:nvPr/>
        </p:nvSpPr>
        <p:spPr>
          <a:xfrm>
            <a:off x="6317419" y="2124918"/>
            <a:ext cx="1527897" cy="6463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dirty="0">
                <a:solidFill>
                  <a:schemeClr val="bg1"/>
                </a:solidFill>
              </a:rPr>
              <a:t>Participante 1</a:t>
            </a:r>
          </a:p>
        </p:txBody>
      </p:sp>
      <p:sp>
        <p:nvSpPr>
          <p:cNvPr id="6" name="10 CuadroTexto">
            <a:extLst>
              <a:ext uri="{FF2B5EF4-FFF2-40B4-BE49-F238E27FC236}">
                <a16:creationId xmlns:a16="http://schemas.microsoft.com/office/drawing/2014/main" id="{E3B12180-D438-3719-71CE-EEC92419A656}"/>
              </a:ext>
            </a:extLst>
          </p:cNvPr>
          <p:cNvSpPr txBox="1"/>
          <p:nvPr/>
        </p:nvSpPr>
        <p:spPr>
          <a:xfrm>
            <a:off x="9076516" y="2124918"/>
            <a:ext cx="1527897" cy="6463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AR" dirty="0">
                <a:solidFill>
                  <a:schemeClr val="bg1"/>
                </a:solidFill>
              </a:rPr>
              <a:t>Participante 2</a:t>
            </a:r>
          </a:p>
        </p:txBody>
      </p:sp>
    </p:spTree>
    <p:extLst>
      <p:ext uri="{BB962C8B-B14F-4D97-AF65-F5344CB8AC3E}">
        <p14:creationId xmlns:p14="http://schemas.microsoft.com/office/powerpoint/2010/main" val="2962642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B2C5E42-10D9-3306-3550-9CAF2B867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367" y="1593141"/>
            <a:ext cx="9418320" cy="4041648"/>
          </a:xfrm>
        </p:spPr>
        <p:txBody>
          <a:bodyPr>
            <a:normAutofit/>
          </a:bodyPr>
          <a:lstStyle/>
          <a:p>
            <a:r>
              <a:rPr lang="es-AR" sz="6000" dirty="0">
                <a:latin typeface="Congenial Black" panose="02000503040000020004" pitchFamily="2" charset="0"/>
              </a:rPr>
              <a:t>Algunos consejos finales para realizar una correcta oralidad planificada</a:t>
            </a:r>
          </a:p>
        </p:txBody>
      </p:sp>
    </p:spTree>
    <p:extLst>
      <p:ext uri="{BB962C8B-B14F-4D97-AF65-F5344CB8AC3E}">
        <p14:creationId xmlns:p14="http://schemas.microsoft.com/office/powerpoint/2010/main" val="1877680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contenido 4">
            <a:extLst>
              <a:ext uri="{FF2B5EF4-FFF2-40B4-BE49-F238E27FC236}">
                <a16:creationId xmlns:a16="http://schemas.microsoft.com/office/drawing/2014/main" id="{48F8DB8B-A05E-8A2B-F266-2DF9EFAF384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62063" y="513347"/>
          <a:ext cx="8785735" cy="5701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8391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08484" y="697831"/>
            <a:ext cx="8229600" cy="5462337"/>
          </a:xfrm>
        </p:spPr>
        <p:txBody>
          <a:bodyPr>
            <a:normAutofit/>
          </a:bodyPr>
          <a:lstStyle/>
          <a:p>
            <a:pPr algn="just"/>
            <a:r>
              <a:rPr lang="es-AR" dirty="0">
                <a:latin typeface="Congenial" panose="02000503040000020004" pitchFamily="2" charset="0"/>
              </a:rPr>
              <a:t>Hay que dejar de lado el preconcepto de que la oralidad es «fácil» porque desde pequeños la manejamos naturalmente, sino que debemos concientizarnos sobre el manejo de la oralidad planificada.</a:t>
            </a:r>
          </a:p>
        </p:txBody>
      </p:sp>
    </p:spTree>
    <p:extLst>
      <p:ext uri="{BB962C8B-B14F-4D97-AF65-F5344CB8AC3E}">
        <p14:creationId xmlns:p14="http://schemas.microsoft.com/office/powerpoint/2010/main" val="150446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1292832"/>
            <a:ext cx="8229600" cy="4272336"/>
          </a:xfrm>
        </p:spPr>
        <p:txBody>
          <a:bodyPr>
            <a:noAutofit/>
          </a:bodyPr>
          <a:lstStyle/>
          <a:p>
            <a:pPr algn="just"/>
            <a:r>
              <a:rPr lang="es-AR" dirty="0">
                <a:latin typeface="Congenial" panose="02000503040000020004" pitchFamily="2" charset="0"/>
              </a:rPr>
              <a:t>La PLANIFICACIÓN de nuestros textos orales es una herramienta crucial para enfrentarnos a situaciones como la </a:t>
            </a:r>
            <a:r>
              <a:rPr lang="es-AR" u="sng" dirty="0">
                <a:latin typeface="Congenial" panose="02000503040000020004" pitchFamily="2" charset="0"/>
              </a:rPr>
              <a:t>exposición oral o el debate.</a:t>
            </a:r>
          </a:p>
        </p:txBody>
      </p:sp>
    </p:spTree>
    <p:extLst>
      <p:ext uri="{BB962C8B-B14F-4D97-AF65-F5344CB8AC3E}">
        <p14:creationId xmlns:p14="http://schemas.microsoft.com/office/powerpoint/2010/main" val="333267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-96"/>
            <a:ext cx="9144000" cy="6900200"/>
          </a:xfrm>
        </p:spPr>
      </p:pic>
    </p:spTree>
    <p:extLst>
      <p:ext uri="{BB962C8B-B14F-4D97-AF65-F5344CB8AC3E}">
        <p14:creationId xmlns:p14="http://schemas.microsoft.com/office/powerpoint/2010/main" val="28016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B5C363D-A489-2C38-276C-96DC1FA65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786" y="403762"/>
            <a:ext cx="10011013" cy="181365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dirty="0">
                <a:latin typeface="Congenial Black" panose="02000503040000020004" pitchFamily="2" charset="0"/>
              </a:rPr>
              <a:t>1</a:t>
            </a:r>
            <a:r>
              <a:rPr lang="en-US" sz="6000" dirty="0">
                <a:latin typeface="Congenial Black" panose="02000503040000020004" pitchFamily="2" charset="0"/>
              </a:rPr>
              <a:t>° PARTE – ORALIDAD Y ESCRITURA</a:t>
            </a:r>
            <a:endParaRPr lang="en-US" sz="4800" dirty="0">
              <a:latin typeface="Congenial Black" panose="02000503040000020004" pitchFamily="2" charset="0"/>
            </a:endParaRP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574A5A5-F574-CE7A-4253-C7BEDA68A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1" y="4640581"/>
            <a:ext cx="6274756" cy="1412294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Congenial Black" panose="02000503040000020004" pitchFamily="2" charset="0"/>
              </a:rPr>
              <a:t>Características</a:t>
            </a:r>
            <a:r>
              <a:rPr lang="en-US" sz="4000" dirty="0">
                <a:solidFill>
                  <a:schemeClr val="tx1"/>
                </a:solidFill>
                <a:latin typeface="Congenial Black" panose="02000503040000020004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ongenial Black" panose="02000503040000020004" pitchFamily="2" charset="0"/>
              </a:rPr>
              <a:t>específicas</a:t>
            </a:r>
            <a:r>
              <a:rPr lang="en-US" sz="4000" dirty="0">
                <a:solidFill>
                  <a:schemeClr val="tx1"/>
                </a:solidFill>
                <a:latin typeface="Congenial Black" panose="02000503040000020004" pitchFamily="2" charset="0"/>
              </a:rPr>
              <a:t> de la </a:t>
            </a:r>
            <a:r>
              <a:rPr lang="en-US" sz="4000" dirty="0" err="1">
                <a:solidFill>
                  <a:schemeClr val="tx1"/>
                </a:solidFill>
                <a:latin typeface="Congenial Black" panose="02000503040000020004" pitchFamily="2" charset="0"/>
              </a:rPr>
              <a:t>oralidad</a:t>
            </a:r>
            <a:endParaRPr lang="en-US" sz="4000" dirty="0">
              <a:solidFill>
                <a:schemeClr val="tx1"/>
              </a:solidFill>
              <a:latin typeface="Congenial Black" panose="02000503040000020004" pitchFamily="2" charset="0"/>
            </a:endParaRPr>
          </a:p>
        </p:txBody>
      </p:sp>
      <p:pic>
        <p:nvPicPr>
          <p:cNvPr id="9" name="Graphic 8" descr="Lápiz">
            <a:extLst>
              <a:ext uri="{FF2B5EF4-FFF2-40B4-BE49-F238E27FC236}">
                <a16:creationId xmlns:a16="http://schemas.microsoft.com/office/drawing/2014/main" id="{C5C3F6FD-D407-A44B-9CFE-BDE2135CA9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51997" y="2478578"/>
            <a:ext cx="3307276" cy="3307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704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768422-A631-3703-C606-E112C3D8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780" y="457200"/>
            <a:ext cx="9692640" cy="84582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800" dirty="0">
                <a:latin typeface="Congenial" panose="02000503040000020004" pitchFamily="2" charset="0"/>
              </a:rPr>
              <a:t>La palabra como vía de comunicación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376975E-CE08-65DF-0E21-F49C1A187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780" y="1828800"/>
            <a:ext cx="8950452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es-AR" sz="2800" dirty="0"/>
              <a:t>El ser humano ha tenido siempre la necesidad de comunicar y ha elegido como medio primordial </a:t>
            </a:r>
            <a:r>
              <a:rPr lang="es-AR" sz="2800" dirty="0">
                <a:sym typeface="Wingdings" panose="05000000000000000000" pitchFamily="2" charset="2"/>
              </a:rPr>
              <a:t>la palabra.</a:t>
            </a:r>
          </a:p>
          <a:p>
            <a:pPr marL="0" indent="0" algn="just">
              <a:buNone/>
            </a:pPr>
            <a:endParaRPr lang="es-AR" sz="2800" dirty="0">
              <a:sym typeface="Wingdings" panose="05000000000000000000" pitchFamily="2" charset="2"/>
            </a:endParaRPr>
          </a:p>
          <a:p>
            <a:pPr marL="0" indent="0" algn="just">
              <a:buNone/>
            </a:pPr>
            <a:r>
              <a:rPr lang="es-AR" sz="2800" dirty="0"/>
              <a:t>Crea situaciones comunicativas compuestas por elementos textuales y elementos contextuales únicos. 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57127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44E617D7-A76D-CBE8-C21A-98A327C2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>
                <a:latin typeface="Congenial" panose="02000503040000020004" pitchFamily="2" charset="0"/>
              </a:rPr>
              <a:t>La palabra como vía de comunicación</a:t>
            </a:r>
            <a:endParaRPr lang="es-AR">
              <a:latin typeface="Congenial" panose="02000503040000020004" pitchFamily="2" charset="0"/>
            </a:endParaRP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5ADA8F28-DCBC-FD73-F212-88771327D7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9640332"/>
              </p:ext>
            </p:extLst>
          </p:nvPr>
        </p:nvGraphicFramePr>
        <p:xfrm>
          <a:off x="1262063" y="2013054"/>
          <a:ext cx="8777329" cy="4201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1113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C6C9A3-83E3-096A-E7D1-D0B918555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545430"/>
            <a:ext cx="9692640" cy="857133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>
                <a:latin typeface="Congenial" panose="02000503040000020004" pitchFamily="2" charset="0"/>
              </a:rPr>
              <a:t>La palabra como vía de comunicación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B65DAC1C-3F79-F81C-1B15-1E4B0BB7C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500668"/>
              </p:ext>
            </p:extLst>
          </p:nvPr>
        </p:nvGraphicFramePr>
        <p:xfrm>
          <a:off x="1249679" y="1457960"/>
          <a:ext cx="9514574" cy="4620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7287">
                  <a:extLst>
                    <a:ext uri="{9D8B030D-6E8A-4147-A177-3AD203B41FA5}">
                      <a16:colId xmlns:a16="http://schemas.microsoft.com/office/drawing/2014/main" val="1958850996"/>
                    </a:ext>
                  </a:extLst>
                </a:gridCol>
                <a:gridCol w="4757287">
                  <a:extLst>
                    <a:ext uri="{9D8B030D-6E8A-4147-A177-3AD203B41FA5}">
                      <a16:colId xmlns:a16="http://schemas.microsoft.com/office/drawing/2014/main" val="1290256374"/>
                    </a:ext>
                  </a:extLst>
                </a:gridCol>
              </a:tblGrid>
              <a:tr h="439329">
                <a:tc>
                  <a:txBody>
                    <a:bodyPr/>
                    <a:lstStyle/>
                    <a:p>
                      <a:pPr algn="ctr"/>
                      <a:r>
                        <a:rPr lang="es-AR" sz="2000" dirty="0">
                          <a:solidFill>
                            <a:schemeClr val="tx1"/>
                          </a:solidFill>
                        </a:rPr>
                        <a:t>COMUNICACIÓN ESCRITA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000" dirty="0">
                          <a:solidFill>
                            <a:schemeClr val="tx1"/>
                          </a:solidFill>
                        </a:rPr>
                        <a:t>COMUNICACIÓN ORAL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914008"/>
                  </a:ext>
                </a:extLst>
              </a:tr>
              <a:tr h="432000">
                <a:tc gridSpan="2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s-AR" sz="2000" b="1" dirty="0"/>
                        <a:t>Características textuales: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641899"/>
                  </a:ext>
                </a:extLst>
              </a:tr>
              <a:tr h="1733242"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Comunicación neutra (no marcada)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Vocabulario técnico y específico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Organización progresiva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Sintaxis elaborada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Comunicación marcada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Vocabulario cotidiano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Uso de digresiones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Sintaxis menos elaborada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269439"/>
                  </a:ext>
                </a:extLst>
              </a:tr>
              <a:tr h="504000">
                <a:tc gridSpan="2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s-AR" sz="2000" b="1" dirty="0"/>
                        <a:t>Características contextuales: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703707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Canal visual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Comunicación diferida en el tiempo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Comunicación duradera y elaborada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Canal auditivo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Interacción inmediata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Comunicación efímera y espontánea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AR" dirty="0"/>
                        <a:t>Uso de códigos no verbales (voz, gestos, vestimenta, movimientos)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546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167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1872" y="485357"/>
            <a:ext cx="9692640" cy="1013459"/>
          </a:xfrm>
        </p:spPr>
        <p:txBody>
          <a:bodyPr>
            <a:normAutofit/>
          </a:bodyPr>
          <a:lstStyle/>
          <a:p>
            <a:pPr algn="ctr"/>
            <a:r>
              <a:rPr lang="es-AR" sz="4000" dirty="0">
                <a:latin typeface="Congenial Black" panose="02000503040000020004" pitchFamily="2" charset="0"/>
              </a:rPr>
              <a:t>¿La oralidad siempre es espontánea?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1872" y="1828800"/>
            <a:ext cx="9085286" cy="4351337"/>
          </a:xfrm>
        </p:spPr>
        <p:txBody>
          <a:bodyPr>
            <a:noAutofit/>
          </a:bodyPr>
          <a:lstStyle/>
          <a:p>
            <a:pPr algn="just"/>
            <a:r>
              <a:rPr lang="es-AR" sz="2400" dirty="0"/>
              <a:t>¿Para exponer oralmente tenemos una preparación previa o simplemente vamos a improvisar?</a:t>
            </a:r>
          </a:p>
          <a:p>
            <a:pPr algn="just"/>
            <a:r>
              <a:rPr lang="es-AR" sz="2400" dirty="0"/>
              <a:t>¿Es lo mismo hablar con amigos en una fiesta que frente a un profesor en una situación de examen oral? </a:t>
            </a:r>
          </a:p>
          <a:p>
            <a:pPr algn="just"/>
            <a:endParaRPr lang="es-AR" sz="2400" dirty="0"/>
          </a:p>
          <a:p>
            <a:pPr marL="0" indent="0" algn="ctr">
              <a:buNone/>
            </a:pPr>
            <a:r>
              <a:rPr lang="es-AR" sz="2800" b="1" dirty="0"/>
              <a:t>La oralidad no siempre es espontánea,  sino que existen TEXTOS ORALES PLANIFICADOS y TEXTOS ORALES NO PLANIFICADOS.</a:t>
            </a:r>
          </a:p>
        </p:txBody>
      </p:sp>
    </p:spTree>
    <p:extLst>
      <p:ext uri="{BB962C8B-B14F-4D97-AF65-F5344CB8AC3E}">
        <p14:creationId xmlns:p14="http://schemas.microsoft.com/office/powerpoint/2010/main" val="389546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BC30B54-9855-091F-ED08-3C4975A4E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1199147"/>
            <a:ext cx="9418320" cy="1371599"/>
          </a:xfrm>
        </p:spPr>
        <p:txBody>
          <a:bodyPr>
            <a:normAutofit/>
          </a:bodyPr>
          <a:lstStyle/>
          <a:p>
            <a:pPr algn="ctr"/>
            <a:r>
              <a:rPr lang="es-AR" sz="6000" dirty="0">
                <a:latin typeface="Congenial Black" panose="02000503040000020004" pitchFamily="2" charset="0"/>
              </a:rPr>
              <a:t>TIPOS DE TEXTOS ORALES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2C611B-D12B-5D12-D6F7-F0DF9CD9A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1872" y="3629526"/>
            <a:ext cx="5790125" cy="1691640"/>
          </a:xfrm>
        </p:spPr>
        <p:txBody>
          <a:bodyPr>
            <a:normAutofit/>
          </a:bodyPr>
          <a:lstStyle/>
          <a:p>
            <a:pPr algn="ctr"/>
            <a:r>
              <a:rPr lang="es-AR" sz="3700" dirty="0">
                <a:solidFill>
                  <a:schemeClr val="tx1"/>
                </a:solidFill>
                <a:latin typeface="Congenial Black" panose="02000503040000020004" pitchFamily="2" charset="0"/>
              </a:rPr>
              <a:t>La oralidad planificada y la oralidad no planificada</a:t>
            </a:r>
          </a:p>
        </p:txBody>
      </p:sp>
      <p:pic>
        <p:nvPicPr>
          <p:cNvPr id="6" name="Graphic 8" descr="Lápiz">
            <a:extLst>
              <a:ext uri="{FF2B5EF4-FFF2-40B4-BE49-F238E27FC236}">
                <a16:creationId xmlns:a16="http://schemas.microsoft.com/office/drawing/2014/main" id="{6936BE8C-6CEC-3CB3-CCCC-D68AE82D79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51997" y="2478578"/>
            <a:ext cx="3307276" cy="3307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009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2A9699F-A9AD-417A-A04E-4A8AE37AF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677863"/>
            <a:ext cx="9692640" cy="1013458"/>
          </a:xfrm>
        </p:spPr>
        <p:txBody>
          <a:bodyPr/>
          <a:lstStyle/>
          <a:p>
            <a:pPr algn="ctr"/>
            <a:r>
              <a:rPr lang="es-AR" dirty="0">
                <a:latin typeface="Congenial" panose="02000503040000020004" pitchFamily="2" charset="0"/>
              </a:rPr>
              <a:t>LA ORALIDAD PLANIFICADA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BFC363D-0980-67B1-96C7-A5D86D56C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1"/>
            <a:ext cx="8595360" cy="1155032"/>
          </a:xfrm>
        </p:spPr>
        <p:txBody>
          <a:bodyPr/>
          <a:lstStyle/>
          <a:p>
            <a:pPr marL="0" indent="0">
              <a:buNone/>
            </a:pPr>
            <a:r>
              <a:rPr lang="es-AR" sz="2400" dirty="0"/>
              <a:t>En algunas situaciones la oralidad exige orden, planificación y formalidad:</a:t>
            </a:r>
          </a:p>
        </p:txBody>
      </p:sp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E2BD1476-72F3-56B6-7178-30A09392C7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394530"/>
              </p:ext>
            </p:extLst>
          </p:nvPr>
        </p:nvGraphicFramePr>
        <p:xfrm>
          <a:off x="1463468" y="3121313"/>
          <a:ext cx="81280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99565210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2468647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 sz="2400" dirty="0">
                          <a:solidFill>
                            <a:schemeClr val="tx1"/>
                          </a:solidFill>
                        </a:rPr>
                        <a:t>ORALIDAD INFORMAL (no planificada)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400" dirty="0">
                          <a:solidFill>
                            <a:schemeClr val="tx1"/>
                          </a:solidFill>
                        </a:rPr>
                        <a:t>ORALIDAD FORMAL (planificada)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016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/>
                        <a:t>Relación simétrica entre emisores y receptores</a:t>
                      </a:r>
                    </a:p>
                    <a:p>
                      <a:r>
                        <a:rPr lang="es-AR" dirty="0"/>
                        <a:t>Ejemplo: conversaciones cotidianas.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dirty="0"/>
                        <a:t>Relación asimétrica entre emisores y receptores</a:t>
                      </a:r>
                    </a:p>
                    <a:p>
                      <a:r>
                        <a:rPr lang="es-AR" dirty="0"/>
                        <a:t>Ejemplo: exposición oral, examen oral.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624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08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42C1124-F3D7-54E0-66AF-DA3F9763B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840" y="641683"/>
            <a:ext cx="9418320" cy="1929063"/>
          </a:xfrm>
        </p:spPr>
        <p:txBody>
          <a:bodyPr>
            <a:normAutofit/>
          </a:bodyPr>
          <a:lstStyle/>
          <a:p>
            <a:pPr algn="ctr"/>
            <a:r>
              <a:rPr lang="es-AR" sz="6000" dirty="0">
                <a:latin typeface="Congenial Black" panose="02000503040000020004" pitchFamily="2" charset="0"/>
              </a:rPr>
              <a:t>TIPOS DE ORALIDAD PLANIFICADA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B65EDCD-222B-E61E-8CF9-0AA65157E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3535" y="4078706"/>
            <a:ext cx="7160233" cy="1691640"/>
          </a:xfrm>
        </p:spPr>
        <p:txBody>
          <a:bodyPr>
            <a:normAutofit/>
          </a:bodyPr>
          <a:lstStyle/>
          <a:p>
            <a:pPr algn="ctr"/>
            <a:r>
              <a:rPr lang="es-AR" sz="3700" dirty="0">
                <a:solidFill>
                  <a:schemeClr val="tx1"/>
                </a:solidFill>
                <a:latin typeface="Congenial Black" panose="02000503040000020004" pitchFamily="2" charset="0"/>
              </a:rPr>
              <a:t>LA EXPOSICIÓN ORAL Y EL DEBATE</a:t>
            </a:r>
          </a:p>
        </p:txBody>
      </p:sp>
      <p:pic>
        <p:nvPicPr>
          <p:cNvPr id="6" name="Graphic 8" descr="Lápiz">
            <a:extLst>
              <a:ext uri="{FF2B5EF4-FFF2-40B4-BE49-F238E27FC236}">
                <a16:creationId xmlns:a16="http://schemas.microsoft.com/office/drawing/2014/main" id="{9346A214-B983-CA7C-E6A5-3BDE8F80BB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7884" y="2779294"/>
            <a:ext cx="3307276" cy="3307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0934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601</Words>
  <Application>Microsoft Office PowerPoint</Application>
  <PresentationFormat>Panorámica</PresentationFormat>
  <Paragraphs>97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Congenial</vt:lpstr>
      <vt:lpstr>Congenial Black</vt:lpstr>
      <vt:lpstr>Tema de Office</vt:lpstr>
      <vt:lpstr>Capacitación sobre Oralidad y Oratoria</vt:lpstr>
      <vt:lpstr>1° PARTE – ORALIDAD Y ESCRITURA</vt:lpstr>
      <vt:lpstr>La palabra como vía de comunicación</vt:lpstr>
      <vt:lpstr>La palabra como vía de comunicación</vt:lpstr>
      <vt:lpstr>La palabra como vía de comunicación</vt:lpstr>
      <vt:lpstr>¿La oralidad siempre es espontánea?</vt:lpstr>
      <vt:lpstr>TIPOS DE TEXTOS ORALES</vt:lpstr>
      <vt:lpstr>LA ORALIDAD PLANIFICADA</vt:lpstr>
      <vt:lpstr>TIPOS DE ORALIDAD PLANIFICADA</vt:lpstr>
      <vt:lpstr>La exposición oral</vt:lpstr>
      <vt:lpstr>Estructura de la exposición oral</vt:lpstr>
      <vt:lpstr>El debate</vt:lpstr>
      <vt:lpstr>Estructura del debate</vt:lpstr>
      <vt:lpstr>Algunos consejos finales para realizar una correcta oralidad planificada</vt:lpstr>
      <vt:lpstr>Presentación de PowerPoint</vt:lpstr>
      <vt:lpstr>Hay que dejar de lado el preconcepto de que la oralidad es «fácil» porque desde pequeños la manejamos naturalmente, sino que debemos concientizarnos sobre el manejo de la oralidad planificada.</vt:lpstr>
      <vt:lpstr>La PLANIFICACIÓN de nuestros textos orales es una herramienta crucial para enfrentarnos a situaciones como la exposición oral o el debate.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Capacitación sobre Oralidad y Oratoria</dc:title>
  <dc:creator>Sofi Tereszko</dc:creator>
  <cp:lastModifiedBy>Sofi Tereszko</cp:lastModifiedBy>
  <cp:revision>2</cp:revision>
  <dcterms:created xsi:type="dcterms:W3CDTF">2023-06-14T12:09:35Z</dcterms:created>
  <dcterms:modified xsi:type="dcterms:W3CDTF">2023-06-14T13:21:35Z</dcterms:modified>
</cp:coreProperties>
</file>