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60" r:id="rId4"/>
    <p:sldId id="261" r:id="rId5"/>
    <p:sldId id="263" r:id="rId6"/>
  </p:sldIdLst>
  <p:sldSz cx="9144000" cy="5143500" type="screen16x9"/>
  <p:notesSz cx="6858000" cy="9144000"/>
  <p:embeddedFontLst>
    <p:embeddedFont>
      <p:font typeface="Zilla Slab SemiBold" panose="020B0604020202020204" charset="0"/>
      <p:bold r:id="rId8"/>
    </p:embeddedFont>
    <p:embeddedFont>
      <p:font typeface="Montserrat" panose="020B0604020202020204" charset="0"/>
      <p:regular r:id="rId9"/>
      <p:bold r:id="rId10"/>
      <p:italic r:id="rId11"/>
      <p:boldItalic r:id="rId12"/>
    </p:embeddedFont>
    <p:embeddedFont>
      <p:font typeface="Montserrat Light" panose="020B060402020202020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2273F7E8-F995-479D-892B-CD62C92A96C7}">
  <a:tblStyle styleId="{2273F7E8-F995-479D-892B-CD62C92A96C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E92F7BA-BDBD-48B0-9BF5-368EF4CA3AA0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7" d="100"/>
          <a:sy n="97" d="100"/>
        </p:scale>
        <p:origin x="-522" y="22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807987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Google Shape;128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8" name="Google Shape;128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2" name="Google Shape;1292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3" name="Google Shape;1293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" name="Google Shape;131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8" name="Google Shape;131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" name="Google Shape;13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4" name="Google Shape;13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Google Shape;1352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3" name="Google Shape;1353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2700000">
            <a:off x="-369787" y="672068"/>
            <a:ext cx="3848499" cy="3848499"/>
          </a:xfrm>
          <a:prstGeom prst="mathPlus">
            <a:avLst>
              <a:gd name="adj1" fmla="val 2352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779700" y="1991825"/>
            <a:ext cx="63030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176488" y="99025"/>
            <a:ext cx="8884825" cy="4994575"/>
            <a:chOff x="176488" y="99025"/>
            <a:chExt cx="8884825" cy="4994575"/>
          </a:xfrm>
        </p:grpSpPr>
        <p:sp>
          <p:nvSpPr>
            <p:cNvPr id="13" name="Google Shape;13;p2"/>
            <p:cNvSpPr/>
            <p:nvPr/>
          </p:nvSpPr>
          <p:spPr>
            <a:xfrm>
              <a:off x="316725" y="1872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836800" y="4520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748600" y="1231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320550" y="2113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979600" y="5628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408750" y="1237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09000" y="13395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049150" y="10854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748600" y="5628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64700" y="8502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082938" y="745975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 rot="2700000">
              <a:off x="2383745" y="18459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796775" y="951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796775" y="3528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874300" y="14410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952800" y="14410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391600" y="820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456625" y="17886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577600" y="951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486200" y="1379438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 rot="2700000">
              <a:off x="4759370" y="24864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6353925" y="4785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491750" y="8207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523725" y="1109513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847250" y="4410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935450" y="12189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6468963" y="1571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312650" y="1486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876825" y="7325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7320750" y="288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015950" y="997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 rot="2700000">
              <a:off x="2275195" y="400292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477088" y="40429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748588" y="39157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76488" y="4604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272388" y="4299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401013" y="2486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173263" y="37618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177563" y="29116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 rot="2700000">
              <a:off x="4691120" y="349209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868488" y="47486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2764738" y="35824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4061488" y="34942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3544813" y="4259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5312338" y="33676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3544813" y="3638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 rot="2700000">
              <a:off x="6657557" y="313629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5851138" y="38314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7024038" y="1636088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5847238" y="17004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2962488" y="4387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8090813" y="3842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601525" y="593575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 rot="2700000">
              <a:off x="8491970" y="92232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243225" y="21429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8090825" y="13313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8179025" y="2887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8090825" y="9222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855350" y="1724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513325" y="30293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7232550" y="1985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8884925" y="12189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8596150" y="1740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550500" y="2399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320750" y="11736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8243213" y="4347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 rot="2700000">
              <a:off x="8491957" y="329674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7059813" y="443595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7024038" y="50054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7855338" y="34009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6045013" y="4556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7024038" y="37271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8973113" y="4042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8781738" y="4841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6652163" y="4299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7767138" y="491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604538" y="41953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4189763" y="41071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8368663" y="2685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4744300" y="412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5400850" y="41953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5159950" y="4604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4486200" y="4668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922225" y="4692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5491738" y="990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2379363" y="4797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3331463" y="47568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5694850" y="4885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6523713" y="4832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6202738" y="34942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8625475" y="2526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3011863" y="20447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 rot="2700000">
              <a:off x="823945" y="92232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oogle Shape;200;p4"/>
          <p:cNvGrpSpPr/>
          <p:nvPr/>
        </p:nvGrpSpPr>
        <p:grpSpPr>
          <a:xfrm>
            <a:off x="176488" y="123164"/>
            <a:ext cx="8922050" cy="4986586"/>
            <a:chOff x="176488" y="123164"/>
            <a:chExt cx="8922050" cy="4986586"/>
          </a:xfrm>
        </p:grpSpPr>
        <p:sp>
          <p:nvSpPr>
            <p:cNvPr id="201" name="Google Shape;201;p4"/>
            <p:cNvSpPr/>
            <p:nvPr/>
          </p:nvSpPr>
          <p:spPr>
            <a:xfrm>
              <a:off x="296775" y="163610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4"/>
            <p:cNvSpPr/>
            <p:nvPr/>
          </p:nvSpPr>
          <p:spPr>
            <a:xfrm rot="2700000">
              <a:off x="682970" y="196927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4"/>
            <p:cNvSpPr/>
            <p:nvPr/>
          </p:nvSpPr>
          <p:spPr>
            <a:xfrm>
              <a:off x="316725" y="1872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4"/>
            <p:cNvSpPr/>
            <p:nvPr/>
          </p:nvSpPr>
          <p:spPr>
            <a:xfrm>
              <a:off x="1836800" y="4520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4"/>
            <p:cNvSpPr/>
            <p:nvPr/>
          </p:nvSpPr>
          <p:spPr>
            <a:xfrm>
              <a:off x="1748600" y="1231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4"/>
            <p:cNvSpPr/>
            <p:nvPr/>
          </p:nvSpPr>
          <p:spPr>
            <a:xfrm>
              <a:off x="1320550" y="2113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4"/>
            <p:cNvSpPr/>
            <p:nvPr/>
          </p:nvSpPr>
          <p:spPr>
            <a:xfrm>
              <a:off x="979600" y="5628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4"/>
            <p:cNvSpPr/>
            <p:nvPr/>
          </p:nvSpPr>
          <p:spPr>
            <a:xfrm>
              <a:off x="1408750" y="1237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4"/>
            <p:cNvSpPr/>
            <p:nvPr/>
          </p:nvSpPr>
          <p:spPr>
            <a:xfrm>
              <a:off x="561400" y="13395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4"/>
            <p:cNvSpPr/>
            <p:nvPr/>
          </p:nvSpPr>
          <p:spPr>
            <a:xfrm>
              <a:off x="2049150" y="10854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4"/>
            <p:cNvSpPr/>
            <p:nvPr/>
          </p:nvSpPr>
          <p:spPr>
            <a:xfrm>
              <a:off x="1748600" y="5628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4"/>
            <p:cNvSpPr/>
            <p:nvPr/>
          </p:nvSpPr>
          <p:spPr>
            <a:xfrm>
              <a:off x="1184200" y="17004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4"/>
            <p:cNvSpPr/>
            <p:nvPr/>
          </p:nvSpPr>
          <p:spPr>
            <a:xfrm>
              <a:off x="264700" y="8502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4"/>
            <p:cNvSpPr/>
            <p:nvPr/>
          </p:nvSpPr>
          <p:spPr>
            <a:xfrm>
              <a:off x="3082938" y="898375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4"/>
            <p:cNvSpPr/>
            <p:nvPr/>
          </p:nvSpPr>
          <p:spPr>
            <a:xfrm rot="2700000">
              <a:off x="2383745" y="18459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1973175" y="2366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4"/>
            <p:cNvSpPr/>
            <p:nvPr/>
          </p:nvSpPr>
          <p:spPr>
            <a:xfrm>
              <a:off x="3796775" y="951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4"/>
            <p:cNvSpPr/>
            <p:nvPr/>
          </p:nvSpPr>
          <p:spPr>
            <a:xfrm>
              <a:off x="3796775" y="3528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4"/>
            <p:cNvSpPr/>
            <p:nvPr/>
          </p:nvSpPr>
          <p:spPr>
            <a:xfrm>
              <a:off x="1561150" y="20734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4"/>
            <p:cNvSpPr/>
            <p:nvPr/>
          </p:nvSpPr>
          <p:spPr>
            <a:xfrm>
              <a:off x="2962500" y="222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4"/>
            <p:cNvSpPr/>
            <p:nvPr/>
          </p:nvSpPr>
          <p:spPr>
            <a:xfrm>
              <a:off x="2874300" y="14410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4"/>
            <p:cNvSpPr/>
            <p:nvPr/>
          </p:nvSpPr>
          <p:spPr>
            <a:xfrm>
              <a:off x="3952800" y="14410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4"/>
            <p:cNvSpPr/>
            <p:nvPr/>
          </p:nvSpPr>
          <p:spPr>
            <a:xfrm>
              <a:off x="4391600" y="820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4"/>
            <p:cNvSpPr/>
            <p:nvPr/>
          </p:nvSpPr>
          <p:spPr>
            <a:xfrm>
              <a:off x="3456625" y="17886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4"/>
            <p:cNvSpPr/>
            <p:nvPr/>
          </p:nvSpPr>
          <p:spPr>
            <a:xfrm>
              <a:off x="2577600" y="951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4"/>
            <p:cNvSpPr/>
            <p:nvPr/>
          </p:nvSpPr>
          <p:spPr>
            <a:xfrm>
              <a:off x="4486200" y="1379438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4"/>
            <p:cNvSpPr/>
            <p:nvPr/>
          </p:nvSpPr>
          <p:spPr>
            <a:xfrm rot="2700000">
              <a:off x="5253770" y="184584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4"/>
            <p:cNvSpPr/>
            <p:nvPr/>
          </p:nvSpPr>
          <p:spPr>
            <a:xfrm>
              <a:off x="6353925" y="4785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4"/>
            <p:cNvSpPr/>
            <p:nvPr/>
          </p:nvSpPr>
          <p:spPr>
            <a:xfrm>
              <a:off x="5491750" y="8207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4"/>
            <p:cNvSpPr/>
            <p:nvPr/>
          </p:nvSpPr>
          <p:spPr>
            <a:xfrm>
              <a:off x="6523725" y="1109513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4"/>
            <p:cNvSpPr/>
            <p:nvPr/>
          </p:nvSpPr>
          <p:spPr>
            <a:xfrm>
              <a:off x="5847250" y="4410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4"/>
            <p:cNvSpPr/>
            <p:nvPr/>
          </p:nvSpPr>
          <p:spPr>
            <a:xfrm>
              <a:off x="5935450" y="12189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4"/>
            <p:cNvSpPr/>
            <p:nvPr/>
          </p:nvSpPr>
          <p:spPr>
            <a:xfrm>
              <a:off x="6468963" y="1571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4"/>
            <p:cNvSpPr/>
            <p:nvPr/>
          </p:nvSpPr>
          <p:spPr>
            <a:xfrm>
              <a:off x="5312650" y="1486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4"/>
            <p:cNvSpPr/>
            <p:nvPr/>
          </p:nvSpPr>
          <p:spPr>
            <a:xfrm>
              <a:off x="6876825" y="5801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4"/>
            <p:cNvSpPr/>
            <p:nvPr/>
          </p:nvSpPr>
          <p:spPr>
            <a:xfrm>
              <a:off x="7320750" y="288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4"/>
            <p:cNvSpPr/>
            <p:nvPr/>
          </p:nvSpPr>
          <p:spPr>
            <a:xfrm>
              <a:off x="5104150" y="1973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4"/>
            <p:cNvSpPr/>
            <p:nvPr/>
          </p:nvSpPr>
          <p:spPr>
            <a:xfrm>
              <a:off x="5015950" y="997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682900" y="2807375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4"/>
            <p:cNvSpPr/>
            <p:nvPr/>
          </p:nvSpPr>
          <p:spPr>
            <a:xfrm>
              <a:off x="477088" y="40429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4"/>
            <p:cNvSpPr/>
            <p:nvPr/>
          </p:nvSpPr>
          <p:spPr>
            <a:xfrm>
              <a:off x="1173263" y="33286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1748588" y="39157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4"/>
            <p:cNvSpPr/>
            <p:nvPr/>
          </p:nvSpPr>
          <p:spPr>
            <a:xfrm>
              <a:off x="1472938" y="27004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4"/>
            <p:cNvSpPr/>
            <p:nvPr/>
          </p:nvSpPr>
          <p:spPr>
            <a:xfrm>
              <a:off x="176488" y="4604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1272388" y="4299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4"/>
            <p:cNvSpPr/>
            <p:nvPr/>
          </p:nvSpPr>
          <p:spPr>
            <a:xfrm>
              <a:off x="550463" y="34009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401013" y="23339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1962238" y="34306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1173263" y="37618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253763" y="29116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3079900" y="29250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4"/>
            <p:cNvSpPr/>
            <p:nvPr/>
          </p:nvSpPr>
          <p:spPr>
            <a:xfrm rot="2700000">
              <a:off x="4386320" y="349209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4"/>
            <p:cNvSpPr/>
            <p:nvPr/>
          </p:nvSpPr>
          <p:spPr>
            <a:xfrm>
              <a:off x="3868488" y="47486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4324888" y="19730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3844488" y="2788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3692088" y="222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2764738" y="35824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4061488" y="34942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1563613" y="5021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4486188" y="2523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5159938" y="35962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3544813" y="3638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2625313" y="27886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4"/>
            <p:cNvSpPr/>
            <p:nvPr/>
          </p:nvSpPr>
          <p:spPr>
            <a:xfrm>
              <a:off x="4780463" y="242340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4"/>
            <p:cNvSpPr/>
            <p:nvPr/>
          </p:nvSpPr>
          <p:spPr>
            <a:xfrm rot="2700000">
              <a:off x="7128357" y="259627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5851138" y="38314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5724363" y="22832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7176438" y="1636088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4"/>
            <p:cNvSpPr/>
            <p:nvPr/>
          </p:nvSpPr>
          <p:spPr>
            <a:xfrm>
              <a:off x="5847238" y="17004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4"/>
            <p:cNvSpPr/>
            <p:nvPr/>
          </p:nvSpPr>
          <p:spPr>
            <a:xfrm>
              <a:off x="6114538" y="2871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4"/>
            <p:cNvSpPr/>
            <p:nvPr/>
          </p:nvSpPr>
          <p:spPr>
            <a:xfrm>
              <a:off x="6353913" y="21950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4"/>
            <p:cNvSpPr/>
            <p:nvPr/>
          </p:nvSpPr>
          <p:spPr>
            <a:xfrm>
              <a:off x="5579938" y="31203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4"/>
            <p:cNvSpPr/>
            <p:nvPr/>
          </p:nvSpPr>
          <p:spPr>
            <a:xfrm>
              <a:off x="2962488" y="4387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4"/>
            <p:cNvSpPr/>
            <p:nvPr/>
          </p:nvSpPr>
          <p:spPr>
            <a:xfrm>
              <a:off x="6855338" y="28876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4"/>
            <p:cNvSpPr/>
            <p:nvPr/>
          </p:nvSpPr>
          <p:spPr>
            <a:xfrm>
              <a:off x="8090813" y="3842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4"/>
            <p:cNvSpPr/>
            <p:nvPr/>
          </p:nvSpPr>
          <p:spPr>
            <a:xfrm>
              <a:off x="5283238" y="2631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4"/>
            <p:cNvSpPr/>
            <p:nvPr/>
          </p:nvSpPr>
          <p:spPr>
            <a:xfrm>
              <a:off x="7601525" y="593575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4"/>
            <p:cNvSpPr/>
            <p:nvPr/>
          </p:nvSpPr>
          <p:spPr>
            <a:xfrm rot="2700000">
              <a:off x="8491970" y="92232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4"/>
            <p:cNvSpPr/>
            <p:nvPr/>
          </p:nvSpPr>
          <p:spPr>
            <a:xfrm>
              <a:off x="8243225" y="21429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4"/>
            <p:cNvSpPr/>
            <p:nvPr/>
          </p:nvSpPr>
          <p:spPr>
            <a:xfrm>
              <a:off x="8090825" y="13313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4"/>
            <p:cNvSpPr/>
            <p:nvPr/>
          </p:nvSpPr>
          <p:spPr>
            <a:xfrm>
              <a:off x="8179025" y="2887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4"/>
            <p:cNvSpPr/>
            <p:nvPr/>
          </p:nvSpPr>
          <p:spPr>
            <a:xfrm>
              <a:off x="8090825" y="9222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4"/>
            <p:cNvSpPr/>
            <p:nvPr/>
          </p:nvSpPr>
          <p:spPr>
            <a:xfrm>
              <a:off x="7855350" y="1724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4"/>
            <p:cNvSpPr/>
            <p:nvPr/>
          </p:nvSpPr>
          <p:spPr>
            <a:xfrm>
              <a:off x="7513325" y="30293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4"/>
            <p:cNvSpPr/>
            <p:nvPr/>
          </p:nvSpPr>
          <p:spPr>
            <a:xfrm>
              <a:off x="7232550" y="1985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4"/>
            <p:cNvSpPr/>
            <p:nvPr/>
          </p:nvSpPr>
          <p:spPr>
            <a:xfrm>
              <a:off x="8884925" y="12189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4"/>
            <p:cNvSpPr/>
            <p:nvPr/>
          </p:nvSpPr>
          <p:spPr>
            <a:xfrm>
              <a:off x="8596150" y="1740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4"/>
            <p:cNvSpPr/>
            <p:nvPr/>
          </p:nvSpPr>
          <p:spPr>
            <a:xfrm>
              <a:off x="7550500" y="2399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4"/>
            <p:cNvSpPr/>
            <p:nvPr/>
          </p:nvSpPr>
          <p:spPr>
            <a:xfrm>
              <a:off x="7320750" y="11736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4"/>
            <p:cNvSpPr/>
            <p:nvPr/>
          </p:nvSpPr>
          <p:spPr>
            <a:xfrm>
              <a:off x="8243213" y="4347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4"/>
            <p:cNvSpPr/>
            <p:nvPr/>
          </p:nvSpPr>
          <p:spPr>
            <a:xfrm rot="2700000">
              <a:off x="8491957" y="329674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4"/>
            <p:cNvSpPr/>
            <p:nvPr/>
          </p:nvSpPr>
          <p:spPr>
            <a:xfrm>
              <a:off x="7288413" y="443595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4"/>
            <p:cNvSpPr/>
            <p:nvPr/>
          </p:nvSpPr>
          <p:spPr>
            <a:xfrm>
              <a:off x="7252638" y="50054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4"/>
            <p:cNvSpPr/>
            <p:nvPr/>
          </p:nvSpPr>
          <p:spPr>
            <a:xfrm>
              <a:off x="7855338" y="34009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4"/>
            <p:cNvSpPr/>
            <p:nvPr/>
          </p:nvSpPr>
          <p:spPr>
            <a:xfrm>
              <a:off x="6045013" y="4556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4"/>
            <p:cNvSpPr/>
            <p:nvPr/>
          </p:nvSpPr>
          <p:spPr>
            <a:xfrm>
              <a:off x="7252638" y="37271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4"/>
            <p:cNvSpPr/>
            <p:nvPr/>
          </p:nvSpPr>
          <p:spPr>
            <a:xfrm>
              <a:off x="8973113" y="4042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4"/>
            <p:cNvSpPr/>
            <p:nvPr/>
          </p:nvSpPr>
          <p:spPr>
            <a:xfrm>
              <a:off x="9010338" y="491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4"/>
            <p:cNvSpPr/>
            <p:nvPr/>
          </p:nvSpPr>
          <p:spPr>
            <a:xfrm>
              <a:off x="6652163" y="4299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4"/>
            <p:cNvSpPr/>
            <p:nvPr/>
          </p:nvSpPr>
          <p:spPr>
            <a:xfrm>
              <a:off x="7767138" y="491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4"/>
            <p:cNvSpPr/>
            <p:nvPr/>
          </p:nvSpPr>
          <p:spPr>
            <a:xfrm>
              <a:off x="7604538" y="41953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4"/>
            <p:cNvSpPr/>
            <p:nvPr/>
          </p:nvSpPr>
          <p:spPr>
            <a:xfrm>
              <a:off x="4189763" y="41071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4"/>
            <p:cNvSpPr/>
            <p:nvPr/>
          </p:nvSpPr>
          <p:spPr>
            <a:xfrm rot="2700000">
              <a:off x="1868757" y="2794284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4"/>
            <p:cNvSpPr/>
            <p:nvPr/>
          </p:nvSpPr>
          <p:spPr>
            <a:xfrm>
              <a:off x="8368663" y="2685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4"/>
            <p:cNvSpPr/>
            <p:nvPr/>
          </p:nvSpPr>
          <p:spPr>
            <a:xfrm>
              <a:off x="4744300" y="412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4"/>
            <p:cNvSpPr/>
            <p:nvPr/>
          </p:nvSpPr>
          <p:spPr>
            <a:xfrm>
              <a:off x="5400850" y="41953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4"/>
            <p:cNvSpPr/>
            <p:nvPr/>
          </p:nvSpPr>
          <p:spPr>
            <a:xfrm>
              <a:off x="5159950" y="4604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4"/>
            <p:cNvSpPr/>
            <p:nvPr/>
          </p:nvSpPr>
          <p:spPr>
            <a:xfrm>
              <a:off x="4744300" y="30748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4"/>
            <p:cNvSpPr/>
            <p:nvPr/>
          </p:nvSpPr>
          <p:spPr>
            <a:xfrm>
              <a:off x="4486200" y="4668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4"/>
            <p:cNvSpPr/>
            <p:nvPr/>
          </p:nvSpPr>
          <p:spPr>
            <a:xfrm>
              <a:off x="6855350" y="24544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4"/>
            <p:cNvSpPr/>
            <p:nvPr/>
          </p:nvSpPr>
          <p:spPr>
            <a:xfrm>
              <a:off x="922225" y="4692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4"/>
            <p:cNvSpPr/>
            <p:nvPr/>
          </p:nvSpPr>
          <p:spPr>
            <a:xfrm>
              <a:off x="4656088" y="2113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4"/>
            <p:cNvSpPr/>
            <p:nvPr/>
          </p:nvSpPr>
          <p:spPr>
            <a:xfrm>
              <a:off x="5694850" y="4885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4"/>
            <p:cNvSpPr/>
            <p:nvPr/>
          </p:nvSpPr>
          <p:spPr>
            <a:xfrm>
              <a:off x="6523713" y="4832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4"/>
            <p:cNvSpPr/>
            <p:nvPr/>
          </p:nvSpPr>
          <p:spPr>
            <a:xfrm>
              <a:off x="6202738" y="34942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4"/>
            <p:cNvSpPr/>
            <p:nvPr/>
          </p:nvSpPr>
          <p:spPr>
            <a:xfrm>
              <a:off x="8625475" y="2526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4"/>
            <p:cNvSpPr/>
            <p:nvPr/>
          </p:nvSpPr>
          <p:spPr>
            <a:xfrm>
              <a:off x="3011863" y="20447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4"/>
            <p:cNvSpPr/>
            <p:nvPr/>
          </p:nvSpPr>
          <p:spPr>
            <a:xfrm rot="2700000">
              <a:off x="823945" y="92232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4"/>
            <p:cNvSpPr/>
            <p:nvPr/>
          </p:nvSpPr>
          <p:spPr>
            <a:xfrm>
              <a:off x="2577600" y="1973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4"/>
            <p:cNvSpPr/>
            <p:nvPr/>
          </p:nvSpPr>
          <p:spPr>
            <a:xfrm>
              <a:off x="1809850" y="159737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1" name="Google Shape;321;p4"/>
          <p:cNvSpPr/>
          <p:nvPr/>
        </p:nvSpPr>
        <p:spPr>
          <a:xfrm>
            <a:off x="2391150" y="779400"/>
            <a:ext cx="4361700" cy="4364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4"/>
          <p:cNvSpPr txBox="1">
            <a:spLocks noGrp="1"/>
          </p:cNvSpPr>
          <p:nvPr>
            <p:ph type="body" idx="1"/>
          </p:nvPr>
        </p:nvSpPr>
        <p:spPr>
          <a:xfrm>
            <a:off x="2671000" y="1299400"/>
            <a:ext cx="3802200" cy="350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Char char="⦿"/>
              <a:defRPr sz="2400">
                <a:solidFill>
                  <a:schemeClr val="dk1"/>
                </a:solidFill>
              </a:defRPr>
            </a:lvl1pPr>
            <a:lvl2pPr marL="914400" lvl="1" indent="-381000" algn="ctr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⊙"/>
              <a:defRPr sz="2400">
                <a:solidFill>
                  <a:schemeClr val="dk1"/>
                </a:solidFill>
              </a:defRPr>
            </a:lvl2pPr>
            <a:lvl3pPr marL="1371600" lvl="2" indent="-381000" algn="ctr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3pPr>
            <a:lvl4pPr marL="1828800" lvl="3" indent="-381000" algn="ctr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 sz="2400">
                <a:solidFill>
                  <a:schemeClr val="dk1"/>
                </a:solidFill>
              </a:defRPr>
            </a:lvl4pPr>
            <a:lvl5pPr marL="2286000" lvl="4" indent="-381000" algn="ctr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>
                <a:solidFill>
                  <a:schemeClr val="dk1"/>
                </a:solidFill>
              </a:defRPr>
            </a:lvl5pPr>
            <a:lvl6pPr marL="2743200" lvl="5" indent="-381000" algn="ctr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6pPr>
            <a:lvl7pPr marL="3200400" lvl="6" indent="-381000" algn="ctr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 sz="2400">
                <a:solidFill>
                  <a:schemeClr val="dk1"/>
                </a:solidFill>
              </a:defRPr>
            </a:lvl7pPr>
            <a:lvl8pPr marL="3657600" lvl="7" indent="-381000" algn="ctr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>
                <a:solidFill>
                  <a:schemeClr val="dk1"/>
                </a:solidFill>
              </a:defRPr>
            </a:lvl8pPr>
            <a:lvl9pPr marL="4114800" lvl="8" indent="-381000" algn="ctr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23" name="Google Shape;323;p4"/>
          <p:cNvSpPr txBox="1">
            <a:spLocks noGrp="1"/>
          </p:cNvSpPr>
          <p:nvPr>
            <p:ph type="sldNum" idx="12"/>
          </p:nvPr>
        </p:nvSpPr>
        <p:spPr>
          <a:xfrm>
            <a:off x="8364300" y="4363800"/>
            <a:ext cx="779700" cy="779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sp>
        <p:nvSpPr>
          <p:cNvPr id="324" name="Google Shape;324;p4"/>
          <p:cNvSpPr/>
          <p:nvPr/>
        </p:nvSpPr>
        <p:spPr>
          <a:xfrm rot="2700000">
            <a:off x="4112944" y="318474"/>
            <a:ext cx="918107" cy="918107"/>
          </a:xfrm>
          <a:prstGeom prst="mathPlus">
            <a:avLst>
              <a:gd name="adj1" fmla="val 2352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6" name="Google Shape;326;p5"/>
          <p:cNvGrpSpPr/>
          <p:nvPr/>
        </p:nvGrpSpPr>
        <p:grpSpPr>
          <a:xfrm>
            <a:off x="176488" y="99025"/>
            <a:ext cx="8922050" cy="4994575"/>
            <a:chOff x="176488" y="99025"/>
            <a:chExt cx="8922050" cy="4994575"/>
          </a:xfrm>
        </p:grpSpPr>
        <p:sp>
          <p:nvSpPr>
            <p:cNvPr id="327" name="Google Shape;327;p5"/>
            <p:cNvSpPr/>
            <p:nvPr/>
          </p:nvSpPr>
          <p:spPr>
            <a:xfrm>
              <a:off x="296775" y="163610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5"/>
            <p:cNvSpPr/>
            <p:nvPr/>
          </p:nvSpPr>
          <p:spPr>
            <a:xfrm rot="2700000">
              <a:off x="682970" y="196927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5"/>
            <p:cNvSpPr/>
            <p:nvPr/>
          </p:nvSpPr>
          <p:spPr>
            <a:xfrm>
              <a:off x="316725" y="1872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5"/>
            <p:cNvSpPr/>
            <p:nvPr/>
          </p:nvSpPr>
          <p:spPr>
            <a:xfrm>
              <a:off x="1836800" y="4520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5"/>
            <p:cNvSpPr/>
            <p:nvPr/>
          </p:nvSpPr>
          <p:spPr>
            <a:xfrm>
              <a:off x="1748600" y="1231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5"/>
            <p:cNvSpPr/>
            <p:nvPr/>
          </p:nvSpPr>
          <p:spPr>
            <a:xfrm>
              <a:off x="1320550" y="2113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979600" y="5628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5"/>
            <p:cNvSpPr/>
            <p:nvPr/>
          </p:nvSpPr>
          <p:spPr>
            <a:xfrm>
              <a:off x="1408750" y="1237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5"/>
            <p:cNvSpPr/>
            <p:nvPr/>
          </p:nvSpPr>
          <p:spPr>
            <a:xfrm>
              <a:off x="561400" y="13395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5"/>
            <p:cNvSpPr/>
            <p:nvPr/>
          </p:nvSpPr>
          <p:spPr>
            <a:xfrm>
              <a:off x="2049150" y="10854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5"/>
            <p:cNvSpPr/>
            <p:nvPr/>
          </p:nvSpPr>
          <p:spPr>
            <a:xfrm>
              <a:off x="1748600" y="5628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5"/>
            <p:cNvSpPr/>
            <p:nvPr/>
          </p:nvSpPr>
          <p:spPr>
            <a:xfrm>
              <a:off x="1184200" y="17004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5"/>
            <p:cNvSpPr/>
            <p:nvPr/>
          </p:nvSpPr>
          <p:spPr>
            <a:xfrm>
              <a:off x="264700" y="8502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5"/>
            <p:cNvSpPr/>
            <p:nvPr/>
          </p:nvSpPr>
          <p:spPr>
            <a:xfrm>
              <a:off x="3082938" y="745975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5"/>
            <p:cNvSpPr/>
            <p:nvPr/>
          </p:nvSpPr>
          <p:spPr>
            <a:xfrm rot="2700000">
              <a:off x="2383745" y="18459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5"/>
            <p:cNvSpPr/>
            <p:nvPr/>
          </p:nvSpPr>
          <p:spPr>
            <a:xfrm>
              <a:off x="2114650" y="152117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5"/>
            <p:cNvSpPr/>
            <p:nvPr/>
          </p:nvSpPr>
          <p:spPr>
            <a:xfrm>
              <a:off x="2125575" y="2366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5"/>
            <p:cNvSpPr/>
            <p:nvPr/>
          </p:nvSpPr>
          <p:spPr>
            <a:xfrm>
              <a:off x="3796775" y="951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5"/>
            <p:cNvSpPr/>
            <p:nvPr/>
          </p:nvSpPr>
          <p:spPr>
            <a:xfrm>
              <a:off x="3796775" y="3528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5"/>
            <p:cNvSpPr/>
            <p:nvPr/>
          </p:nvSpPr>
          <p:spPr>
            <a:xfrm>
              <a:off x="1561150" y="20734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5"/>
            <p:cNvSpPr/>
            <p:nvPr/>
          </p:nvSpPr>
          <p:spPr>
            <a:xfrm>
              <a:off x="2962500" y="222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5"/>
            <p:cNvSpPr/>
            <p:nvPr/>
          </p:nvSpPr>
          <p:spPr>
            <a:xfrm>
              <a:off x="2874300" y="14410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3952800" y="14410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5"/>
            <p:cNvSpPr/>
            <p:nvPr/>
          </p:nvSpPr>
          <p:spPr>
            <a:xfrm>
              <a:off x="4391600" y="820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5"/>
            <p:cNvSpPr/>
            <p:nvPr/>
          </p:nvSpPr>
          <p:spPr>
            <a:xfrm>
              <a:off x="3456625" y="17886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5"/>
            <p:cNvSpPr/>
            <p:nvPr/>
          </p:nvSpPr>
          <p:spPr>
            <a:xfrm>
              <a:off x="2577600" y="951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5"/>
            <p:cNvSpPr/>
            <p:nvPr/>
          </p:nvSpPr>
          <p:spPr>
            <a:xfrm>
              <a:off x="4486200" y="1379438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5"/>
            <p:cNvSpPr/>
            <p:nvPr/>
          </p:nvSpPr>
          <p:spPr>
            <a:xfrm rot="2700000">
              <a:off x="4759370" y="24864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5"/>
            <p:cNvSpPr/>
            <p:nvPr/>
          </p:nvSpPr>
          <p:spPr>
            <a:xfrm>
              <a:off x="6353925" y="4785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5"/>
            <p:cNvSpPr/>
            <p:nvPr/>
          </p:nvSpPr>
          <p:spPr>
            <a:xfrm>
              <a:off x="5491750" y="8207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5"/>
            <p:cNvSpPr/>
            <p:nvPr/>
          </p:nvSpPr>
          <p:spPr>
            <a:xfrm>
              <a:off x="6523725" y="1109513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5"/>
            <p:cNvSpPr/>
            <p:nvPr/>
          </p:nvSpPr>
          <p:spPr>
            <a:xfrm>
              <a:off x="5847250" y="4410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5"/>
            <p:cNvSpPr/>
            <p:nvPr/>
          </p:nvSpPr>
          <p:spPr>
            <a:xfrm>
              <a:off x="5935450" y="12189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5"/>
            <p:cNvSpPr/>
            <p:nvPr/>
          </p:nvSpPr>
          <p:spPr>
            <a:xfrm>
              <a:off x="6468963" y="1571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5"/>
            <p:cNvSpPr/>
            <p:nvPr/>
          </p:nvSpPr>
          <p:spPr>
            <a:xfrm>
              <a:off x="5312650" y="1486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5"/>
            <p:cNvSpPr/>
            <p:nvPr/>
          </p:nvSpPr>
          <p:spPr>
            <a:xfrm>
              <a:off x="6943550" y="6510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5"/>
            <p:cNvSpPr/>
            <p:nvPr/>
          </p:nvSpPr>
          <p:spPr>
            <a:xfrm>
              <a:off x="7320750" y="288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5"/>
            <p:cNvSpPr/>
            <p:nvPr/>
          </p:nvSpPr>
          <p:spPr>
            <a:xfrm>
              <a:off x="5104150" y="1973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5"/>
            <p:cNvSpPr/>
            <p:nvPr/>
          </p:nvSpPr>
          <p:spPr>
            <a:xfrm>
              <a:off x="5015950" y="997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5"/>
            <p:cNvSpPr/>
            <p:nvPr/>
          </p:nvSpPr>
          <p:spPr>
            <a:xfrm>
              <a:off x="682900" y="2807375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5"/>
            <p:cNvSpPr/>
            <p:nvPr/>
          </p:nvSpPr>
          <p:spPr>
            <a:xfrm rot="2700000">
              <a:off x="2275195" y="400292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5"/>
            <p:cNvSpPr/>
            <p:nvPr/>
          </p:nvSpPr>
          <p:spPr>
            <a:xfrm>
              <a:off x="477088" y="40429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5"/>
            <p:cNvSpPr/>
            <p:nvPr/>
          </p:nvSpPr>
          <p:spPr>
            <a:xfrm>
              <a:off x="1173263" y="33286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5"/>
            <p:cNvSpPr/>
            <p:nvPr/>
          </p:nvSpPr>
          <p:spPr>
            <a:xfrm>
              <a:off x="1748588" y="39157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5"/>
            <p:cNvSpPr/>
            <p:nvPr/>
          </p:nvSpPr>
          <p:spPr>
            <a:xfrm>
              <a:off x="1472938" y="27004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5"/>
            <p:cNvSpPr/>
            <p:nvPr/>
          </p:nvSpPr>
          <p:spPr>
            <a:xfrm>
              <a:off x="176488" y="4604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5"/>
            <p:cNvSpPr/>
            <p:nvPr/>
          </p:nvSpPr>
          <p:spPr>
            <a:xfrm>
              <a:off x="1261463" y="4387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5"/>
            <p:cNvSpPr/>
            <p:nvPr/>
          </p:nvSpPr>
          <p:spPr>
            <a:xfrm>
              <a:off x="550463" y="34009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5"/>
            <p:cNvSpPr/>
            <p:nvPr/>
          </p:nvSpPr>
          <p:spPr>
            <a:xfrm>
              <a:off x="401013" y="23339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5"/>
            <p:cNvSpPr/>
            <p:nvPr/>
          </p:nvSpPr>
          <p:spPr>
            <a:xfrm>
              <a:off x="1962238" y="34306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5"/>
            <p:cNvSpPr/>
            <p:nvPr/>
          </p:nvSpPr>
          <p:spPr>
            <a:xfrm>
              <a:off x="1173263" y="37618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5"/>
            <p:cNvSpPr/>
            <p:nvPr/>
          </p:nvSpPr>
          <p:spPr>
            <a:xfrm>
              <a:off x="253763" y="29116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5"/>
            <p:cNvSpPr/>
            <p:nvPr/>
          </p:nvSpPr>
          <p:spPr>
            <a:xfrm>
              <a:off x="3079900" y="29250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5"/>
            <p:cNvSpPr/>
            <p:nvPr/>
          </p:nvSpPr>
          <p:spPr>
            <a:xfrm rot="2700000">
              <a:off x="4386320" y="349209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5"/>
            <p:cNvSpPr/>
            <p:nvPr/>
          </p:nvSpPr>
          <p:spPr>
            <a:xfrm>
              <a:off x="3868488" y="47486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5"/>
            <p:cNvSpPr/>
            <p:nvPr/>
          </p:nvSpPr>
          <p:spPr>
            <a:xfrm>
              <a:off x="4324888" y="19730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5"/>
            <p:cNvSpPr/>
            <p:nvPr/>
          </p:nvSpPr>
          <p:spPr>
            <a:xfrm>
              <a:off x="3844488" y="2788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5"/>
            <p:cNvSpPr/>
            <p:nvPr/>
          </p:nvSpPr>
          <p:spPr>
            <a:xfrm>
              <a:off x="3692088" y="222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5"/>
            <p:cNvSpPr/>
            <p:nvPr/>
          </p:nvSpPr>
          <p:spPr>
            <a:xfrm>
              <a:off x="2764738" y="35824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5"/>
            <p:cNvSpPr/>
            <p:nvPr/>
          </p:nvSpPr>
          <p:spPr>
            <a:xfrm>
              <a:off x="4061488" y="34942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5"/>
            <p:cNvSpPr/>
            <p:nvPr/>
          </p:nvSpPr>
          <p:spPr>
            <a:xfrm>
              <a:off x="3544813" y="4259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5"/>
            <p:cNvSpPr/>
            <p:nvPr/>
          </p:nvSpPr>
          <p:spPr>
            <a:xfrm>
              <a:off x="4486188" y="2523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5"/>
            <p:cNvSpPr/>
            <p:nvPr/>
          </p:nvSpPr>
          <p:spPr>
            <a:xfrm>
              <a:off x="5159938" y="35962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5"/>
            <p:cNvSpPr/>
            <p:nvPr/>
          </p:nvSpPr>
          <p:spPr>
            <a:xfrm>
              <a:off x="3544813" y="3638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5"/>
            <p:cNvSpPr/>
            <p:nvPr/>
          </p:nvSpPr>
          <p:spPr>
            <a:xfrm>
              <a:off x="2625313" y="27886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5"/>
            <p:cNvSpPr/>
            <p:nvPr/>
          </p:nvSpPr>
          <p:spPr>
            <a:xfrm>
              <a:off x="4780463" y="242340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5"/>
            <p:cNvSpPr/>
            <p:nvPr/>
          </p:nvSpPr>
          <p:spPr>
            <a:xfrm rot="2700000">
              <a:off x="6657557" y="313629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5"/>
            <p:cNvSpPr/>
            <p:nvPr/>
          </p:nvSpPr>
          <p:spPr>
            <a:xfrm>
              <a:off x="5851138" y="38314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5"/>
            <p:cNvSpPr/>
            <p:nvPr/>
          </p:nvSpPr>
          <p:spPr>
            <a:xfrm>
              <a:off x="5724363" y="22832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5"/>
            <p:cNvSpPr/>
            <p:nvPr/>
          </p:nvSpPr>
          <p:spPr>
            <a:xfrm>
              <a:off x="7024038" y="1636088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5"/>
            <p:cNvSpPr/>
            <p:nvPr/>
          </p:nvSpPr>
          <p:spPr>
            <a:xfrm>
              <a:off x="5847238" y="17004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5"/>
            <p:cNvSpPr/>
            <p:nvPr/>
          </p:nvSpPr>
          <p:spPr>
            <a:xfrm>
              <a:off x="6114538" y="2871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5"/>
            <p:cNvSpPr/>
            <p:nvPr/>
          </p:nvSpPr>
          <p:spPr>
            <a:xfrm>
              <a:off x="6353913" y="21950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5"/>
            <p:cNvSpPr/>
            <p:nvPr/>
          </p:nvSpPr>
          <p:spPr>
            <a:xfrm>
              <a:off x="5579938" y="31203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5"/>
            <p:cNvSpPr/>
            <p:nvPr/>
          </p:nvSpPr>
          <p:spPr>
            <a:xfrm>
              <a:off x="2962488" y="4387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5"/>
            <p:cNvSpPr/>
            <p:nvPr/>
          </p:nvSpPr>
          <p:spPr>
            <a:xfrm>
              <a:off x="6855338" y="28876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8090813" y="3842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5283238" y="2631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7601525" y="593575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5"/>
            <p:cNvSpPr/>
            <p:nvPr/>
          </p:nvSpPr>
          <p:spPr>
            <a:xfrm rot="2700000">
              <a:off x="8491970" y="92232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8243225" y="21429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5"/>
            <p:cNvSpPr/>
            <p:nvPr/>
          </p:nvSpPr>
          <p:spPr>
            <a:xfrm>
              <a:off x="8090825" y="13313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5"/>
            <p:cNvSpPr/>
            <p:nvPr/>
          </p:nvSpPr>
          <p:spPr>
            <a:xfrm>
              <a:off x="8179025" y="2887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5"/>
            <p:cNvSpPr/>
            <p:nvPr/>
          </p:nvSpPr>
          <p:spPr>
            <a:xfrm>
              <a:off x="8090825" y="9222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5"/>
            <p:cNvSpPr/>
            <p:nvPr/>
          </p:nvSpPr>
          <p:spPr>
            <a:xfrm>
              <a:off x="7855350" y="1724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5"/>
            <p:cNvSpPr/>
            <p:nvPr/>
          </p:nvSpPr>
          <p:spPr>
            <a:xfrm>
              <a:off x="7705775" y="30293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5"/>
            <p:cNvSpPr/>
            <p:nvPr/>
          </p:nvSpPr>
          <p:spPr>
            <a:xfrm>
              <a:off x="7232550" y="1985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5"/>
            <p:cNvSpPr/>
            <p:nvPr/>
          </p:nvSpPr>
          <p:spPr>
            <a:xfrm>
              <a:off x="8884925" y="12189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5"/>
            <p:cNvSpPr/>
            <p:nvPr/>
          </p:nvSpPr>
          <p:spPr>
            <a:xfrm>
              <a:off x="8596150" y="1740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5"/>
            <p:cNvSpPr/>
            <p:nvPr/>
          </p:nvSpPr>
          <p:spPr>
            <a:xfrm>
              <a:off x="7626700" y="2399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5"/>
            <p:cNvSpPr/>
            <p:nvPr/>
          </p:nvSpPr>
          <p:spPr>
            <a:xfrm>
              <a:off x="7320750" y="11736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5"/>
            <p:cNvSpPr/>
            <p:nvPr/>
          </p:nvSpPr>
          <p:spPr>
            <a:xfrm>
              <a:off x="8243213" y="4347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5"/>
            <p:cNvSpPr/>
            <p:nvPr/>
          </p:nvSpPr>
          <p:spPr>
            <a:xfrm rot="2700000">
              <a:off x="8491957" y="329674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5"/>
            <p:cNvSpPr/>
            <p:nvPr/>
          </p:nvSpPr>
          <p:spPr>
            <a:xfrm>
              <a:off x="7059813" y="443595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5"/>
            <p:cNvSpPr/>
            <p:nvPr/>
          </p:nvSpPr>
          <p:spPr>
            <a:xfrm>
              <a:off x="7024038" y="50054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5"/>
            <p:cNvSpPr/>
            <p:nvPr/>
          </p:nvSpPr>
          <p:spPr>
            <a:xfrm>
              <a:off x="7855338" y="34009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5"/>
            <p:cNvSpPr/>
            <p:nvPr/>
          </p:nvSpPr>
          <p:spPr>
            <a:xfrm>
              <a:off x="6045013" y="4556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5"/>
            <p:cNvSpPr/>
            <p:nvPr/>
          </p:nvSpPr>
          <p:spPr>
            <a:xfrm>
              <a:off x="7024038" y="37271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5"/>
            <p:cNvSpPr/>
            <p:nvPr/>
          </p:nvSpPr>
          <p:spPr>
            <a:xfrm>
              <a:off x="8973113" y="4042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5"/>
            <p:cNvSpPr/>
            <p:nvPr/>
          </p:nvSpPr>
          <p:spPr>
            <a:xfrm>
              <a:off x="9010338" y="491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5"/>
            <p:cNvSpPr/>
            <p:nvPr/>
          </p:nvSpPr>
          <p:spPr>
            <a:xfrm>
              <a:off x="6668213" y="4452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5"/>
            <p:cNvSpPr/>
            <p:nvPr/>
          </p:nvSpPr>
          <p:spPr>
            <a:xfrm>
              <a:off x="7767138" y="491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5"/>
            <p:cNvSpPr/>
            <p:nvPr/>
          </p:nvSpPr>
          <p:spPr>
            <a:xfrm>
              <a:off x="7705763" y="41953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5"/>
            <p:cNvSpPr/>
            <p:nvPr/>
          </p:nvSpPr>
          <p:spPr>
            <a:xfrm>
              <a:off x="4189763" y="41071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5"/>
            <p:cNvSpPr/>
            <p:nvPr/>
          </p:nvSpPr>
          <p:spPr>
            <a:xfrm rot="2700000">
              <a:off x="1944957" y="2794284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5"/>
            <p:cNvSpPr/>
            <p:nvPr/>
          </p:nvSpPr>
          <p:spPr>
            <a:xfrm>
              <a:off x="8368663" y="2685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5"/>
            <p:cNvSpPr/>
            <p:nvPr/>
          </p:nvSpPr>
          <p:spPr>
            <a:xfrm>
              <a:off x="4744300" y="412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5"/>
            <p:cNvSpPr/>
            <p:nvPr/>
          </p:nvSpPr>
          <p:spPr>
            <a:xfrm>
              <a:off x="5400850" y="41953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5"/>
            <p:cNvSpPr/>
            <p:nvPr/>
          </p:nvSpPr>
          <p:spPr>
            <a:xfrm>
              <a:off x="5159950" y="4604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5"/>
            <p:cNvSpPr/>
            <p:nvPr/>
          </p:nvSpPr>
          <p:spPr>
            <a:xfrm>
              <a:off x="4744300" y="30748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5"/>
            <p:cNvSpPr/>
            <p:nvPr/>
          </p:nvSpPr>
          <p:spPr>
            <a:xfrm>
              <a:off x="4486200" y="4668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5"/>
            <p:cNvSpPr/>
            <p:nvPr/>
          </p:nvSpPr>
          <p:spPr>
            <a:xfrm>
              <a:off x="6855350" y="24544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5"/>
            <p:cNvSpPr/>
            <p:nvPr/>
          </p:nvSpPr>
          <p:spPr>
            <a:xfrm>
              <a:off x="922225" y="4692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5"/>
            <p:cNvSpPr/>
            <p:nvPr/>
          </p:nvSpPr>
          <p:spPr>
            <a:xfrm>
              <a:off x="5491738" y="990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5"/>
            <p:cNvSpPr/>
            <p:nvPr/>
          </p:nvSpPr>
          <p:spPr>
            <a:xfrm>
              <a:off x="2379363" y="4797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5"/>
            <p:cNvSpPr/>
            <p:nvPr/>
          </p:nvSpPr>
          <p:spPr>
            <a:xfrm>
              <a:off x="3331463" y="47568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5"/>
            <p:cNvSpPr/>
            <p:nvPr/>
          </p:nvSpPr>
          <p:spPr>
            <a:xfrm>
              <a:off x="5694850" y="4885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5"/>
            <p:cNvSpPr/>
            <p:nvPr/>
          </p:nvSpPr>
          <p:spPr>
            <a:xfrm>
              <a:off x="6523713" y="4832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5"/>
            <p:cNvSpPr/>
            <p:nvPr/>
          </p:nvSpPr>
          <p:spPr>
            <a:xfrm>
              <a:off x="6202738" y="34942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5"/>
            <p:cNvSpPr/>
            <p:nvPr/>
          </p:nvSpPr>
          <p:spPr>
            <a:xfrm>
              <a:off x="8625475" y="2526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5"/>
            <p:cNvSpPr/>
            <p:nvPr/>
          </p:nvSpPr>
          <p:spPr>
            <a:xfrm>
              <a:off x="3011863" y="20447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5"/>
            <p:cNvSpPr/>
            <p:nvPr/>
          </p:nvSpPr>
          <p:spPr>
            <a:xfrm rot="2700000">
              <a:off x="823945" y="92232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5"/>
            <p:cNvSpPr/>
            <p:nvPr/>
          </p:nvSpPr>
          <p:spPr>
            <a:xfrm>
              <a:off x="2577600" y="1973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0" name="Google Shape;450;p5"/>
          <p:cNvSpPr/>
          <p:nvPr/>
        </p:nvSpPr>
        <p:spPr>
          <a:xfrm>
            <a:off x="0" y="779400"/>
            <a:ext cx="7585200" cy="358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5"/>
          <p:cNvSpPr txBox="1">
            <a:spLocks noGrp="1"/>
          </p:cNvSpPr>
          <p:nvPr>
            <p:ph type="title"/>
          </p:nvPr>
        </p:nvSpPr>
        <p:spPr>
          <a:xfrm>
            <a:off x="779700" y="1156400"/>
            <a:ext cx="6025800" cy="365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5"/>
          <p:cNvSpPr txBox="1">
            <a:spLocks noGrp="1"/>
          </p:cNvSpPr>
          <p:nvPr>
            <p:ph type="body" idx="1"/>
          </p:nvPr>
        </p:nvSpPr>
        <p:spPr>
          <a:xfrm>
            <a:off x="779700" y="1616144"/>
            <a:ext cx="6025800" cy="242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⦿"/>
              <a:defRPr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⊙"/>
              <a:defRPr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53" name="Google Shape;453;p5"/>
          <p:cNvSpPr txBox="1">
            <a:spLocks noGrp="1"/>
          </p:cNvSpPr>
          <p:nvPr>
            <p:ph type="sldNum" idx="12"/>
          </p:nvPr>
        </p:nvSpPr>
        <p:spPr>
          <a:xfrm>
            <a:off x="8364300" y="4363800"/>
            <a:ext cx="779700" cy="779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sp>
        <p:nvSpPr>
          <p:cNvPr id="454" name="Google Shape;454;p5"/>
          <p:cNvSpPr/>
          <p:nvPr/>
        </p:nvSpPr>
        <p:spPr>
          <a:xfrm rot="2700000">
            <a:off x="426614" y="1198842"/>
            <a:ext cx="296561" cy="296561"/>
          </a:xfrm>
          <a:prstGeom prst="mathPlus">
            <a:avLst>
              <a:gd name="adj1" fmla="val 2352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6" name="Google Shape;456;p6"/>
          <p:cNvGrpSpPr/>
          <p:nvPr/>
        </p:nvGrpSpPr>
        <p:grpSpPr>
          <a:xfrm>
            <a:off x="176488" y="99025"/>
            <a:ext cx="8922050" cy="4994575"/>
            <a:chOff x="176488" y="99025"/>
            <a:chExt cx="8922050" cy="4994575"/>
          </a:xfrm>
        </p:grpSpPr>
        <p:sp>
          <p:nvSpPr>
            <p:cNvPr id="457" name="Google Shape;457;p6"/>
            <p:cNvSpPr/>
            <p:nvPr/>
          </p:nvSpPr>
          <p:spPr>
            <a:xfrm>
              <a:off x="296775" y="163610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6"/>
            <p:cNvSpPr/>
            <p:nvPr/>
          </p:nvSpPr>
          <p:spPr>
            <a:xfrm rot="2700000">
              <a:off x="682970" y="196927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6"/>
            <p:cNvSpPr/>
            <p:nvPr/>
          </p:nvSpPr>
          <p:spPr>
            <a:xfrm>
              <a:off x="316725" y="1872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6"/>
            <p:cNvSpPr/>
            <p:nvPr/>
          </p:nvSpPr>
          <p:spPr>
            <a:xfrm>
              <a:off x="1836800" y="4520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6"/>
            <p:cNvSpPr/>
            <p:nvPr/>
          </p:nvSpPr>
          <p:spPr>
            <a:xfrm>
              <a:off x="1748600" y="1231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6"/>
            <p:cNvSpPr/>
            <p:nvPr/>
          </p:nvSpPr>
          <p:spPr>
            <a:xfrm>
              <a:off x="1320550" y="2113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6"/>
            <p:cNvSpPr/>
            <p:nvPr/>
          </p:nvSpPr>
          <p:spPr>
            <a:xfrm>
              <a:off x="979600" y="5628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6"/>
            <p:cNvSpPr/>
            <p:nvPr/>
          </p:nvSpPr>
          <p:spPr>
            <a:xfrm>
              <a:off x="1408750" y="1237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6"/>
            <p:cNvSpPr/>
            <p:nvPr/>
          </p:nvSpPr>
          <p:spPr>
            <a:xfrm>
              <a:off x="561400" y="13395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6"/>
            <p:cNvSpPr/>
            <p:nvPr/>
          </p:nvSpPr>
          <p:spPr>
            <a:xfrm>
              <a:off x="2049150" y="10854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6"/>
            <p:cNvSpPr/>
            <p:nvPr/>
          </p:nvSpPr>
          <p:spPr>
            <a:xfrm>
              <a:off x="1748600" y="5628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6"/>
            <p:cNvSpPr/>
            <p:nvPr/>
          </p:nvSpPr>
          <p:spPr>
            <a:xfrm>
              <a:off x="1184200" y="17004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6"/>
            <p:cNvSpPr/>
            <p:nvPr/>
          </p:nvSpPr>
          <p:spPr>
            <a:xfrm>
              <a:off x="264700" y="8502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6"/>
            <p:cNvSpPr/>
            <p:nvPr/>
          </p:nvSpPr>
          <p:spPr>
            <a:xfrm>
              <a:off x="3082938" y="745975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6"/>
            <p:cNvSpPr/>
            <p:nvPr/>
          </p:nvSpPr>
          <p:spPr>
            <a:xfrm rot="2700000">
              <a:off x="2383745" y="18459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6"/>
            <p:cNvSpPr/>
            <p:nvPr/>
          </p:nvSpPr>
          <p:spPr>
            <a:xfrm>
              <a:off x="2114650" y="152117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6"/>
            <p:cNvSpPr/>
            <p:nvPr/>
          </p:nvSpPr>
          <p:spPr>
            <a:xfrm>
              <a:off x="2125575" y="2366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6"/>
            <p:cNvSpPr/>
            <p:nvPr/>
          </p:nvSpPr>
          <p:spPr>
            <a:xfrm>
              <a:off x="3796775" y="951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6"/>
            <p:cNvSpPr/>
            <p:nvPr/>
          </p:nvSpPr>
          <p:spPr>
            <a:xfrm>
              <a:off x="3796775" y="3528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6"/>
            <p:cNvSpPr/>
            <p:nvPr/>
          </p:nvSpPr>
          <p:spPr>
            <a:xfrm>
              <a:off x="1561150" y="20734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2962500" y="222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6"/>
            <p:cNvSpPr/>
            <p:nvPr/>
          </p:nvSpPr>
          <p:spPr>
            <a:xfrm>
              <a:off x="2874300" y="14410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6"/>
            <p:cNvSpPr/>
            <p:nvPr/>
          </p:nvSpPr>
          <p:spPr>
            <a:xfrm>
              <a:off x="3952800" y="14410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6"/>
            <p:cNvSpPr/>
            <p:nvPr/>
          </p:nvSpPr>
          <p:spPr>
            <a:xfrm>
              <a:off x="4391600" y="820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6"/>
            <p:cNvSpPr/>
            <p:nvPr/>
          </p:nvSpPr>
          <p:spPr>
            <a:xfrm>
              <a:off x="3456625" y="17886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6"/>
            <p:cNvSpPr/>
            <p:nvPr/>
          </p:nvSpPr>
          <p:spPr>
            <a:xfrm>
              <a:off x="2577600" y="951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4486200" y="1379438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6"/>
            <p:cNvSpPr/>
            <p:nvPr/>
          </p:nvSpPr>
          <p:spPr>
            <a:xfrm rot="2700000">
              <a:off x="4759370" y="24864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6353925" y="4785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6"/>
            <p:cNvSpPr/>
            <p:nvPr/>
          </p:nvSpPr>
          <p:spPr>
            <a:xfrm>
              <a:off x="5491750" y="8207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6"/>
            <p:cNvSpPr/>
            <p:nvPr/>
          </p:nvSpPr>
          <p:spPr>
            <a:xfrm>
              <a:off x="6523725" y="1109513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5847250" y="4410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5935450" y="12189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6468963" y="1571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5312650" y="1486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6"/>
            <p:cNvSpPr/>
            <p:nvPr/>
          </p:nvSpPr>
          <p:spPr>
            <a:xfrm>
              <a:off x="6943550" y="6510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6"/>
            <p:cNvSpPr/>
            <p:nvPr/>
          </p:nvSpPr>
          <p:spPr>
            <a:xfrm>
              <a:off x="7320750" y="2887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6"/>
            <p:cNvSpPr/>
            <p:nvPr/>
          </p:nvSpPr>
          <p:spPr>
            <a:xfrm>
              <a:off x="5104150" y="1973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6"/>
            <p:cNvSpPr/>
            <p:nvPr/>
          </p:nvSpPr>
          <p:spPr>
            <a:xfrm>
              <a:off x="5015950" y="997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6"/>
            <p:cNvSpPr/>
            <p:nvPr/>
          </p:nvSpPr>
          <p:spPr>
            <a:xfrm>
              <a:off x="682900" y="2807375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6"/>
            <p:cNvSpPr/>
            <p:nvPr/>
          </p:nvSpPr>
          <p:spPr>
            <a:xfrm rot="2700000">
              <a:off x="2275195" y="400292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6"/>
            <p:cNvSpPr/>
            <p:nvPr/>
          </p:nvSpPr>
          <p:spPr>
            <a:xfrm>
              <a:off x="477088" y="40429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6"/>
            <p:cNvSpPr/>
            <p:nvPr/>
          </p:nvSpPr>
          <p:spPr>
            <a:xfrm>
              <a:off x="1173263" y="33286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6"/>
            <p:cNvSpPr/>
            <p:nvPr/>
          </p:nvSpPr>
          <p:spPr>
            <a:xfrm>
              <a:off x="1748588" y="39157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6"/>
            <p:cNvSpPr/>
            <p:nvPr/>
          </p:nvSpPr>
          <p:spPr>
            <a:xfrm>
              <a:off x="1472938" y="27004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6"/>
            <p:cNvSpPr/>
            <p:nvPr/>
          </p:nvSpPr>
          <p:spPr>
            <a:xfrm>
              <a:off x="176488" y="4604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6"/>
            <p:cNvSpPr/>
            <p:nvPr/>
          </p:nvSpPr>
          <p:spPr>
            <a:xfrm>
              <a:off x="1261463" y="4387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6"/>
            <p:cNvSpPr/>
            <p:nvPr/>
          </p:nvSpPr>
          <p:spPr>
            <a:xfrm>
              <a:off x="550463" y="34009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6"/>
            <p:cNvSpPr/>
            <p:nvPr/>
          </p:nvSpPr>
          <p:spPr>
            <a:xfrm>
              <a:off x="401013" y="23339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6"/>
            <p:cNvSpPr/>
            <p:nvPr/>
          </p:nvSpPr>
          <p:spPr>
            <a:xfrm>
              <a:off x="1962238" y="34306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6"/>
            <p:cNvSpPr/>
            <p:nvPr/>
          </p:nvSpPr>
          <p:spPr>
            <a:xfrm>
              <a:off x="1173263" y="37618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6"/>
            <p:cNvSpPr/>
            <p:nvPr/>
          </p:nvSpPr>
          <p:spPr>
            <a:xfrm>
              <a:off x="253763" y="291162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6"/>
            <p:cNvSpPr/>
            <p:nvPr/>
          </p:nvSpPr>
          <p:spPr>
            <a:xfrm>
              <a:off x="3079900" y="29250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6"/>
            <p:cNvSpPr/>
            <p:nvPr/>
          </p:nvSpPr>
          <p:spPr>
            <a:xfrm rot="2700000">
              <a:off x="4386320" y="349209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6"/>
            <p:cNvSpPr/>
            <p:nvPr/>
          </p:nvSpPr>
          <p:spPr>
            <a:xfrm>
              <a:off x="3868488" y="47486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6"/>
            <p:cNvSpPr/>
            <p:nvPr/>
          </p:nvSpPr>
          <p:spPr>
            <a:xfrm>
              <a:off x="4324888" y="19730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6"/>
            <p:cNvSpPr/>
            <p:nvPr/>
          </p:nvSpPr>
          <p:spPr>
            <a:xfrm>
              <a:off x="3844488" y="2788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6"/>
            <p:cNvSpPr/>
            <p:nvPr/>
          </p:nvSpPr>
          <p:spPr>
            <a:xfrm>
              <a:off x="3692088" y="222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6"/>
            <p:cNvSpPr/>
            <p:nvPr/>
          </p:nvSpPr>
          <p:spPr>
            <a:xfrm>
              <a:off x="2764738" y="35824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6"/>
            <p:cNvSpPr/>
            <p:nvPr/>
          </p:nvSpPr>
          <p:spPr>
            <a:xfrm>
              <a:off x="4061488" y="34942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6"/>
            <p:cNvSpPr/>
            <p:nvPr/>
          </p:nvSpPr>
          <p:spPr>
            <a:xfrm>
              <a:off x="3544813" y="4259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6"/>
            <p:cNvSpPr/>
            <p:nvPr/>
          </p:nvSpPr>
          <p:spPr>
            <a:xfrm>
              <a:off x="4486188" y="2523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6"/>
            <p:cNvSpPr/>
            <p:nvPr/>
          </p:nvSpPr>
          <p:spPr>
            <a:xfrm>
              <a:off x="5159938" y="359627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6"/>
            <p:cNvSpPr/>
            <p:nvPr/>
          </p:nvSpPr>
          <p:spPr>
            <a:xfrm>
              <a:off x="3544813" y="3638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6"/>
            <p:cNvSpPr/>
            <p:nvPr/>
          </p:nvSpPr>
          <p:spPr>
            <a:xfrm>
              <a:off x="2625313" y="27886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6"/>
            <p:cNvSpPr/>
            <p:nvPr/>
          </p:nvSpPr>
          <p:spPr>
            <a:xfrm>
              <a:off x="4780463" y="242340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6"/>
            <p:cNvSpPr/>
            <p:nvPr/>
          </p:nvSpPr>
          <p:spPr>
            <a:xfrm rot="2700000">
              <a:off x="6657557" y="313629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6"/>
            <p:cNvSpPr/>
            <p:nvPr/>
          </p:nvSpPr>
          <p:spPr>
            <a:xfrm>
              <a:off x="5851138" y="38314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6"/>
            <p:cNvSpPr/>
            <p:nvPr/>
          </p:nvSpPr>
          <p:spPr>
            <a:xfrm>
              <a:off x="5724363" y="22832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6"/>
            <p:cNvSpPr/>
            <p:nvPr/>
          </p:nvSpPr>
          <p:spPr>
            <a:xfrm>
              <a:off x="7024038" y="1636088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6"/>
            <p:cNvSpPr/>
            <p:nvPr/>
          </p:nvSpPr>
          <p:spPr>
            <a:xfrm>
              <a:off x="5847238" y="17004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6"/>
            <p:cNvSpPr/>
            <p:nvPr/>
          </p:nvSpPr>
          <p:spPr>
            <a:xfrm>
              <a:off x="6114538" y="2871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6"/>
            <p:cNvSpPr/>
            <p:nvPr/>
          </p:nvSpPr>
          <p:spPr>
            <a:xfrm>
              <a:off x="6353913" y="21950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6"/>
            <p:cNvSpPr/>
            <p:nvPr/>
          </p:nvSpPr>
          <p:spPr>
            <a:xfrm>
              <a:off x="5579938" y="31203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6"/>
            <p:cNvSpPr/>
            <p:nvPr/>
          </p:nvSpPr>
          <p:spPr>
            <a:xfrm>
              <a:off x="2962488" y="4387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6"/>
            <p:cNvSpPr/>
            <p:nvPr/>
          </p:nvSpPr>
          <p:spPr>
            <a:xfrm>
              <a:off x="6855338" y="28876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6"/>
            <p:cNvSpPr/>
            <p:nvPr/>
          </p:nvSpPr>
          <p:spPr>
            <a:xfrm>
              <a:off x="8090813" y="3842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6"/>
            <p:cNvSpPr/>
            <p:nvPr/>
          </p:nvSpPr>
          <p:spPr>
            <a:xfrm>
              <a:off x="5283238" y="2631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6"/>
            <p:cNvSpPr/>
            <p:nvPr/>
          </p:nvSpPr>
          <p:spPr>
            <a:xfrm>
              <a:off x="7601525" y="593575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6"/>
            <p:cNvSpPr/>
            <p:nvPr/>
          </p:nvSpPr>
          <p:spPr>
            <a:xfrm rot="2700000">
              <a:off x="8491970" y="92232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6"/>
            <p:cNvSpPr/>
            <p:nvPr/>
          </p:nvSpPr>
          <p:spPr>
            <a:xfrm>
              <a:off x="8243225" y="214290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6"/>
            <p:cNvSpPr/>
            <p:nvPr/>
          </p:nvSpPr>
          <p:spPr>
            <a:xfrm>
              <a:off x="8090825" y="13313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6"/>
            <p:cNvSpPr/>
            <p:nvPr/>
          </p:nvSpPr>
          <p:spPr>
            <a:xfrm>
              <a:off x="8179025" y="2887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6"/>
            <p:cNvSpPr/>
            <p:nvPr/>
          </p:nvSpPr>
          <p:spPr>
            <a:xfrm>
              <a:off x="8090825" y="9222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6"/>
            <p:cNvSpPr/>
            <p:nvPr/>
          </p:nvSpPr>
          <p:spPr>
            <a:xfrm>
              <a:off x="7855350" y="1724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6"/>
            <p:cNvSpPr/>
            <p:nvPr/>
          </p:nvSpPr>
          <p:spPr>
            <a:xfrm>
              <a:off x="7705775" y="30293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6"/>
            <p:cNvSpPr/>
            <p:nvPr/>
          </p:nvSpPr>
          <p:spPr>
            <a:xfrm>
              <a:off x="7232550" y="1985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6"/>
            <p:cNvSpPr/>
            <p:nvPr/>
          </p:nvSpPr>
          <p:spPr>
            <a:xfrm>
              <a:off x="8884925" y="12189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6"/>
            <p:cNvSpPr/>
            <p:nvPr/>
          </p:nvSpPr>
          <p:spPr>
            <a:xfrm>
              <a:off x="8596150" y="17403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6"/>
            <p:cNvSpPr/>
            <p:nvPr/>
          </p:nvSpPr>
          <p:spPr>
            <a:xfrm>
              <a:off x="7626700" y="23997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6"/>
            <p:cNvSpPr/>
            <p:nvPr/>
          </p:nvSpPr>
          <p:spPr>
            <a:xfrm>
              <a:off x="7320750" y="117365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6"/>
            <p:cNvSpPr/>
            <p:nvPr/>
          </p:nvSpPr>
          <p:spPr>
            <a:xfrm>
              <a:off x="8243213" y="4347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6"/>
            <p:cNvSpPr/>
            <p:nvPr/>
          </p:nvSpPr>
          <p:spPr>
            <a:xfrm rot="2700000">
              <a:off x="8491957" y="3296746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6"/>
            <p:cNvSpPr/>
            <p:nvPr/>
          </p:nvSpPr>
          <p:spPr>
            <a:xfrm>
              <a:off x="7059813" y="4435950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6"/>
            <p:cNvSpPr/>
            <p:nvPr/>
          </p:nvSpPr>
          <p:spPr>
            <a:xfrm>
              <a:off x="7024038" y="50054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6"/>
            <p:cNvSpPr/>
            <p:nvPr/>
          </p:nvSpPr>
          <p:spPr>
            <a:xfrm>
              <a:off x="7855338" y="34009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6"/>
            <p:cNvSpPr/>
            <p:nvPr/>
          </p:nvSpPr>
          <p:spPr>
            <a:xfrm>
              <a:off x="6045013" y="45562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6"/>
            <p:cNvSpPr/>
            <p:nvPr/>
          </p:nvSpPr>
          <p:spPr>
            <a:xfrm>
              <a:off x="7024038" y="37271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6"/>
            <p:cNvSpPr/>
            <p:nvPr/>
          </p:nvSpPr>
          <p:spPr>
            <a:xfrm>
              <a:off x="8973113" y="40429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6"/>
            <p:cNvSpPr/>
            <p:nvPr/>
          </p:nvSpPr>
          <p:spPr>
            <a:xfrm>
              <a:off x="9010338" y="491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6"/>
            <p:cNvSpPr/>
            <p:nvPr/>
          </p:nvSpPr>
          <p:spPr>
            <a:xfrm>
              <a:off x="6668213" y="4452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6"/>
            <p:cNvSpPr/>
            <p:nvPr/>
          </p:nvSpPr>
          <p:spPr>
            <a:xfrm>
              <a:off x="7767138" y="491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6"/>
            <p:cNvSpPr/>
            <p:nvPr/>
          </p:nvSpPr>
          <p:spPr>
            <a:xfrm>
              <a:off x="7705763" y="41953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6"/>
            <p:cNvSpPr/>
            <p:nvPr/>
          </p:nvSpPr>
          <p:spPr>
            <a:xfrm>
              <a:off x="4189763" y="41071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6"/>
            <p:cNvSpPr/>
            <p:nvPr/>
          </p:nvSpPr>
          <p:spPr>
            <a:xfrm rot="2700000">
              <a:off x="1944957" y="2794284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6"/>
            <p:cNvSpPr/>
            <p:nvPr/>
          </p:nvSpPr>
          <p:spPr>
            <a:xfrm>
              <a:off x="8368663" y="26852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6"/>
            <p:cNvSpPr/>
            <p:nvPr/>
          </p:nvSpPr>
          <p:spPr>
            <a:xfrm>
              <a:off x="4744300" y="4127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6"/>
            <p:cNvSpPr/>
            <p:nvPr/>
          </p:nvSpPr>
          <p:spPr>
            <a:xfrm>
              <a:off x="5400850" y="41953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6"/>
            <p:cNvSpPr/>
            <p:nvPr/>
          </p:nvSpPr>
          <p:spPr>
            <a:xfrm>
              <a:off x="5159950" y="46045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6"/>
            <p:cNvSpPr/>
            <p:nvPr/>
          </p:nvSpPr>
          <p:spPr>
            <a:xfrm>
              <a:off x="4744300" y="30748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6"/>
            <p:cNvSpPr/>
            <p:nvPr/>
          </p:nvSpPr>
          <p:spPr>
            <a:xfrm>
              <a:off x="4486200" y="46686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6"/>
            <p:cNvSpPr/>
            <p:nvPr/>
          </p:nvSpPr>
          <p:spPr>
            <a:xfrm>
              <a:off x="6855350" y="24544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6"/>
            <p:cNvSpPr/>
            <p:nvPr/>
          </p:nvSpPr>
          <p:spPr>
            <a:xfrm>
              <a:off x="922225" y="4692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6"/>
            <p:cNvSpPr/>
            <p:nvPr/>
          </p:nvSpPr>
          <p:spPr>
            <a:xfrm>
              <a:off x="5491738" y="99025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6"/>
            <p:cNvSpPr/>
            <p:nvPr/>
          </p:nvSpPr>
          <p:spPr>
            <a:xfrm>
              <a:off x="2379363" y="4797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6"/>
            <p:cNvSpPr/>
            <p:nvPr/>
          </p:nvSpPr>
          <p:spPr>
            <a:xfrm>
              <a:off x="3331463" y="475685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6"/>
            <p:cNvSpPr/>
            <p:nvPr/>
          </p:nvSpPr>
          <p:spPr>
            <a:xfrm>
              <a:off x="5694850" y="48852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6"/>
            <p:cNvSpPr/>
            <p:nvPr/>
          </p:nvSpPr>
          <p:spPr>
            <a:xfrm>
              <a:off x="6523713" y="4832900"/>
              <a:ext cx="88200" cy="88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6"/>
            <p:cNvSpPr/>
            <p:nvPr/>
          </p:nvSpPr>
          <p:spPr>
            <a:xfrm>
              <a:off x="6202738" y="3494275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6"/>
            <p:cNvSpPr/>
            <p:nvPr/>
          </p:nvSpPr>
          <p:spPr>
            <a:xfrm>
              <a:off x="8625475" y="2526750"/>
              <a:ext cx="296700" cy="296700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6"/>
            <p:cNvSpPr/>
            <p:nvPr/>
          </p:nvSpPr>
          <p:spPr>
            <a:xfrm>
              <a:off x="3011863" y="204475"/>
              <a:ext cx="256800" cy="256800"/>
            </a:xfrm>
            <a:prstGeom prst="donut">
              <a:avLst>
                <a:gd name="adj" fmla="val 242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6"/>
            <p:cNvSpPr/>
            <p:nvPr/>
          </p:nvSpPr>
          <p:spPr>
            <a:xfrm rot="2700000">
              <a:off x="823945" y="922321"/>
              <a:ext cx="296561" cy="296561"/>
            </a:xfrm>
            <a:prstGeom prst="mathPlus">
              <a:avLst>
                <a:gd name="adj1" fmla="val 2352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6"/>
            <p:cNvSpPr/>
            <p:nvPr/>
          </p:nvSpPr>
          <p:spPr>
            <a:xfrm>
              <a:off x="2577600" y="1973000"/>
              <a:ext cx="88200" cy="88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0" name="Google Shape;580;p6"/>
          <p:cNvSpPr/>
          <p:nvPr/>
        </p:nvSpPr>
        <p:spPr>
          <a:xfrm>
            <a:off x="0" y="779400"/>
            <a:ext cx="7585200" cy="358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6"/>
          <p:cNvSpPr txBox="1">
            <a:spLocks noGrp="1"/>
          </p:cNvSpPr>
          <p:nvPr>
            <p:ph type="title"/>
          </p:nvPr>
        </p:nvSpPr>
        <p:spPr>
          <a:xfrm>
            <a:off x="779700" y="1156400"/>
            <a:ext cx="6025800" cy="365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82" name="Google Shape;582;p6"/>
          <p:cNvSpPr txBox="1">
            <a:spLocks noGrp="1"/>
          </p:cNvSpPr>
          <p:nvPr>
            <p:ph type="body" idx="1"/>
          </p:nvPr>
        </p:nvSpPr>
        <p:spPr>
          <a:xfrm>
            <a:off x="784600" y="1616150"/>
            <a:ext cx="2854500" cy="241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⦿"/>
              <a:defRPr sz="1600"/>
            </a:lvl1pPr>
            <a:lvl2pPr marL="914400" lvl="1" indent="-330200" rtl="0">
              <a:spcBef>
                <a:spcPts val="1000"/>
              </a:spcBef>
              <a:spcAft>
                <a:spcPts val="0"/>
              </a:spcAft>
              <a:buSzPts val="1600"/>
              <a:buChar char="⊙"/>
              <a:defRPr sz="1600"/>
            </a:lvl2pPr>
            <a:lvl3pPr marL="1371600" lvl="2" indent="-330200" rtl="0">
              <a:spcBef>
                <a:spcPts val="10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10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10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10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10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10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1000"/>
              </a:spcBef>
              <a:spcAft>
                <a:spcPts val="10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83" name="Google Shape;583;p6"/>
          <p:cNvSpPr txBox="1">
            <a:spLocks noGrp="1"/>
          </p:cNvSpPr>
          <p:nvPr>
            <p:ph type="body" idx="2"/>
          </p:nvPr>
        </p:nvSpPr>
        <p:spPr>
          <a:xfrm>
            <a:off x="3950997" y="1616150"/>
            <a:ext cx="2854500" cy="241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⦿"/>
              <a:defRPr sz="1600"/>
            </a:lvl1pPr>
            <a:lvl2pPr marL="914400" lvl="1" indent="-330200" rtl="0">
              <a:spcBef>
                <a:spcPts val="1000"/>
              </a:spcBef>
              <a:spcAft>
                <a:spcPts val="0"/>
              </a:spcAft>
              <a:buSzPts val="1600"/>
              <a:buChar char="⊙"/>
              <a:defRPr sz="1600"/>
            </a:lvl2pPr>
            <a:lvl3pPr marL="1371600" lvl="2" indent="-330200" rtl="0">
              <a:spcBef>
                <a:spcPts val="10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10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10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10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10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10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1000"/>
              </a:spcBef>
              <a:spcAft>
                <a:spcPts val="10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84" name="Google Shape;584;p6"/>
          <p:cNvSpPr txBox="1">
            <a:spLocks noGrp="1"/>
          </p:cNvSpPr>
          <p:nvPr>
            <p:ph type="sldNum" idx="12"/>
          </p:nvPr>
        </p:nvSpPr>
        <p:spPr>
          <a:xfrm>
            <a:off x="8364300" y="4363800"/>
            <a:ext cx="779700" cy="779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sp>
        <p:nvSpPr>
          <p:cNvPr id="585" name="Google Shape;585;p6"/>
          <p:cNvSpPr/>
          <p:nvPr/>
        </p:nvSpPr>
        <p:spPr>
          <a:xfrm rot="2700000">
            <a:off x="426614" y="1198842"/>
            <a:ext cx="296561" cy="296561"/>
          </a:xfrm>
          <a:prstGeom prst="mathPlus">
            <a:avLst>
              <a:gd name="adj1" fmla="val 2352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79700" y="1156400"/>
            <a:ext cx="6025800" cy="3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Zilla Slab SemiBold"/>
              <a:buNone/>
              <a:defRPr sz="2400">
                <a:solidFill>
                  <a:schemeClr val="dk1"/>
                </a:solidFill>
                <a:latin typeface="Zilla Slab SemiBold"/>
                <a:ea typeface="Zilla Slab SemiBold"/>
                <a:cs typeface="Zilla Slab SemiBold"/>
                <a:sym typeface="Zilla Slab SemiBold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Zilla Slab SemiBold"/>
              <a:buNone/>
              <a:defRPr sz="2400">
                <a:solidFill>
                  <a:schemeClr val="dk1"/>
                </a:solidFill>
                <a:latin typeface="Zilla Slab SemiBold"/>
                <a:ea typeface="Zilla Slab SemiBold"/>
                <a:cs typeface="Zilla Slab SemiBold"/>
                <a:sym typeface="Zilla Slab SemiBold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Zilla Slab SemiBold"/>
              <a:buNone/>
              <a:defRPr sz="2400">
                <a:solidFill>
                  <a:schemeClr val="dk1"/>
                </a:solidFill>
                <a:latin typeface="Zilla Slab SemiBold"/>
                <a:ea typeface="Zilla Slab SemiBold"/>
                <a:cs typeface="Zilla Slab SemiBold"/>
                <a:sym typeface="Zilla Slab SemiBold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Zilla Slab SemiBold"/>
              <a:buNone/>
              <a:defRPr sz="2400">
                <a:solidFill>
                  <a:schemeClr val="dk1"/>
                </a:solidFill>
                <a:latin typeface="Zilla Slab SemiBold"/>
                <a:ea typeface="Zilla Slab SemiBold"/>
                <a:cs typeface="Zilla Slab SemiBold"/>
                <a:sym typeface="Zilla Slab SemiBold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Zilla Slab SemiBold"/>
              <a:buNone/>
              <a:defRPr sz="2400">
                <a:solidFill>
                  <a:schemeClr val="dk1"/>
                </a:solidFill>
                <a:latin typeface="Zilla Slab SemiBold"/>
                <a:ea typeface="Zilla Slab SemiBold"/>
                <a:cs typeface="Zilla Slab SemiBold"/>
                <a:sym typeface="Zilla Slab SemiBold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Zilla Slab SemiBold"/>
              <a:buNone/>
              <a:defRPr sz="2400">
                <a:solidFill>
                  <a:schemeClr val="dk1"/>
                </a:solidFill>
                <a:latin typeface="Zilla Slab SemiBold"/>
                <a:ea typeface="Zilla Slab SemiBold"/>
                <a:cs typeface="Zilla Slab SemiBold"/>
                <a:sym typeface="Zilla Slab SemiBold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Zilla Slab SemiBold"/>
              <a:buNone/>
              <a:defRPr sz="2400">
                <a:solidFill>
                  <a:schemeClr val="dk1"/>
                </a:solidFill>
                <a:latin typeface="Zilla Slab SemiBold"/>
                <a:ea typeface="Zilla Slab SemiBold"/>
                <a:cs typeface="Zilla Slab SemiBold"/>
                <a:sym typeface="Zilla Slab SemiBold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Zilla Slab SemiBold"/>
              <a:buNone/>
              <a:defRPr sz="2400">
                <a:solidFill>
                  <a:schemeClr val="dk1"/>
                </a:solidFill>
                <a:latin typeface="Zilla Slab SemiBold"/>
                <a:ea typeface="Zilla Slab SemiBold"/>
                <a:cs typeface="Zilla Slab SemiBold"/>
                <a:sym typeface="Zilla Slab SemiBold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Zilla Slab SemiBold"/>
              <a:buNone/>
              <a:defRPr sz="2400">
                <a:solidFill>
                  <a:schemeClr val="dk1"/>
                </a:solidFill>
                <a:latin typeface="Zilla Slab SemiBold"/>
                <a:ea typeface="Zilla Slab SemiBold"/>
                <a:cs typeface="Zilla Slab SemiBold"/>
                <a:sym typeface="Zilla Slab Semi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79700" y="1616144"/>
            <a:ext cx="60258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 Light"/>
              <a:buChar char="⦿"/>
              <a:defRPr sz="18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L="914400" lvl="1" indent="-3429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 Light"/>
              <a:buChar char="⊙"/>
              <a:defRPr sz="18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1371600" lvl="2" indent="-3429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 Light"/>
              <a:buChar char="■"/>
              <a:defRPr sz="18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1828800" lvl="3" indent="-3429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 Light"/>
              <a:buChar char="●"/>
              <a:defRPr sz="18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L="2286000" lvl="4" indent="-3429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 Light"/>
              <a:buChar char="○"/>
              <a:defRPr sz="18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L="2743200" lvl="5" indent="-3429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 Light"/>
              <a:buChar char="■"/>
              <a:defRPr sz="18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L="3200400" lvl="6" indent="-3429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 Light"/>
              <a:buChar char="●"/>
              <a:defRPr sz="18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L="3657600" lvl="7" indent="-3429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 Light"/>
              <a:buChar char="○"/>
              <a:defRPr sz="18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L="4114800" lvl="8" indent="-342900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1800"/>
              <a:buFont typeface="Montserrat Light"/>
              <a:buChar char="■"/>
              <a:defRPr sz="18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64300" y="4363800"/>
            <a:ext cx="779700" cy="7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buNone/>
              <a:defRPr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buNone/>
              <a:defRPr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buNone/>
              <a:defRPr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buNone/>
              <a:defRPr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buNone/>
              <a:defRPr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buNone/>
              <a:defRPr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buNone/>
              <a:defRPr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buNone/>
              <a:defRPr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buNone/>
              <a:defRPr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1917">
          <p15:clr>
            <a:srgbClr val="EA4335"/>
          </p15:clr>
        </p15:guide>
        <p15:guide id="2" pos="3838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" name="Google Shape;1290;p13"/>
          <p:cNvSpPr txBox="1">
            <a:spLocks noGrp="1"/>
          </p:cNvSpPr>
          <p:nvPr>
            <p:ph type="ctrTitle"/>
          </p:nvPr>
        </p:nvSpPr>
        <p:spPr>
          <a:xfrm>
            <a:off x="779700" y="1991825"/>
            <a:ext cx="63030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dirty="0" smtClean="0"/>
              <a:t>Trabajo integrador de matemática </a:t>
            </a:r>
            <a:endParaRPr dirty="0"/>
          </a:p>
        </p:txBody>
      </p:sp>
      <p:sp>
        <p:nvSpPr>
          <p:cNvPr id="2" name="1 CuadroTexto"/>
          <p:cNvSpPr txBox="1"/>
          <p:nvPr/>
        </p:nvSpPr>
        <p:spPr>
          <a:xfrm>
            <a:off x="6808839" y="4189393"/>
            <a:ext cx="2209800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chemeClr val="tx1"/>
                </a:solidFill>
                <a:latin typeface="Montserrat Light" panose="020B0604020202020204" charset="0"/>
              </a:rPr>
              <a:t>Alumnos:</a:t>
            </a:r>
          </a:p>
          <a:p>
            <a:r>
              <a:rPr lang="es-AR" dirty="0" smtClean="0">
                <a:solidFill>
                  <a:schemeClr val="tx1"/>
                </a:solidFill>
                <a:latin typeface="Montserrat Light" panose="020B0604020202020204" charset="0"/>
              </a:rPr>
              <a:t>-</a:t>
            </a:r>
            <a:r>
              <a:rPr lang="es-AR" dirty="0">
                <a:solidFill>
                  <a:schemeClr val="tx1"/>
                </a:solidFill>
                <a:latin typeface="Montserrat Light" panose="020B0604020202020204" charset="0"/>
              </a:rPr>
              <a:t>O</a:t>
            </a:r>
            <a:r>
              <a:rPr lang="es-AR" dirty="0" smtClean="0">
                <a:solidFill>
                  <a:schemeClr val="tx1"/>
                </a:solidFill>
                <a:latin typeface="Montserrat Light" panose="020B0604020202020204" charset="0"/>
              </a:rPr>
              <a:t>ctavio Nuñez</a:t>
            </a:r>
          </a:p>
          <a:p>
            <a:r>
              <a:rPr lang="es-AR" dirty="0" smtClean="0">
                <a:solidFill>
                  <a:schemeClr val="tx1"/>
                </a:solidFill>
                <a:latin typeface="Montserrat Light" panose="020B0604020202020204" charset="0"/>
              </a:rPr>
              <a:t>-Facundo Sanchez</a:t>
            </a:r>
          </a:p>
          <a:p>
            <a:r>
              <a:rPr lang="es-AR" dirty="0" smtClean="0">
                <a:solidFill>
                  <a:schemeClr val="tx1"/>
                </a:solidFill>
                <a:latin typeface="Montserrat Light" panose="020B0604020202020204" charset="0"/>
              </a:rPr>
              <a:t>-Milton Andrada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dirty="0" smtClean="0"/>
              <a:t>Origen de la Estadística </a:t>
            </a:r>
            <a:endParaRPr lang="es-AR" sz="3200" dirty="0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616144"/>
            <a:ext cx="6348300" cy="2555806"/>
          </a:xfrm>
        </p:spPr>
        <p:txBody>
          <a:bodyPr/>
          <a:lstStyle/>
          <a:p>
            <a:pPr marL="114300" indent="0">
              <a:buNone/>
            </a:pPr>
            <a:r>
              <a:rPr lang="es-AR" sz="2000" dirty="0" smtClean="0">
                <a:solidFill>
                  <a:schemeClr val="tx1"/>
                </a:solidFill>
              </a:rPr>
              <a:t>El </a:t>
            </a:r>
            <a:r>
              <a:rPr lang="es-AR" sz="2000" dirty="0">
                <a:solidFill>
                  <a:schemeClr val="tx1"/>
                </a:solidFill>
              </a:rPr>
              <a:t>profesor alemán Gottfried Achenwall (1719 – 1772) fue la persona que acuñó el término estadística. Achenwall pensaba que la Estadística como ciencia de recopilación y análisis de datos eran una herramienta muy útil y poderosa para los políticos y gobernantes de una nación.</a:t>
            </a:r>
          </a:p>
        </p:txBody>
      </p:sp>
      <p:sp>
        <p:nvSpPr>
          <p:cNvPr id="1299" name="Google Shape;1299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dirty="0" smtClean="0"/>
              <a:t>Censo </a:t>
            </a:r>
            <a:r>
              <a:rPr lang="es-AR" sz="3200" dirty="0"/>
              <a:t>poblacional</a:t>
            </a:r>
          </a:p>
        </p:txBody>
      </p:sp>
      <p:sp>
        <p:nvSpPr>
          <p:cNvPr id="1320" name="Google Shape;1320;p17"/>
          <p:cNvSpPr txBox="1">
            <a:spLocks noGrp="1"/>
          </p:cNvSpPr>
          <p:nvPr>
            <p:ph type="body" idx="1"/>
          </p:nvPr>
        </p:nvSpPr>
        <p:spPr>
          <a:xfrm>
            <a:off x="381000" y="1616144"/>
            <a:ext cx="6424500" cy="242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es-AR" sz="2000" dirty="0">
                <a:solidFill>
                  <a:schemeClr val="tx1"/>
                </a:solidFill>
              </a:rPr>
              <a:t>El Censo Nacional de Población, Hogares y Viviendas es el recuento de todas las personas, todos los hogares y todas las viviendas que se encuentran en el territorio nacional en un momento determinado. El objetivo es saber cuántos somos, cómo vivimos y cómo nos distribuimos.</a:t>
            </a:r>
            <a:endParaRPr sz="2000" dirty="0">
              <a:solidFill>
                <a:schemeClr val="tx1"/>
              </a:solidFill>
            </a:endParaRPr>
          </a:p>
        </p:txBody>
      </p:sp>
      <p:sp>
        <p:nvSpPr>
          <p:cNvPr id="1321" name="Google Shape;1321;p1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Google Shape;1326;p18"/>
          <p:cNvSpPr txBox="1">
            <a:spLocks noGrp="1"/>
          </p:cNvSpPr>
          <p:nvPr>
            <p:ph type="title"/>
          </p:nvPr>
        </p:nvSpPr>
        <p:spPr>
          <a:xfrm>
            <a:off x="779700" y="1156400"/>
            <a:ext cx="6025800" cy="365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s-AR" dirty="0"/>
              <a:t> </a:t>
            </a:r>
            <a:r>
              <a:rPr lang="es-AR" sz="3200" dirty="0" smtClean="0"/>
              <a:t>Primer </a:t>
            </a:r>
            <a:r>
              <a:rPr lang="es-AR" sz="3200" dirty="0"/>
              <a:t>censo nacional</a:t>
            </a:r>
            <a:endParaRPr dirty="0"/>
          </a:p>
        </p:txBody>
      </p:sp>
      <p:sp>
        <p:nvSpPr>
          <p:cNvPr id="1327" name="Google Shape;1327;p18"/>
          <p:cNvSpPr txBox="1">
            <a:spLocks noGrp="1"/>
          </p:cNvSpPr>
          <p:nvPr>
            <p:ph type="body" idx="1"/>
          </p:nvPr>
        </p:nvSpPr>
        <p:spPr>
          <a:xfrm>
            <a:off x="457200" y="1616144"/>
            <a:ext cx="6348300" cy="242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114300" lvl="0" indent="0">
              <a:buNone/>
            </a:pPr>
            <a:r>
              <a:rPr lang="es-AR" sz="2400" dirty="0">
                <a:solidFill>
                  <a:schemeClr val="tx1"/>
                </a:solidFill>
              </a:rPr>
              <a:t>A partir de 1869, año de realización del primer censo de población de la República Argentina, este se realizó mediante la presidencia </a:t>
            </a:r>
            <a:r>
              <a:rPr lang="es-AR" sz="2400" dirty="0" smtClean="0">
                <a:solidFill>
                  <a:schemeClr val="tx1"/>
                </a:solidFill>
              </a:rPr>
              <a:t>de Domingo Faustino Sarmiento. </a:t>
            </a:r>
            <a:endParaRPr sz="2400" dirty="0">
              <a:solidFill>
                <a:schemeClr val="tx1"/>
              </a:solidFill>
            </a:endParaRPr>
          </a:p>
        </p:txBody>
      </p:sp>
      <p:sp>
        <p:nvSpPr>
          <p:cNvPr id="1328" name="Google Shape;1328;p18"/>
          <p:cNvSpPr txBox="1">
            <a:spLocks noGrp="1"/>
          </p:cNvSpPr>
          <p:nvPr>
            <p:ph type="sldNum" idx="12"/>
          </p:nvPr>
        </p:nvSpPr>
        <p:spPr>
          <a:xfrm>
            <a:off x="8364300" y="4363800"/>
            <a:ext cx="779700" cy="779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Comparación de los resultados </a:t>
            </a:r>
            <a:r>
              <a:rPr lang="es-AR" dirty="0"/>
              <a:t>obtenidos en el primer censo, con los obtenidos en 2022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533400" y="1616150"/>
            <a:ext cx="3105700" cy="2632000"/>
          </a:xfrm>
        </p:spPr>
        <p:txBody>
          <a:bodyPr/>
          <a:lstStyle/>
          <a:p>
            <a:pPr marL="127000" indent="0">
              <a:buNone/>
            </a:pPr>
            <a:r>
              <a:rPr lang="es-AR" sz="1800" b="1" dirty="0" smtClean="0">
                <a:solidFill>
                  <a:schemeClr val="tx1"/>
                </a:solidFill>
              </a:rPr>
              <a:t>Censo 1869</a:t>
            </a:r>
          </a:p>
          <a:p>
            <a:pPr marL="127000" indent="0">
              <a:buNone/>
            </a:pPr>
            <a:r>
              <a:rPr lang="es-AR" sz="1400" dirty="0" smtClean="0">
                <a:solidFill>
                  <a:schemeClr val="tx1"/>
                </a:solidFill>
              </a:rPr>
              <a:t>De </a:t>
            </a:r>
            <a:r>
              <a:rPr lang="es-AR" sz="1400" dirty="0">
                <a:solidFill>
                  <a:schemeClr val="tx1"/>
                </a:solidFill>
              </a:rPr>
              <a:t>acuerdo a los datos de ese entonces el territorio estaba habitado por 1.877.490 </a:t>
            </a:r>
            <a:r>
              <a:rPr lang="es-AR" sz="1400" dirty="0" smtClean="0">
                <a:solidFill>
                  <a:schemeClr val="tx1"/>
                </a:solidFill>
              </a:rPr>
              <a:t>personas. </a:t>
            </a:r>
          </a:p>
          <a:p>
            <a:r>
              <a:rPr lang="es-AR" sz="1400" dirty="0" smtClean="0">
                <a:solidFill>
                  <a:schemeClr val="tx1"/>
                </a:solidFill>
              </a:rPr>
              <a:t>897.780 </a:t>
            </a:r>
            <a:r>
              <a:rPr lang="es-AR" sz="1400" dirty="0">
                <a:solidFill>
                  <a:schemeClr val="tx1"/>
                </a:solidFill>
              </a:rPr>
              <a:t>varones </a:t>
            </a:r>
          </a:p>
          <a:p>
            <a:r>
              <a:rPr lang="es-AR" sz="1400" dirty="0" smtClean="0">
                <a:solidFill>
                  <a:schemeClr val="tx1"/>
                </a:solidFill>
              </a:rPr>
              <a:t>843.572 </a:t>
            </a:r>
            <a:r>
              <a:rPr lang="es-AR" sz="1400" dirty="0">
                <a:solidFill>
                  <a:schemeClr val="tx1"/>
                </a:solidFill>
              </a:rPr>
              <a:t>mujeres.</a:t>
            </a:r>
          </a:p>
        </p:txBody>
      </p:sp>
      <p:sp>
        <p:nvSpPr>
          <p:cNvPr id="7" name="6 Marcador de texto"/>
          <p:cNvSpPr>
            <a:spLocks noGrp="1"/>
          </p:cNvSpPr>
          <p:nvPr>
            <p:ph type="body" idx="2"/>
          </p:nvPr>
        </p:nvSpPr>
        <p:spPr>
          <a:xfrm>
            <a:off x="3962400" y="1581150"/>
            <a:ext cx="3352800" cy="2708200"/>
          </a:xfrm>
        </p:spPr>
        <p:txBody>
          <a:bodyPr/>
          <a:lstStyle/>
          <a:p>
            <a:pPr marL="127000" indent="0">
              <a:buNone/>
            </a:pPr>
            <a:r>
              <a:rPr lang="es-AR" sz="1800" b="1" dirty="0" smtClean="0">
                <a:solidFill>
                  <a:schemeClr val="tx1"/>
                </a:solidFill>
              </a:rPr>
              <a:t>Censo 2022</a:t>
            </a:r>
          </a:p>
          <a:p>
            <a:pPr marL="127000" indent="0">
              <a:buNone/>
            </a:pPr>
            <a:r>
              <a:rPr lang="es-AR" sz="1400" dirty="0" smtClean="0">
                <a:solidFill>
                  <a:schemeClr val="tx1"/>
                </a:solidFill>
              </a:rPr>
              <a:t>En </a:t>
            </a:r>
            <a:r>
              <a:rPr lang="es-AR" sz="1400" dirty="0">
                <a:solidFill>
                  <a:schemeClr val="tx1"/>
                </a:solidFill>
              </a:rPr>
              <a:t>la Argentina viven 46.044.703 personas. </a:t>
            </a:r>
          </a:p>
          <a:p>
            <a:r>
              <a:rPr lang="es-AR" sz="1400" dirty="0" smtClean="0">
                <a:solidFill>
                  <a:schemeClr val="tx1"/>
                </a:solidFill>
              </a:rPr>
              <a:t> </a:t>
            </a:r>
            <a:r>
              <a:rPr lang="es-AR" sz="1400" dirty="0">
                <a:solidFill>
                  <a:schemeClr val="tx1"/>
                </a:solidFill>
              </a:rPr>
              <a:t>23.690.481 son mujeres (51,76</a:t>
            </a:r>
            <a:r>
              <a:rPr lang="es-AR" sz="1400" dirty="0" smtClean="0">
                <a:solidFill>
                  <a:schemeClr val="tx1"/>
                </a:solidFill>
              </a:rPr>
              <a:t>%)</a:t>
            </a:r>
          </a:p>
          <a:p>
            <a:r>
              <a:rPr lang="es-AR" sz="1400" dirty="0" smtClean="0">
                <a:solidFill>
                  <a:schemeClr val="tx1"/>
                </a:solidFill>
              </a:rPr>
              <a:t> </a:t>
            </a:r>
            <a:r>
              <a:rPr lang="es-AR" sz="1400" dirty="0">
                <a:solidFill>
                  <a:schemeClr val="tx1"/>
                </a:solidFill>
              </a:rPr>
              <a:t>22.072.046 </a:t>
            </a:r>
            <a:r>
              <a:rPr lang="es-AR" sz="1400" dirty="0" smtClean="0">
                <a:solidFill>
                  <a:schemeClr val="tx1"/>
                </a:solidFill>
              </a:rPr>
              <a:t>son hombres(48,22%)</a:t>
            </a:r>
          </a:p>
          <a:p>
            <a:r>
              <a:rPr lang="es-AR" sz="1400" dirty="0" smtClean="0">
                <a:solidFill>
                  <a:schemeClr val="tx1"/>
                </a:solidFill>
              </a:rPr>
              <a:t>8.293 </a:t>
            </a:r>
            <a:r>
              <a:rPr lang="es-AR" sz="1400" dirty="0">
                <a:solidFill>
                  <a:schemeClr val="tx1"/>
                </a:solidFill>
              </a:rPr>
              <a:t>(0,02%) no se identificaron con ninguno de esos géneros.</a:t>
            </a:r>
          </a:p>
        </p:txBody>
      </p:sp>
      <p:sp>
        <p:nvSpPr>
          <p:cNvPr id="1358" name="Google Shape;1358;p2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ediles template">
  <a:themeElements>
    <a:clrScheme name="Custom 347">
      <a:dk1>
        <a:srgbClr val="212225"/>
      </a:dk1>
      <a:lt1>
        <a:srgbClr val="FFFFFF"/>
      </a:lt1>
      <a:dk2>
        <a:srgbClr val="3C5361"/>
      </a:dk2>
      <a:lt2>
        <a:srgbClr val="CEDBE2"/>
      </a:lt2>
      <a:accent1>
        <a:srgbClr val="00DEE4"/>
      </a:accent1>
      <a:accent2>
        <a:srgbClr val="00BEDF"/>
      </a:accent2>
      <a:accent3>
        <a:srgbClr val="FF4FE8"/>
      </a:accent3>
      <a:accent4>
        <a:srgbClr val="B913A4"/>
      </a:accent4>
      <a:accent5>
        <a:srgbClr val="FFC500"/>
      </a:accent5>
      <a:accent6>
        <a:srgbClr val="E48E0B"/>
      </a:accent6>
      <a:hlink>
        <a:srgbClr val="212225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228</Words>
  <Application>Microsoft Office PowerPoint</Application>
  <PresentationFormat>Presentación en pantalla (16:9)</PresentationFormat>
  <Paragraphs>25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Zilla Slab SemiBold</vt:lpstr>
      <vt:lpstr>Montserrat</vt:lpstr>
      <vt:lpstr>Montserrat Light</vt:lpstr>
      <vt:lpstr>Aediles template</vt:lpstr>
      <vt:lpstr>Trabajo integrador de matemática </vt:lpstr>
      <vt:lpstr>Origen de la Estadística </vt:lpstr>
      <vt:lpstr>Censo poblacional</vt:lpstr>
      <vt:lpstr> Primer censo nacional</vt:lpstr>
      <vt:lpstr>Comparación de los resultados obtenidos en el primer censo, con los obtenidos en 2022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IVANA</dc:creator>
  <cp:lastModifiedBy>ivi</cp:lastModifiedBy>
  <cp:revision>7</cp:revision>
  <dcterms:modified xsi:type="dcterms:W3CDTF">2023-06-26T05:04:30Z</dcterms:modified>
</cp:coreProperties>
</file>