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5" Type="http://schemas.openxmlformats.org/officeDocument/2006/relationships/slide" Target="slides/slide4.xml" /><Relationship Id="rId10"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MX"/>
              <a:t>Haz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6/28/2023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6/28/2023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6/28/2023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MX"/>
              <a:t>Haz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6/28/2023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6/28/2023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6/28/2023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1303D8-F12A-BACA-EF21-1769696C235E}"/>
              </a:ext>
            </a:extLst>
          </p:cNvPr>
          <p:cNvSpPr>
            <a:spLocks noGrp="1"/>
          </p:cNvSpPr>
          <p:nvPr>
            <p:ph type="ctrTitle"/>
          </p:nvPr>
        </p:nvSpPr>
        <p:spPr/>
        <p:txBody>
          <a:bodyPr>
            <a:normAutofit/>
          </a:bodyPr>
          <a:lstStyle/>
          <a:p>
            <a:r>
              <a:rPr lang="es-US" sz="8000" dirty="0">
                <a:latin typeface="Agency FB" panose="020B0503020202020204" pitchFamily="34" charset="0"/>
                <a:cs typeface="Arial" panose="020B0604020202020204" pitchFamily="34" charset="0"/>
              </a:rPr>
              <a:t>Conjunto</a:t>
            </a:r>
          </a:p>
        </p:txBody>
      </p:sp>
      <p:sp>
        <p:nvSpPr>
          <p:cNvPr id="3" name="Subtítulo 2">
            <a:extLst>
              <a:ext uri="{FF2B5EF4-FFF2-40B4-BE49-F238E27FC236}">
                <a16:creationId xmlns:a16="http://schemas.microsoft.com/office/drawing/2014/main" id="{06671D12-22DD-7A90-76A6-769C0F55B793}"/>
              </a:ext>
            </a:extLst>
          </p:cNvPr>
          <p:cNvSpPr>
            <a:spLocks noGrp="1"/>
          </p:cNvSpPr>
          <p:nvPr>
            <p:ph type="subTitle" idx="1"/>
          </p:nvPr>
        </p:nvSpPr>
        <p:spPr/>
        <p:txBody>
          <a:bodyPr>
            <a:normAutofit fontScale="62500" lnSpcReduction="20000"/>
          </a:bodyPr>
          <a:lstStyle/>
          <a:p>
            <a:r>
              <a:rPr lang="es-US" dirty="0"/>
              <a:t>Alumnos:  Agustín lozano </a:t>
            </a:r>
          </a:p>
          <a:p>
            <a:r>
              <a:rPr lang="es-US" dirty="0"/>
              <a:t>                   Arabela </a:t>
            </a:r>
            <a:r>
              <a:rPr lang="es-US" dirty="0" err="1"/>
              <a:t>andrada</a:t>
            </a:r>
            <a:endParaRPr lang="es-US" dirty="0"/>
          </a:p>
          <a:p>
            <a:r>
              <a:rPr lang="es-US" dirty="0"/>
              <a:t>                   delfina Salinas </a:t>
            </a:r>
          </a:p>
        </p:txBody>
      </p:sp>
    </p:spTree>
    <p:extLst>
      <p:ext uri="{BB962C8B-B14F-4D97-AF65-F5344CB8AC3E}">
        <p14:creationId xmlns:p14="http://schemas.microsoft.com/office/powerpoint/2010/main" val="2894741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42312E-DD98-7A26-D244-587DE6EE25BF}"/>
              </a:ext>
            </a:extLst>
          </p:cNvPr>
          <p:cNvSpPr>
            <a:spLocks noGrp="1"/>
          </p:cNvSpPr>
          <p:nvPr>
            <p:ph type="title"/>
          </p:nvPr>
        </p:nvSpPr>
        <p:spPr/>
        <p:txBody>
          <a:bodyPr anchor="ctr">
            <a:normAutofit/>
          </a:bodyPr>
          <a:lstStyle/>
          <a:p>
            <a:pPr algn="ctr"/>
            <a:r>
              <a:rPr lang="es-US" sz="2800" dirty="0"/>
              <a:t>Cuando surge el concepto de conjunto y quien fue su inventor</a:t>
            </a:r>
          </a:p>
        </p:txBody>
      </p:sp>
      <p:sp>
        <p:nvSpPr>
          <p:cNvPr id="3" name="Marcador de contenido 2">
            <a:extLst>
              <a:ext uri="{FF2B5EF4-FFF2-40B4-BE49-F238E27FC236}">
                <a16:creationId xmlns:a16="http://schemas.microsoft.com/office/drawing/2014/main" id="{E0DC0E64-6A5F-C160-0529-D1A2C3132461}"/>
              </a:ext>
            </a:extLst>
          </p:cNvPr>
          <p:cNvSpPr>
            <a:spLocks noGrp="1"/>
          </p:cNvSpPr>
          <p:nvPr>
            <p:ph idx="1"/>
          </p:nvPr>
        </p:nvSpPr>
        <p:spPr>
          <a:xfrm>
            <a:off x="1451578" y="2096414"/>
            <a:ext cx="9603275" cy="3450613"/>
          </a:xfrm>
        </p:spPr>
        <p:txBody>
          <a:bodyPr anchor="t">
            <a:normAutofit/>
          </a:bodyPr>
          <a:lstStyle/>
          <a:p>
            <a:pPr marL="0" indent="0">
              <a:buNone/>
            </a:pPr>
            <a:r>
              <a:rPr lang="es-US" dirty="0"/>
              <a:t>Se considera que el origen formal del concepto de conjunto y su desarrollo como una rama separada de la matemática moderna se atribuye al matemático alemán Georg Cantor en la segunda mitad del siglo XIX.
Cantor fue pionero en el estudio de los conjuntos y desarrolló la teoría de conjuntos como una disciplina matemática autónoma. En su obra principal, “Fundamentos de una teoría general de los conjuntos” (“</a:t>
            </a:r>
            <a:r>
              <a:rPr lang="es-US" dirty="0" err="1"/>
              <a:t>Grundlagen</a:t>
            </a:r>
            <a:r>
              <a:rPr lang="es-US" dirty="0"/>
              <a:t> </a:t>
            </a:r>
            <a:r>
              <a:rPr lang="es-US" dirty="0" err="1"/>
              <a:t>einer</a:t>
            </a:r>
            <a:r>
              <a:rPr lang="es-US" dirty="0"/>
              <a:t> </a:t>
            </a:r>
            <a:r>
              <a:rPr lang="es-US" dirty="0" err="1"/>
              <a:t>allgemeinen</a:t>
            </a:r>
            <a:r>
              <a:rPr lang="es-US" dirty="0"/>
              <a:t> </a:t>
            </a:r>
            <a:r>
              <a:rPr lang="es-US" dirty="0" err="1"/>
              <a:t>Mannigfaltigkeitslehre</a:t>
            </a:r>
            <a:r>
              <a:rPr lang="es-US" dirty="0"/>
              <a:t>”), publicada en 1883, Cantor estableció los principios básicos de la teoría de conjuntos y presentó muchas de las ideas fundamentales que aún se utilizan en la actualidad.</a:t>
            </a:r>
          </a:p>
        </p:txBody>
      </p:sp>
    </p:spTree>
    <p:extLst>
      <p:ext uri="{BB962C8B-B14F-4D97-AF65-F5344CB8AC3E}">
        <p14:creationId xmlns:p14="http://schemas.microsoft.com/office/powerpoint/2010/main" val="248650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3A333F-8397-EE66-11A8-B1C294D18B51}"/>
              </a:ext>
            </a:extLst>
          </p:cNvPr>
          <p:cNvSpPr>
            <a:spLocks noGrp="1"/>
          </p:cNvSpPr>
          <p:nvPr>
            <p:ph type="title"/>
          </p:nvPr>
        </p:nvSpPr>
        <p:spPr/>
        <p:txBody>
          <a:bodyPr anchor="ctr">
            <a:normAutofit/>
          </a:bodyPr>
          <a:lstStyle/>
          <a:p>
            <a:pPr algn="ctr"/>
            <a:r>
              <a:rPr lang="es-US" sz="2800" dirty="0"/>
              <a:t>Para que sirven los conjuntos y cual es su importancia </a:t>
            </a:r>
          </a:p>
        </p:txBody>
      </p:sp>
      <p:sp>
        <p:nvSpPr>
          <p:cNvPr id="3" name="Marcador de contenido 2">
            <a:extLst>
              <a:ext uri="{FF2B5EF4-FFF2-40B4-BE49-F238E27FC236}">
                <a16:creationId xmlns:a16="http://schemas.microsoft.com/office/drawing/2014/main" id="{D07BD201-D60F-B39B-AF3F-00C3FF82CAA0}"/>
              </a:ext>
            </a:extLst>
          </p:cNvPr>
          <p:cNvSpPr>
            <a:spLocks noGrp="1"/>
          </p:cNvSpPr>
          <p:nvPr>
            <p:ph idx="1"/>
          </p:nvPr>
        </p:nvSpPr>
        <p:spPr>
          <a:xfrm>
            <a:off x="1451578" y="2169858"/>
            <a:ext cx="9603275" cy="3450613"/>
          </a:xfrm>
        </p:spPr>
        <p:txBody>
          <a:bodyPr>
            <a:normAutofit fontScale="77500" lnSpcReduction="20000"/>
          </a:bodyPr>
          <a:lstStyle/>
          <a:p>
            <a:r>
              <a:rPr lang="es-US" dirty="0"/>
              <a:t>Los conjuntos son una herramienta fundamental en matemáticas que se utilizan para </a:t>
            </a:r>
            <a:r>
              <a:rPr lang="es-US" b="1" dirty="0"/>
              <a:t>organizar, clasificar y estudiar objetos, elementos o entidades que comparten ciertas características comunes. </a:t>
            </a:r>
            <a:r>
              <a:rPr lang="es-US" dirty="0"/>
              <a:t>Los conjuntos tienen múltiples aplicaciones y se utilizan en diversas ramas de las matemáticas y en otras disciplinas.</a:t>
            </a:r>
          </a:p>
          <a:p>
            <a:r>
              <a:rPr lang="es-US" dirty="0"/>
              <a:t>• proporcionan un lenguaje y una estructura poderosa para organizar y analizar información, lo que los convierte en una herramienta esencial en el </a:t>
            </a:r>
            <a:r>
              <a:rPr lang="es-US" b="1" dirty="0"/>
              <a:t>razonamiento matemático y en la resolución de problemas</a:t>
            </a:r>
            <a:r>
              <a:rPr lang="es-US" dirty="0"/>
              <a:t>.
•</a:t>
            </a:r>
            <a:r>
              <a:rPr lang="es-US" b="1" dirty="0"/>
              <a:t> permiten describir y representar colecciones de elementos de manera concisa</a:t>
            </a:r>
            <a:r>
              <a:rPr lang="es-US" dirty="0"/>
              <a:t>. Por ejemplo, se puede utilizar un conjunto para representar el conjunto de números pares
• </a:t>
            </a:r>
            <a:r>
              <a:rPr lang="es-US" b="1" dirty="0"/>
              <a:t>utilizados en el análisis de datos para clasificar y organizar información.</a:t>
            </a:r>
            <a:r>
              <a:rPr lang="es-US" dirty="0"/>
              <a:t> Se pueden utilizar conjuntos para agrupar datos relacionados, realizar operaciones de intersección, unión o diferencia entre conjuntos, lo que permite obtener información valiosa sobre los datos.</a:t>
            </a:r>
          </a:p>
        </p:txBody>
      </p:sp>
    </p:spTree>
    <p:extLst>
      <p:ext uri="{BB962C8B-B14F-4D97-AF65-F5344CB8AC3E}">
        <p14:creationId xmlns:p14="http://schemas.microsoft.com/office/powerpoint/2010/main" val="3287160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191A69E2-15FA-C447-9E16-854AC5D43158}"/>
              </a:ext>
            </a:extLst>
          </p:cNvPr>
          <p:cNvSpPr>
            <a:spLocks noGrp="1"/>
          </p:cNvSpPr>
          <p:nvPr>
            <p:ph type="title"/>
          </p:nvPr>
        </p:nvSpPr>
        <p:spPr/>
        <p:txBody>
          <a:bodyPr anchor="ctr">
            <a:normAutofit/>
          </a:bodyPr>
          <a:lstStyle/>
          <a:p>
            <a:pPr algn="ctr"/>
            <a:r>
              <a:rPr lang="es-US" sz="2800" dirty="0"/>
              <a:t>Para que sirven los conjuntos y cual es su importancia </a:t>
            </a:r>
          </a:p>
        </p:txBody>
      </p:sp>
      <p:sp>
        <p:nvSpPr>
          <p:cNvPr id="3" name="Marcador de contenido 2">
            <a:extLst>
              <a:ext uri="{FF2B5EF4-FFF2-40B4-BE49-F238E27FC236}">
                <a16:creationId xmlns:a16="http://schemas.microsoft.com/office/drawing/2014/main" id="{797E1570-9B4E-52F8-F276-5864211BE9F9}"/>
              </a:ext>
            </a:extLst>
          </p:cNvPr>
          <p:cNvSpPr>
            <a:spLocks noGrp="1"/>
          </p:cNvSpPr>
          <p:nvPr>
            <p:ph idx="1"/>
          </p:nvPr>
        </p:nvSpPr>
        <p:spPr/>
        <p:txBody>
          <a:bodyPr>
            <a:normAutofit lnSpcReduction="10000"/>
          </a:bodyPr>
          <a:lstStyle/>
          <a:p>
            <a:r>
              <a:rPr lang="es-US" b="1" dirty="0"/>
              <a:t>•probabilidad y estadística,</a:t>
            </a:r>
            <a:r>
              <a:rPr lang="es-US" dirty="0"/>
              <a:t> los conjuntos se utilizan para representar el espacio muestral, que es el conjunto de todos los posibles resultados de un experimento aleatorio. 
•</a:t>
            </a:r>
            <a:r>
              <a:rPr lang="es-US" b="1" dirty="0"/>
              <a:t>Geometría</a:t>
            </a:r>
            <a:r>
              <a:rPr lang="es-US" dirty="0"/>
              <a:t>: En geometría, los conjuntos se utilizan para representar figuras y conjuntos de puntos en el espacio. Por ejemplo, se pueden utilizar conjuntos para describir el conjunto de puntos que forman una línea recta, un círculo o un polígono.
•</a:t>
            </a:r>
            <a:r>
              <a:rPr lang="es-US" b="1" dirty="0"/>
              <a:t>Teoría de grafos:</a:t>
            </a:r>
            <a:r>
              <a:rPr lang="es-US" dirty="0"/>
              <a:t> En teoría de grafos, los conjuntos se utilizan para representar conjuntos de vértices o conjuntos de aristas en un grafo. Esto permite el estudio y análisis de las relaciones y conexiones entre los elementos de un grafo.</a:t>
            </a:r>
          </a:p>
        </p:txBody>
      </p:sp>
    </p:spTree>
    <p:extLst>
      <p:ext uri="{BB962C8B-B14F-4D97-AF65-F5344CB8AC3E}">
        <p14:creationId xmlns:p14="http://schemas.microsoft.com/office/powerpoint/2010/main" val="2383523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A422D2-1476-D8FF-CA82-3692BC9B25FB}"/>
              </a:ext>
            </a:extLst>
          </p:cNvPr>
          <p:cNvSpPr>
            <a:spLocks noGrp="1"/>
          </p:cNvSpPr>
          <p:nvPr>
            <p:ph type="title"/>
          </p:nvPr>
        </p:nvSpPr>
        <p:spPr/>
        <p:txBody>
          <a:bodyPr anchor="ctr"/>
          <a:lstStyle/>
          <a:p>
            <a:pPr algn="ctr"/>
            <a:r>
              <a:rPr lang="es-US" sz="2800" dirty="0"/>
              <a:t>Relación entre conjunto e intervalo</a:t>
            </a:r>
            <a:r>
              <a:rPr lang="es-US" dirty="0"/>
              <a:t> </a:t>
            </a:r>
          </a:p>
        </p:txBody>
      </p:sp>
      <p:sp>
        <p:nvSpPr>
          <p:cNvPr id="3" name="Marcador de contenido 2">
            <a:extLst>
              <a:ext uri="{FF2B5EF4-FFF2-40B4-BE49-F238E27FC236}">
                <a16:creationId xmlns:a16="http://schemas.microsoft.com/office/drawing/2014/main" id="{0F3023B4-3D23-A86C-9FAA-3C6AD87A98D3}"/>
              </a:ext>
            </a:extLst>
          </p:cNvPr>
          <p:cNvSpPr>
            <a:spLocks noGrp="1"/>
          </p:cNvSpPr>
          <p:nvPr>
            <p:ph idx="1"/>
          </p:nvPr>
        </p:nvSpPr>
        <p:spPr/>
        <p:txBody>
          <a:bodyPr>
            <a:normAutofit fontScale="85000" lnSpcReduction="10000"/>
          </a:bodyPr>
          <a:lstStyle/>
          <a:p>
            <a:endParaRPr lang="es-US" dirty="0"/>
          </a:p>
          <a:p>
            <a:r>
              <a:rPr lang="es-US" b="1" dirty="0"/>
              <a:t>Un conjunto es una colección de objetos o elementos que comparten ciertas características comunes. </a:t>
            </a:r>
            <a:r>
              <a:rPr lang="es-US" dirty="0"/>
              <a:t>Los conjuntos pueden estar formados por números, letras, objetos físicos u otros elementos. 
Por otro lado, </a:t>
            </a:r>
            <a:r>
              <a:rPr lang="es-US" b="1" dirty="0"/>
              <a:t>un intervalo es un conjunto de números que están comprendidos entre dos valores dados. </a:t>
            </a:r>
            <a:r>
              <a:rPr lang="es-US" dirty="0"/>
              <a:t>Los intervalos se utilizan principalmente en la teoría de conjuntos y en el análisis matemático. Un intervalo se define por dos extremos: el extremo inferior y el extremo superior.
</a:t>
            </a:r>
            <a:r>
              <a:rPr lang="es-US" b="1" dirty="0"/>
              <a:t>En resumen, los intervalos son un tipo específico de conjunto que se utiliza para representar una serie de números comprendidos entre dos extremos. Los intervalos se definen utilizando el concepto de conjunto, ya que son conjuntos específicos con propiedad.</a:t>
            </a:r>
          </a:p>
        </p:txBody>
      </p:sp>
    </p:spTree>
    <p:extLst>
      <p:ext uri="{BB962C8B-B14F-4D97-AF65-F5344CB8AC3E}">
        <p14:creationId xmlns:p14="http://schemas.microsoft.com/office/powerpoint/2010/main" val="3849589591"/>
      </p:ext>
    </p:extLst>
  </p:cSld>
  <p:clrMapOvr>
    <a:masterClrMapping/>
  </p:clrMapOvr>
</p:sld>
</file>

<file path=ppt/theme/theme1.xml><?xml version="1.0" encoding="utf-8"?>
<a:theme xmlns:a="http://schemas.openxmlformats.org/drawingml/2006/main" name="Galería">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5</Slides>
  <Notes>0</Notes>
  <HiddenSlides>0</HiddenSlide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Galería</vt:lpstr>
      <vt:lpstr>Conjunto</vt:lpstr>
      <vt:lpstr>Cuando surge el concepto de conjunto y quien fue su inventor</vt:lpstr>
      <vt:lpstr>Para que sirven los conjuntos y cual es su importancia </vt:lpstr>
      <vt:lpstr>Para que sirven los conjuntos y cual es su importancia </vt:lpstr>
      <vt:lpstr>Relación entre conjunto e intervalo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Conjunto</dc:title>
  <dc:creator>arabelaandrada14@gmail.com</dc:creator>
  <cp:lastModifiedBy>arabelaandrada14@gmail.com</cp:lastModifiedBy>
  <cp:revision>5</cp:revision>
  <dcterms:created xsi:type="dcterms:W3CDTF">2023-06-27T02:31:02Z</dcterms:created>
  <dcterms:modified xsi:type="dcterms:W3CDTF">2023-06-28T18:44:14Z</dcterms:modified>
</cp:coreProperties>
</file>