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" panose="020B0503030501040103" pitchFamily="34" charset="0"/>
      <p:regular r:id="rId16"/>
    </p:embeddedFont>
    <p:embeddedFont>
      <p:font typeface="Canva Sans Bold" panose="020B0803030501040103" pitchFamily="34" charset="0"/>
      <p:regular r:id="rId17"/>
    </p:embeddedFont>
    <p:embeddedFont>
      <p:font typeface="League Spartan"/>
      <p:regular r:id="rId18"/>
    </p:embeddedFont>
    <p:embeddedFont>
      <p:font typeface="Montserrat Classic" pitchFamily="2" charset="0"/>
      <p:regular r:id="rId19"/>
    </p:embeddedFont>
    <p:embeddedFont>
      <p:font typeface="Nunito" panose="02000000000000000000" pitchFamily="2" charset="0"/>
      <p:regular r:id="rId20"/>
      <p:bold r:id="rId21"/>
      <p:italic r:id="rId22"/>
      <p:boldItalic r:id="rId23"/>
    </p:embeddedFont>
    <p:embeddedFont>
      <p:font typeface="Nunito Bold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2.fntdata" /><Relationship Id="rId18" Type="http://schemas.openxmlformats.org/officeDocument/2006/relationships/font" Target="fonts/font7.fntdata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font" Target="fonts/font10.fntdata" /><Relationship Id="rId7" Type="http://schemas.openxmlformats.org/officeDocument/2006/relationships/slide" Target="slides/slide6.xml" /><Relationship Id="rId12" Type="http://schemas.openxmlformats.org/officeDocument/2006/relationships/font" Target="fonts/font1.fntdata" /><Relationship Id="rId17" Type="http://schemas.openxmlformats.org/officeDocument/2006/relationships/font" Target="fonts/font6.fntdata" /><Relationship Id="rId25" Type="http://schemas.openxmlformats.org/officeDocument/2006/relationships/font" Target="fonts/font14.fntdata" /><Relationship Id="rId2" Type="http://schemas.openxmlformats.org/officeDocument/2006/relationships/slide" Target="slides/slide1.xml" /><Relationship Id="rId16" Type="http://schemas.openxmlformats.org/officeDocument/2006/relationships/font" Target="fonts/font5.fntdata" /><Relationship Id="rId20" Type="http://schemas.openxmlformats.org/officeDocument/2006/relationships/font" Target="fonts/font9.fntdata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13.fntdata" /><Relationship Id="rId5" Type="http://schemas.openxmlformats.org/officeDocument/2006/relationships/slide" Target="slides/slide4.xml" /><Relationship Id="rId15" Type="http://schemas.openxmlformats.org/officeDocument/2006/relationships/font" Target="fonts/font4.fntdata" /><Relationship Id="rId23" Type="http://schemas.openxmlformats.org/officeDocument/2006/relationships/font" Target="fonts/font12.fntdata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font" Target="fonts/font8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3.fntdata" /><Relationship Id="rId22" Type="http://schemas.openxmlformats.org/officeDocument/2006/relationships/font" Target="fonts/font11.fntdata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7" Type="http://schemas.openxmlformats.org/officeDocument/2006/relationships/image" Target="../media/image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png" /><Relationship Id="rId5" Type="http://schemas.openxmlformats.org/officeDocument/2006/relationships/image" Target="../media/image8.sv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3" Type="http://schemas.openxmlformats.org/officeDocument/2006/relationships/image" Target="../media/image2.svg" /><Relationship Id="rId7" Type="http://schemas.openxmlformats.org/officeDocument/2006/relationships/image" Target="../media/image15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png" /><Relationship Id="rId5" Type="http://schemas.openxmlformats.org/officeDocument/2006/relationships/image" Target="../media/image13.svg" /><Relationship Id="rId4" Type="http://schemas.openxmlformats.org/officeDocument/2006/relationships/image" Target="../media/image12.png" /><Relationship Id="rId9" Type="http://schemas.openxmlformats.org/officeDocument/2006/relationships/image" Target="../media/image17.sv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6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5111" y="8016040"/>
            <a:ext cx="18288348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4575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1161" y="1512240"/>
            <a:ext cx="17786803" cy="5487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10443">
                <a:solidFill>
                  <a:srgbClr val="000000"/>
                </a:solidFill>
                <a:latin typeface="League Spartan"/>
              </a:rPr>
              <a:t>TRABAJO EVALUACIÓN</a:t>
            </a:r>
          </a:p>
          <a:p>
            <a:pPr algn="ctr">
              <a:lnSpc>
                <a:spcPts val="14620"/>
              </a:lnSpc>
            </a:pPr>
            <a:r>
              <a:rPr lang="en-US" sz="10443">
                <a:solidFill>
                  <a:srgbClr val="000000"/>
                </a:solidFill>
                <a:latin typeface="League Spartan"/>
              </a:rPr>
              <a:t>INTEGRADORA DE</a:t>
            </a:r>
          </a:p>
          <a:p>
            <a:pPr algn="ctr">
              <a:lnSpc>
                <a:spcPts val="14620"/>
              </a:lnSpc>
            </a:pPr>
            <a:r>
              <a:rPr lang="en-US" sz="10443">
                <a:solidFill>
                  <a:srgbClr val="000000"/>
                </a:solidFill>
                <a:latin typeface="League Spartan"/>
              </a:rPr>
              <a:t>MATEMÁTICA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0372" y="8440779"/>
            <a:ext cx="1138086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unito Bold"/>
              </a:rPr>
              <a:t>Alumnos: Facundo Dufay, Joaquin Graffigna y Nicolas Papparelli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87934" y="8440779"/>
            <a:ext cx="474003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unito Bold"/>
              </a:rPr>
              <a:t>Profesora: Bibiana Rueda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3269473" y="2862130"/>
            <a:ext cx="11749054" cy="364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10443">
                <a:solidFill>
                  <a:srgbClr val="000000"/>
                </a:solidFill>
                <a:latin typeface="Fredoka One Bold"/>
              </a:rPr>
              <a:t>GRACIAS POR SU ATENCIÓN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69473" y="2750758"/>
            <a:ext cx="11749054" cy="364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10443">
                <a:solidFill>
                  <a:srgbClr val="2780B4"/>
                </a:solidFill>
                <a:latin typeface="Fredoka One Bold"/>
              </a:rPr>
              <a:t>GRACIAS POR SU ATENCIÓN</a:t>
            </a: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55751D96-4E42-DE8F-E377-4939FABCB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14"/>
            <a:ext cx="18288000" cy="1887379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A4829D06-675F-5DFE-34AD-F200413B6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11348"/>
            <a:ext cx="18288000" cy="26795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35613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1024096" y="148563"/>
            <a:ext cx="7236904" cy="8229600"/>
          </a:xfrm>
          <a:custGeom>
            <a:avLst/>
            <a:gdLst/>
            <a:ahLst/>
            <a:cxnLst/>
            <a:rect l="l" t="t" r="r" b="b"/>
            <a:pathLst>
              <a:path w="7236904" h="8229600">
                <a:moveTo>
                  <a:pt x="0" y="0"/>
                </a:moveTo>
                <a:lnTo>
                  <a:pt x="7236904" y="0"/>
                </a:lnTo>
                <a:lnTo>
                  <a:pt x="72369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74" y="2718460"/>
            <a:ext cx="7236904" cy="8229600"/>
          </a:xfrm>
          <a:custGeom>
            <a:avLst/>
            <a:gdLst/>
            <a:ahLst/>
            <a:cxnLst/>
            <a:rect l="l" t="t" r="r" b="b"/>
            <a:pathLst>
              <a:path w="7236904" h="8229600">
                <a:moveTo>
                  <a:pt x="0" y="0"/>
                </a:moveTo>
                <a:lnTo>
                  <a:pt x="7236905" y="0"/>
                </a:lnTo>
                <a:lnTo>
                  <a:pt x="723690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3476472"/>
            <a:ext cx="16230600" cy="5673272"/>
            <a:chOff x="0" y="0"/>
            <a:chExt cx="4274726" cy="14941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1494195"/>
            </a:xfrm>
            <a:custGeom>
              <a:avLst/>
              <a:gdLst/>
              <a:ahLst/>
              <a:cxnLst/>
              <a:rect l="l" t="t" r="r" b="b"/>
              <a:pathLst>
                <a:path w="4274726" h="1494195">
                  <a:moveTo>
                    <a:pt x="0" y="0"/>
                  </a:moveTo>
                  <a:lnTo>
                    <a:pt x="4274726" y="0"/>
                  </a:lnTo>
                  <a:lnTo>
                    <a:pt x="4274726" y="1494195"/>
                  </a:lnTo>
                  <a:lnTo>
                    <a:pt x="0" y="1494195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394704"/>
            <a:ext cx="16230600" cy="1634376"/>
            <a:chOff x="0" y="0"/>
            <a:chExt cx="4274726" cy="4304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430453"/>
            </a:xfrm>
            <a:custGeom>
              <a:avLst/>
              <a:gdLst/>
              <a:ahLst/>
              <a:cxnLst/>
              <a:rect l="l" t="t" r="r" b="b"/>
              <a:pathLst>
                <a:path w="4274726" h="430453">
                  <a:moveTo>
                    <a:pt x="0" y="0"/>
                  </a:moveTo>
                  <a:lnTo>
                    <a:pt x="4274726" y="0"/>
                  </a:lnTo>
                  <a:lnTo>
                    <a:pt x="4274726" y="430453"/>
                  </a:lnTo>
                  <a:lnTo>
                    <a:pt x="0" y="430453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DDDEDE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077713" y="3959162"/>
            <a:ext cx="3760191" cy="4700239"/>
          </a:xfrm>
          <a:custGeom>
            <a:avLst/>
            <a:gdLst/>
            <a:ahLst/>
            <a:cxnLst/>
            <a:rect l="l" t="t" r="r" b="b"/>
            <a:pathLst>
              <a:path w="3760191" h="4700239">
                <a:moveTo>
                  <a:pt x="0" y="0"/>
                </a:moveTo>
                <a:lnTo>
                  <a:pt x="3760191" y="0"/>
                </a:lnTo>
                <a:lnTo>
                  <a:pt x="3760191" y="4700239"/>
                </a:lnTo>
                <a:lnTo>
                  <a:pt x="0" y="4700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485107" y="4378240"/>
            <a:ext cx="2945403" cy="3862084"/>
          </a:xfrm>
          <a:custGeom>
            <a:avLst/>
            <a:gdLst/>
            <a:ahLst/>
            <a:cxnLst/>
            <a:rect l="l" t="t" r="r" b="b"/>
            <a:pathLst>
              <a:path w="2945403" h="3862084">
                <a:moveTo>
                  <a:pt x="0" y="0"/>
                </a:moveTo>
                <a:lnTo>
                  <a:pt x="2945403" y="0"/>
                </a:lnTo>
                <a:lnTo>
                  <a:pt x="2945403" y="3862084"/>
                </a:lnTo>
                <a:lnTo>
                  <a:pt x="0" y="38620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79798" y="4447443"/>
            <a:ext cx="4466812" cy="365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4"/>
              </a:lnSpc>
            </a:pPr>
            <a:r>
              <a:rPr lang="en-US" sz="2953">
                <a:solidFill>
                  <a:srgbClr val="000000"/>
                </a:solidFill>
                <a:latin typeface="Montserrat Classic"/>
              </a:rPr>
              <a:t>Los conjuntos no entraron en uso en matemáticas hasta el siglo XIX, cuando se disiparon las dudas sobre el concepto de infinito.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40981" y="1882681"/>
            <a:ext cx="15206038" cy="780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4"/>
              </a:lnSpc>
            </a:pPr>
            <a:r>
              <a:rPr lang="en-US" sz="4510">
                <a:solidFill>
                  <a:srgbClr val="000000"/>
                </a:solidFill>
                <a:latin typeface="League Spartan"/>
              </a:rPr>
              <a:t>¿CUANDO SURGE EL </a:t>
            </a:r>
            <a:r>
              <a:rPr lang="en-US" sz="4510">
                <a:solidFill>
                  <a:srgbClr val="2780B4"/>
                </a:solidFill>
                <a:latin typeface="League Spartan"/>
              </a:rPr>
              <a:t>CONCEPTO DE CONJUNTO</a:t>
            </a:r>
            <a:r>
              <a:rPr lang="en-US" sz="4510">
                <a:solidFill>
                  <a:srgbClr val="000000"/>
                </a:solidFill>
                <a:latin typeface="League Spartan"/>
              </a:rPr>
              <a:t>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51601" y="4789320"/>
            <a:ext cx="5605363" cy="3491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8"/>
              </a:lnSpc>
            </a:pPr>
            <a:r>
              <a:rPr lang="en-US" sz="2855">
                <a:solidFill>
                  <a:srgbClr val="000000"/>
                </a:solidFill>
                <a:latin typeface="Montserrat Classic"/>
              </a:rPr>
              <a:t> Georg Cantor fue el primero en formular esta abstracción. </a:t>
            </a:r>
          </a:p>
          <a:p>
            <a:pPr algn="ctr">
              <a:lnSpc>
                <a:spcPts val="3998"/>
              </a:lnSpc>
            </a:pPr>
            <a:r>
              <a:rPr lang="en-US" sz="2855">
                <a:solidFill>
                  <a:srgbClr val="000000"/>
                </a:solidFill>
                <a:latin typeface="Montserrat Classic"/>
              </a:rPr>
              <a:t>Desarrolló la teoría de conjuntos,y llegó a la conclusión de que existen infinitos de diferentes tamaños.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43296" y="3945933"/>
            <a:ext cx="4021974" cy="56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301">
                <a:solidFill>
                  <a:srgbClr val="000000"/>
                </a:solidFill>
                <a:latin typeface="League Spartan"/>
              </a:rPr>
              <a:t>SU INVENTOR 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387" y="0"/>
            <a:ext cx="183356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048" y="640829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060409" y="4957763"/>
            <a:ext cx="2416500" cy="2493574"/>
          </a:xfrm>
          <a:custGeom>
            <a:avLst/>
            <a:gdLst/>
            <a:ahLst/>
            <a:cxnLst/>
            <a:rect l="l" t="t" r="r" b="b"/>
            <a:pathLst>
              <a:path w="2416500" h="2493574">
                <a:moveTo>
                  <a:pt x="0" y="0"/>
                </a:moveTo>
                <a:lnTo>
                  <a:pt x="2416500" y="0"/>
                </a:lnTo>
                <a:lnTo>
                  <a:pt x="2416500" y="2493574"/>
                </a:lnTo>
                <a:lnTo>
                  <a:pt x="0" y="2493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73048" y="962025"/>
            <a:ext cx="7518933" cy="119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7"/>
              </a:lnSpc>
            </a:pPr>
            <a:r>
              <a:rPr lang="en-US" sz="3433">
                <a:solidFill>
                  <a:srgbClr val="000000"/>
                </a:solidFill>
                <a:latin typeface="League Spartan"/>
              </a:rPr>
              <a:t>¿PARA QUÉ SIRVEN LOS </a:t>
            </a:r>
            <a:r>
              <a:rPr lang="en-US" sz="3433">
                <a:solidFill>
                  <a:srgbClr val="2780B4"/>
                </a:solidFill>
                <a:latin typeface="League Spartan"/>
              </a:rPr>
              <a:t>CONJUNTOS</a:t>
            </a:r>
            <a:r>
              <a:rPr lang="en-US" sz="3433">
                <a:solidFill>
                  <a:srgbClr val="000000"/>
                </a:solidFill>
                <a:latin typeface="League Spartan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9743" y="2746354"/>
            <a:ext cx="8196581" cy="163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3120">
                <a:solidFill>
                  <a:srgbClr val="000000"/>
                </a:solidFill>
                <a:latin typeface="Nunito Bold"/>
              </a:rPr>
              <a:t>Los conjuntos son útiles para agrupar objetos con las mismas propiedades para clasificarlos como "</a:t>
            </a:r>
            <a:r>
              <a:rPr lang="en-US" sz="3120">
                <a:solidFill>
                  <a:srgbClr val="2780B4"/>
                </a:solidFill>
                <a:latin typeface="Nunito Bold"/>
              </a:rPr>
              <a:t>conjuntos</a:t>
            </a:r>
            <a:r>
              <a:rPr lang="en-US" sz="3120">
                <a:solidFill>
                  <a:srgbClr val="000000"/>
                </a:solidFill>
                <a:latin typeface="Nunito Bold"/>
              </a:rPr>
              <a:t>".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13341" y="4916225"/>
            <a:ext cx="8115300" cy="272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5"/>
              </a:lnSpc>
            </a:pPr>
            <a:r>
              <a:rPr lang="en-US" sz="3089">
                <a:solidFill>
                  <a:srgbClr val="000000"/>
                </a:solidFill>
                <a:latin typeface="Nunito Bold"/>
              </a:rPr>
              <a:t>Un conjunto es una agrupación de elementos distintos con características y propiedades similares. Estos elementos pueden ser sujetos u objetos como números, canciones, meses, personas, etc.  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0409109" y="5416282"/>
            <a:ext cx="1570974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7" name="Imagen 17">
            <a:extLst>
              <a:ext uri="{FF2B5EF4-FFF2-40B4-BE49-F238E27FC236}">
                <a16:creationId xmlns:a16="http://schemas.microsoft.com/office/drawing/2014/main" id="{91381236-D231-8DCE-2C3C-CDA591F61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377334"/>
            <a:ext cx="18345150" cy="19048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122947" y="2402113"/>
            <a:ext cx="7236904" cy="8229600"/>
          </a:xfrm>
          <a:custGeom>
            <a:avLst/>
            <a:gdLst/>
            <a:ahLst/>
            <a:cxnLst/>
            <a:rect l="l" t="t" r="r" b="b"/>
            <a:pathLst>
              <a:path w="7236904" h="8229600">
                <a:moveTo>
                  <a:pt x="0" y="0"/>
                </a:moveTo>
                <a:lnTo>
                  <a:pt x="7236905" y="0"/>
                </a:lnTo>
                <a:lnTo>
                  <a:pt x="723690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12494" y="740999"/>
            <a:ext cx="7236904" cy="8229600"/>
          </a:xfrm>
          <a:custGeom>
            <a:avLst/>
            <a:gdLst/>
            <a:ahLst/>
            <a:cxnLst/>
            <a:rect l="l" t="t" r="r" b="b"/>
            <a:pathLst>
              <a:path w="7236904" h="8229600">
                <a:moveTo>
                  <a:pt x="0" y="0"/>
                </a:moveTo>
                <a:lnTo>
                  <a:pt x="7236905" y="0"/>
                </a:lnTo>
                <a:lnTo>
                  <a:pt x="723690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2017899"/>
            <a:ext cx="16230600" cy="6480174"/>
            <a:chOff x="0" y="0"/>
            <a:chExt cx="4274726" cy="17067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1706712"/>
            </a:xfrm>
            <a:custGeom>
              <a:avLst/>
              <a:gdLst/>
              <a:ahLst/>
              <a:cxnLst/>
              <a:rect l="l" t="t" r="r" b="b"/>
              <a:pathLst>
                <a:path w="4274726" h="1706712">
                  <a:moveTo>
                    <a:pt x="0" y="0"/>
                  </a:moveTo>
                  <a:lnTo>
                    <a:pt x="4274726" y="0"/>
                  </a:lnTo>
                  <a:lnTo>
                    <a:pt x="4274726" y="1706712"/>
                  </a:lnTo>
                  <a:lnTo>
                    <a:pt x="0" y="1706712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62686" y="1056021"/>
            <a:ext cx="7986302" cy="1730229"/>
            <a:chOff x="0" y="0"/>
            <a:chExt cx="2103388" cy="4556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03388" cy="455698"/>
            </a:xfrm>
            <a:custGeom>
              <a:avLst/>
              <a:gdLst/>
              <a:ahLst/>
              <a:cxnLst/>
              <a:rect l="l" t="t" r="r" b="b"/>
              <a:pathLst>
                <a:path w="2103388" h="455698">
                  <a:moveTo>
                    <a:pt x="0" y="0"/>
                  </a:moveTo>
                  <a:lnTo>
                    <a:pt x="2103388" y="0"/>
                  </a:lnTo>
                  <a:lnTo>
                    <a:pt x="2103388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25179" y="1182071"/>
            <a:ext cx="7637641" cy="140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8"/>
              </a:lnSpc>
            </a:pPr>
            <a:r>
              <a:rPr lang="en-US" sz="4055">
                <a:solidFill>
                  <a:srgbClr val="000000"/>
                </a:solidFill>
                <a:latin typeface="League Spartan"/>
              </a:rPr>
              <a:t>¿CUAL ES LA </a:t>
            </a:r>
            <a:r>
              <a:rPr lang="en-US" sz="4055">
                <a:solidFill>
                  <a:srgbClr val="2780B4"/>
                </a:solidFill>
                <a:latin typeface="League Spartan"/>
              </a:rPr>
              <a:t>IMPORTANCIA </a:t>
            </a:r>
            <a:r>
              <a:rPr lang="en-US" sz="4055">
                <a:solidFill>
                  <a:srgbClr val="000000"/>
                </a:solidFill>
                <a:latin typeface="League Spartan"/>
              </a:rPr>
              <a:t>DE LOS</a:t>
            </a:r>
            <a:r>
              <a:rPr lang="en-US" sz="4055">
                <a:solidFill>
                  <a:srgbClr val="2780B4"/>
                </a:solidFill>
                <a:latin typeface="League Spartan"/>
              </a:rPr>
              <a:t> CONJUNTOS</a:t>
            </a:r>
            <a:r>
              <a:rPr lang="en-US" sz="4055">
                <a:solidFill>
                  <a:srgbClr val="000000"/>
                </a:solidFill>
                <a:latin typeface="League Spartan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85937" y="3272332"/>
            <a:ext cx="5435415" cy="416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6"/>
              </a:lnSpc>
            </a:pPr>
            <a:r>
              <a:rPr lang="en-US" sz="3376">
                <a:solidFill>
                  <a:srgbClr val="000000"/>
                </a:solidFill>
                <a:latin typeface="Nunito Bold"/>
              </a:rPr>
              <a:t>Los conjuntos son el método básico de las matemáticas abstractas para estudiar las propiedades y características de los objetos.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24573" y="3272332"/>
            <a:ext cx="6710476" cy="416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6"/>
              </a:lnSpc>
            </a:pPr>
            <a:r>
              <a:rPr lang="en-US" sz="3376">
                <a:solidFill>
                  <a:srgbClr val="000000"/>
                </a:solidFill>
                <a:latin typeface="Nunito Bold"/>
              </a:rPr>
              <a:t> En la vida cotidiana, observamos objetos, cosas e ideas individualmente o en grupos. Si queremos estudiar objetos con características comunes, o hacer estadísticas sobre ellos, necesitamos agruparlos.</a:t>
            </a:r>
          </a:p>
        </p:txBody>
      </p:sp>
      <p:sp>
        <p:nvSpPr>
          <p:cNvPr id="16" name="AutoShape 16"/>
          <p:cNvSpPr/>
          <p:nvPr/>
        </p:nvSpPr>
        <p:spPr>
          <a:xfrm>
            <a:off x="3270940" y="3723661"/>
            <a:ext cx="1834596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B3DD0462-A1C4-AFC9-F974-9A1B8CB40F73}"/>
              </a:ext>
            </a:extLst>
          </p:cNvPr>
          <p:cNvSpPr/>
          <p:nvPr/>
        </p:nvSpPr>
        <p:spPr>
          <a:xfrm>
            <a:off x="13300764" y="7352685"/>
            <a:ext cx="2134633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6" y="0"/>
            <a:ext cx="18292763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915913" y="908069"/>
            <a:ext cx="4012513" cy="401251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780B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88817" y="2646683"/>
            <a:ext cx="16230600" cy="6526651"/>
            <a:chOff x="0" y="0"/>
            <a:chExt cx="4274726" cy="17189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4117" y="559518"/>
            <a:ext cx="12128053" cy="2354806"/>
            <a:chOff x="0" y="0"/>
            <a:chExt cx="3194220" cy="6201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94220" cy="620196"/>
            </a:xfrm>
            <a:custGeom>
              <a:avLst/>
              <a:gdLst/>
              <a:ahLst/>
              <a:cxnLst/>
              <a:rect l="l" t="t" r="r" b="b"/>
              <a:pathLst>
                <a:path w="3194220" h="620196">
                  <a:moveTo>
                    <a:pt x="0" y="0"/>
                  </a:moveTo>
                  <a:lnTo>
                    <a:pt x="3194220" y="0"/>
                  </a:lnTo>
                  <a:lnTo>
                    <a:pt x="3194220" y="620196"/>
                  </a:lnTo>
                  <a:lnTo>
                    <a:pt x="0" y="620196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8244" y="952500"/>
            <a:ext cx="12003925" cy="141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114">
                <a:solidFill>
                  <a:srgbClr val="2780B4"/>
                </a:solidFill>
                <a:latin typeface="League Spartan"/>
              </a:rPr>
              <a:t>RELACION</a:t>
            </a:r>
            <a:r>
              <a:rPr lang="en-US" sz="4114">
                <a:solidFill>
                  <a:srgbClr val="000000"/>
                </a:solidFill>
                <a:latin typeface="League Spartan"/>
              </a:rPr>
              <a:t> ENTRE EL CONCEPTO DE </a:t>
            </a:r>
            <a:r>
              <a:rPr lang="en-US" sz="4114">
                <a:solidFill>
                  <a:srgbClr val="2780B4"/>
                </a:solidFill>
                <a:latin typeface="League Spartan"/>
              </a:rPr>
              <a:t>CONJUNTO</a:t>
            </a:r>
            <a:r>
              <a:rPr lang="en-US" sz="4114">
                <a:solidFill>
                  <a:srgbClr val="000000"/>
                </a:solidFill>
                <a:latin typeface="League Spartan"/>
              </a:rPr>
              <a:t> Y EL CONCEPTO DE</a:t>
            </a:r>
            <a:r>
              <a:rPr lang="en-US" sz="4114">
                <a:solidFill>
                  <a:srgbClr val="2780B4"/>
                </a:solidFill>
                <a:latin typeface="League Spartan"/>
              </a:rPr>
              <a:t> INTERVALO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17438" y="3201935"/>
            <a:ext cx="14971331" cy="5193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2"/>
              </a:lnSpc>
            </a:pPr>
            <a:endParaRPr/>
          </a:p>
          <a:p>
            <a:pPr marL="705218" lvl="1" indent="-352609">
              <a:lnSpc>
                <a:spcPts val="4572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Nunito Bold"/>
              </a:rPr>
              <a:t>Un conjunto es la agrupación de diferentes elementos que comparten entre sí características y propiedades semejantes. </a:t>
            </a:r>
          </a:p>
          <a:p>
            <a:pPr algn="ctr">
              <a:lnSpc>
                <a:spcPts val="4572"/>
              </a:lnSpc>
            </a:pPr>
            <a:endParaRPr lang="en-US" sz="3266">
              <a:solidFill>
                <a:srgbClr val="000000"/>
              </a:solidFill>
              <a:latin typeface="Nunito Bold"/>
            </a:endParaRPr>
          </a:p>
          <a:p>
            <a:pPr marL="705218" lvl="1" indent="-352609">
              <a:lnSpc>
                <a:spcPts val="4572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Nunito Bold"/>
              </a:rPr>
              <a:t>Un intervalo sirve para describir un conjunto. De hecho, puede existir conjuntos de uniones entre 2 o más intervalos, o la intersección de estos.</a:t>
            </a:r>
          </a:p>
          <a:p>
            <a:pPr algn="ctr">
              <a:lnSpc>
                <a:spcPts val="4572"/>
              </a:lnSpc>
            </a:pPr>
            <a:endParaRPr lang="en-US" sz="3266">
              <a:solidFill>
                <a:srgbClr val="000000"/>
              </a:solidFill>
              <a:latin typeface="Nunito Bold"/>
            </a:endParaRPr>
          </a:p>
          <a:p>
            <a:pPr marL="705218" lvl="1" indent="-352609">
              <a:lnSpc>
                <a:spcPts val="4572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Nunito Bold"/>
              </a:rPr>
              <a:t> Los intervalos son conjuntos de números reales que se pueden representar gráficamente sobre la recta real. </a:t>
            </a:r>
          </a:p>
        </p:txBody>
      </p:sp>
      <p:sp>
        <p:nvSpPr>
          <p:cNvPr id="16" name="AutoShape 16"/>
          <p:cNvSpPr/>
          <p:nvPr/>
        </p:nvSpPr>
        <p:spPr>
          <a:xfrm>
            <a:off x="3281680" y="4306887"/>
            <a:ext cx="1648332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3353118" y="6045200"/>
            <a:ext cx="1648332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3580569" y="7751654"/>
            <a:ext cx="1834596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F8FEA9AE-2C44-D9C2-B720-7D9086448DF7}"/>
              </a:ext>
            </a:extLst>
          </p:cNvPr>
          <p:cNvSpPr/>
          <p:nvPr/>
        </p:nvSpPr>
        <p:spPr>
          <a:xfrm flipV="1">
            <a:off x="6380919" y="7751653"/>
            <a:ext cx="1834596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698447"/>
            <a:ext cx="16230600" cy="7969636"/>
            <a:chOff x="0" y="0"/>
            <a:chExt cx="4274726" cy="20989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098999"/>
            </a:xfrm>
            <a:custGeom>
              <a:avLst/>
              <a:gdLst/>
              <a:ahLst/>
              <a:cxnLst/>
              <a:rect l="l" t="t" r="r" b="b"/>
              <a:pathLst>
                <a:path w="4274726" h="2098999">
                  <a:moveTo>
                    <a:pt x="0" y="0"/>
                  </a:moveTo>
                  <a:lnTo>
                    <a:pt x="4274726" y="0"/>
                  </a:lnTo>
                  <a:lnTo>
                    <a:pt x="4274726" y="2098999"/>
                  </a:lnTo>
                  <a:lnTo>
                    <a:pt x="0" y="2098999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56697" y="672312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285938" y="2666312"/>
            <a:ext cx="4453178" cy="5481918"/>
          </a:xfrm>
          <a:custGeom>
            <a:avLst/>
            <a:gdLst/>
            <a:ahLst/>
            <a:cxnLst/>
            <a:rect l="l" t="t" r="r" b="b"/>
            <a:pathLst>
              <a:path w="4453178" h="5481918">
                <a:moveTo>
                  <a:pt x="0" y="0"/>
                </a:moveTo>
                <a:lnTo>
                  <a:pt x="4453178" y="0"/>
                </a:lnTo>
                <a:lnTo>
                  <a:pt x="4453178" y="5481919"/>
                </a:lnTo>
                <a:lnTo>
                  <a:pt x="0" y="548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072749"/>
            <a:ext cx="9200557" cy="112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2780B4"/>
                </a:solidFill>
                <a:latin typeface="League Spartan"/>
              </a:rPr>
              <a:t>PLANTEO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6820" y="3024974"/>
            <a:ext cx="10369568" cy="1202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Nunito Bold"/>
              </a:rPr>
              <a:t>Un hotel dispone de una serie de habitaciones con las siguientes características: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407" y="5213456"/>
            <a:ext cx="10494982" cy="293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latin typeface="Nunito Bold"/>
              </a:rPr>
              <a:t>Elementos a considerar:</a:t>
            </a:r>
          </a:p>
          <a:p>
            <a:pPr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ea typeface="Nunito Bold"/>
              </a:rPr>
              <a:t>𝒰 = {a; b, c; d; e; f; g; h; i} conjunto de habitaciones</a:t>
            </a:r>
          </a:p>
          <a:p>
            <a:pPr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latin typeface="Nunito Bold"/>
              </a:rPr>
              <a:t>S: conjunto de las habitaciones simples de hotel.</a:t>
            </a:r>
          </a:p>
          <a:p>
            <a:pPr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latin typeface="Nunito Bold"/>
              </a:rPr>
              <a:t>I: conjunto de las habitaciones interiores del hotel.</a:t>
            </a:r>
          </a:p>
          <a:p>
            <a:pPr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latin typeface="Nunito Bold"/>
              </a:rPr>
              <a:t>B: conjunto de las habitaciones con baño del hotel.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361407" y="5702315"/>
            <a:ext cx="4600279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361407" y="6363208"/>
            <a:ext cx="376781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361407" y="6934540"/>
            <a:ext cx="313804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361407" y="7521387"/>
            <a:ext cx="188391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361407" y="8129181"/>
            <a:ext cx="313804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21" name="Imagen 21">
            <a:extLst>
              <a:ext uri="{FF2B5EF4-FFF2-40B4-BE49-F238E27FC236}">
                <a16:creationId xmlns:a16="http://schemas.microsoft.com/office/drawing/2014/main" id="{39FDD837-FE68-1543-D5BC-C3F6C3E7A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8323656"/>
            <a:ext cx="18288000" cy="19264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637681" y="634924"/>
            <a:ext cx="4012513" cy="401251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780B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78641" y="634924"/>
            <a:ext cx="4012513" cy="401251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780B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16673" y="1505943"/>
            <a:ext cx="17270170" cy="8248924"/>
            <a:chOff x="0" y="0"/>
            <a:chExt cx="4548522" cy="21725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8522" cy="2172556"/>
            </a:xfrm>
            <a:custGeom>
              <a:avLst/>
              <a:gdLst/>
              <a:ahLst/>
              <a:cxnLst/>
              <a:rect l="l" t="t" r="r" b="b"/>
              <a:pathLst>
                <a:path w="4548522" h="2172556">
                  <a:moveTo>
                    <a:pt x="0" y="0"/>
                  </a:moveTo>
                  <a:lnTo>
                    <a:pt x="4548522" y="0"/>
                  </a:lnTo>
                  <a:lnTo>
                    <a:pt x="4548522" y="2172556"/>
                  </a:lnTo>
                  <a:lnTo>
                    <a:pt x="0" y="2172556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06272" y="418274"/>
            <a:ext cx="8009976" cy="1730229"/>
            <a:chOff x="0" y="0"/>
            <a:chExt cx="2109623" cy="4556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H="1" flipV="1">
            <a:off x="8270806" y="2448226"/>
            <a:ext cx="0" cy="7111064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8767247" y="4780787"/>
            <a:ext cx="8763482" cy="4730793"/>
            <a:chOff x="0" y="0"/>
            <a:chExt cx="2308078" cy="124597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08078" cy="1245970"/>
            </a:xfrm>
            <a:custGeom>
              <a:avLst/>
              <a:gdLst/>
              <a:ahLst/>
              <a:cxnLst/>
              <a:rect l="l" t="t" r="r" b="b"/>
              <a:pathLst>
                <a:path w="2308078" h="1245970">
                  <a:moveTo>
                    <a:pt x="45055" y="0"/>
                  </a:moveTo>
                  <a:lnTo>
                    <a:pt x="2263023" y="0"/>
                  </a:lnTo>
                  <a:cubicBezTo>
                    <a:pt x="2287906" y="0"/>
                    <a:pt x="2308078" y="20172"/>
                    <a:pt x="2308078" y="45055"/>
                  </a:cubicBezTo>
                  <a:lnTo>
                    <a:pt x="2308078" y="1200915"/>
                  </a:lnTo>
                  <a:cubicBezTo>
                    <a:pt x="2308078" y="1212865"/>
                    <a:pt x="2303331" y="1224325"/>
                    <a:pt x="2294881" y="1232774"/>
                  </a:cubicBezTo>
                  <a:cubicBezTo>
                    <a:pt x="2286432" y="1241223"/>
                    <a:pt x="2274972" y="1245970"/>
                    <a:pt x="2263023" y="1245970"/>
                  </a:cubicBezTo>
                  <a:lnTo>
                    <a:pt x="45055" y="1245970"/>
                  </a:lnTo>
                  <a:cubicBezTo>
                    <a:pt x="20172" y="1245970"/>
                    <a:pt x="0" y="1225799"/>
                    <a:pt x="0" y="1200915"/>
                  </a:cubicBezTo>
                  <a:lnTo>
                    <a:pt x="0" y="45055"/>
                  </a:lnTo>
                  <a:cubicBezTo>
                    <a:pt x="0" y="20172"/>
                    <a:pt x="20172" y="0"/>
                    <a:pt x="45055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2780B4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151758" y="5014033"/>
            <a:ext cx="6586551" cy="416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1"/>
              </a:lnSpc>
            </a:pPr>
            <a:r>
              <a:rPr lang="en-US" sz="4744">
                <a:solidFill>
                  <a:srgbClr val="000000"/>
                </a:solidFill>
                <a:latin typeface="Canva Sans"/>
              </a:rPr>
              <a:t>a    c      l</a:t>
            </a:r>
          </a:p>
          <a:p>
            <a:pPr>
              <a:lnSpc>
                <a:spcPts val="6641"/>
              </a:lnSpc>
            </a:pPr>
            <a:endParaRPr lang="en-US" sz="4744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6641"/>
              </a:lnSpc>
            </a:pPr>
            <a:r>
              <a:rPr lang="en-US" sz="4744">
                <a:solidFill>
                  <a:srgbClr val="000000"/>
                </a:solidFill>
                <a:latin typeface="Canva Sans"/>
              </a:rPr>
              <a:t>e    b     d    f</a:t>
            </a:r>
          </a:p>
          <a:p>
            <a:pPr>
              <a:lnSpc>
                <a:spcPts val="6641"/>
              </a:lnSpc>
            </a:pPr>
            <a:endParaRPr lang="en-US" sz="4744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6641"/>
              </a:lnSpc>
            </a:pPr>
            <a:r>
              <a:rPr lang="en-US" sz="4744">
                <a:solidFill>
                  <a:srgbClr val="000000"/>
                </a:solidFill>
                <a:latin typeface="Canva Sans"/>
              </a:rPr>
              <a:t>i     h     g</a:t>
            </a:r>
          </a:p>
        </p:txBody>
      </p:sp>
      <p:sp>
        <p:nvSpPr>
          <p:cNvPr id="22" name="Freeform 22"/>
          <p:cNvSpPr/>
          <p:nvPr/>
        </p:nvSpPr>
        <p:spPr>
          <a:xfrm>
            <a:off x="11654790" y="8669368"/>
            <a:ext cx="1665694" cy="503873"/>
          </a:xfrm>
          <a:custGeom>
            <a:avLst/>
            <a:gdLst/>
            <a:ahLst/>
            <a:cxnLst/>
            <a:rect l="l" t="t" r="r" b="b"/>
            <a:pathLst>
              <a:path w="1665694" h="503873">
                <a:moveTo>
                  <a:pt x="0" y="0"/>
                </a:moveTo>
                <a:lnTo>
                  <a:pt x="1665694" y="0"/>
                </a:lnTo>
                <a:lnTo>
                  <a:pt x="1665694" y="503872"/>
                </a:lnTo>
                <a:lnTo>
                  <a:pt x="0" y="503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166969" y="780704"/>
            <a:ext cx="9200557" cy="112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2780B4"/>
                </a:solidFill>
                <a:latin typeface="League Spartan"/>
              </a:rPr>
              <a:t>CONSIGNAS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2803716"/>
            <a:ext cx="6706635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a) Definir por extensión cada uno de los conjuntos anteriores.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18580" y="4915183"/>
            <a:ext cx="5006708" cy="3574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Nunito Bold"/>
              </a:rPr>
              <a:t>U= {a; b; c; d; e; f; g; h; i} </a:t>
            </a:r>
          </a:p>
          <a:p>
            <a:pPr algn="just">
              <a:lnSpc>
                <a:spcPts val="4059"/>
              </a:lnSpc>
              <a:spcBef>
                <a:spcPct val="0"/>
              </a:spcBef>
            </a:pPr>
            <a:endParaRPr lang="en-US" sz="2899">
              <a:solidFill>
                <a:srgbClr val="000000"/>
              </a:solidFill>
              <a:latin typeface="Nunito Bold"/>
            </a:endParaRPr>
          </a:p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Nunito Bold"/>
              </a:rPr>
              <a:t>S= {a; b; e; g; h} </a:t>
            </a:r>
          </a:p>
          <a:p>
            <a:pPr algn="just">
              <a:lnSpc>
                <a:spcPts val="4059"/>
              </a:lnSpc>
              <a:spcBef>
                <a:spcPct val="0"/>
              </a:spcBef>
            </a:pPr>
            <a:endParaRPr lang="en-US" sz="2899">
              <a:solidFill>
                <a:srgbClr val="000000"/>
              </a:solidFill>
              <a:latin typeface="Nunito Bold"/>
            </a:endParaRPr>
          </a:p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Nunito Bold"/>
              </a:rPr>
              <a:t>I= {a; b; c} </a:t>
            </a:r>
          </a:p>
          <a:p>
            <a:pPr algn="just">
              <a:lnSpc>
                <a:spcPts val="4059"/>
              </a:lnSpc>
              <a:spcBef>
                <a:spcPct val="0"/>
              </a:spcBef>
            </a:pPr>
            <a:endParaRPr lang="en-US" sz="2899">
              <a:solidFill>
                <a:srgbClr val="000000"/>
              </a:solidFill>
              <a:latin typeface="Nunito Bold"/>
            </a:endParaRPr>
          </a:p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Nunito Bold"/>
              </a:rPr>
              <a:t>B={a; b; c; d; f; g}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67247" y="2803716"/>
            <a:ext cx="8763482" cy="166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Nunito Bold"/>
              </a:rPr>
              <a:t>b) Representar en un diagrama de Venn los conjuntos 𝒰, S, I, B; ubicando los elementos en las zonas correspondientes.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573239" y="8602693"/>
            <a:ext cx="26491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7191F"/>
                </a:solidFill>
                <a:latin typeface="Canva Sans Bold"/>
              </a:rPr>
              <a:t>S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8809672" y="4974908"/>
            <a:ext cx="2955608" cy="4526280"/>
            <a:chOff x="0" y="0"/>
            <a:chExt cx="3940810" cy="6035040"/>
          </a:xfrm>
        </p:grpSpPr>
        <p:sp>
          <p:nvSpPr>
            <p:cNvPr id="29" name="Freeform 29"/>
            <p:cNvSpPr/>
            <p:nvPr/>
          </p:nvSpPr>
          <p:spPr>
            <a:xfrm>
              <a:off x="39370" y="40640"/>
              <a:ext cx="3859530" cy="5957570"/>
            </a:xfrm>
            <a:custGeom>
              <a:avLst/>
              <a:gdLst/>
              <a:ahLst/>
              <a:cxnLst/>
              <a:rect l="l" t="t" r="r" b="b"/>
              <a:pathLst>
                <a:path w="3859530" h="5957570">
                  <a:moveTo>
                    <a:pt x="228600" y="360680"/>
                  </a:moveTo>
                  <a:cubicBezTo>
                    <a:pt x="231140" y="1074420"/>
                    <a:pt x="218440" y="1127760"/>
                    <a:pt x="213360" y="1276350"/>
                  </a:cubicBezTo>
                  <a:cubicBezTo>
                    <a:pt x="203200" y="1595120"/>
                    <a:pt x="234950" y="2569210"/>
                    <a:pt x="217170" y="2777490"/>
                  </a:cubicBezTo>
                  <a:cubicBezTo>
                    <a:pt x="212090" y="2833370"/>
                    <a:pt x="203200" y="2840990"/>
                    <a:pt x="199390" y="2881630"/>
                  </a:cubicBezTo>
                  <a:cubicBezTo>
                    <a:pt x="194310" y="2934970"/>
                    <a:pt x="198120" y="3002280"/>
                    <a:pt x="198120" y="3070860"/>
                  </a:cubicBezTo>
                  <a:cubicBezTo>
                    <a:pt x="198120" y="3152140"/>
                    <a:pt x="184150" y="3271520"/>
                    <a:pt x="200660" y="3337560"/>
                  </a:cubicBezTo>
                  <a:cubicBezTo>
                    <a:pt x="212090" y="3380740"/>
                    <a:pt x="229870" y="3409950"/>
                    <a:pt x="254000" y="3436620"/>
                  </a:cubicBezTo>
                  <a:cubicBezTo>
                    <a:pt x="276860" y="3463290"/>
                    <a:pt x="306070" y="3488690"/>
                    <a:pt x="341630" y="3498850"/>
                  </a:cubicBezTo>
                  <a:cubicBezTo>
                    <a:pt x="386080" y="3511550"/>
                    <a:pt x="454660" y="3484880"/>
                    <a:pt x="505460" y="3487420"/>
                  </a:cubicBezTo>
                  <a:cubicBezTo>
                    <a:pt x="551180" y="3489960"/>
                    <a:pt x="589280" y="3498850"/>
                    <a:pt x="636270" y="3511550"/>
                  </a:cubicBezTo>
                  <a:cubicBezTo>
                    <a:pt x="692150" y="3526790"/>
                    <a:pt x="763270" y="3545840"/>
                    <a:pt x="817880" y="3578860"/>
                  </a:cubicBezTo>
                  <a:cubicBezTo>
                    <a:pt x="873760" y="3613150"/>
                    <a:pt x="929640" y="3669030"/>
                    <a:pt x="969010" y="3713480"/>
                  </a:cubicBezTo>
                  <a:cubicBezTo>
                    <a:pt x="999490" y="3749040"/>
                    <a:pt x="1016000" y="3776980"/>
                    <a:pt x="1040130" y="3817620"/>
                  </a:cubicBezTo>
                  <a:cubicBezTo>
                    <a:pt x="1071880" y="3869690"/>
                    <a:pt x="1112520" y="3940810"/>
                    <a:pt x="1141730" y="4004310"/>
                  </a:cubicBezTo>
                  <a:cubicBezTo>
                    <a:pt x="1169670" y="4066540"/>
                    <a:pt x="1189990" y="4150360"/>
                    <a:pt x="1212850" y="4196080"/>
                  </a:cubicBezTo>
                  <a:cubicBezTo>
                    <a:pt x="1226820" y="4224020"/>
                    <a:pt x="1239520" y="4227830"/>
                    <a:pt x="1252220" y="4260850"/>
                  </a:cubicBezTo>
                  <a:cubicBezTo>
                    <a:pt x="1286510" y="4345940"/>
                    <a:pt x="1336040" y="4610100"/>
                    <a:pt x="1357630" y="4747260"/>
                  </a:cubicBezTo>
                  <a:cubicBezTo>
                    <a:pt x="1372870" y="4846320"/>
                    <a:pt x="1365250" y="4913630"/>
                    <a:pt x="1383030" y="5005070"/>
                  </a:cubicBezTo>
                  <a:cubicBezTo>
                    <a:pt x="1404620" y="5114290"/>
                    <a:pt x="1441450" y="5264150"/>
                    <a:pt x="1485900" y="5359400"/>
                  </a:cubicBezTo>
                  <a:cubicBezTo>
                    <a:pt x="1518920" y="5431790"/>
                    <a:pt x="1567180" y="5491480"/>
                    <a:pt x="1602740" y="5537200"/>
                  </a:cubicBezTo>
                  <a:cubicBezTo>
                    <a:pt x="1626870" y="5567680"/>
                    <a:pt x="1630680" y="5589270"/>
                    <a:pt x="1668780" y="5610860"/>
                  </a:cubicBezTo>
                  <a:cubicBezTo>
                    <a:pt x="1756410" y="5661660"/>
                    <a:pt x="2024380" y="5704840"/>
                    <a:pt x="2184400" y="5726430"/>
                  </a:cubicBezTo>
                  <a:cubicBezTo>
                    <a:pt x="2320290" y="5745480"/>
                    <a:pt x="2418080" y="5741670"/>
                    <a:pt x="2564130" y="5745480"/>
                  </a:cubicBezTo>
                  <a:cubicBezTo>
                    <a:pt x="2764790" y="5750560"/>
                    <a:pt x="3152140" y="5763260"/>
                    <a:pt x="3276600" y="5741670"/>
                  </a:cubicBezTo>
                  <a:cubicBezTo>
                    <a:pt x="3323590" y="5734050"/>
                    <a:pt x="3343910" y="5726430"/>
                    <a:pt x="3369310" y="5709920"/>
                  </a:cubicBezTo>
                  <a:cubicBezTo>
                    <a:pt x="3394710" y="5693410"/>
                    <a:pt x="3411220" y="5673090"/>
                    <a:pt x="3430270" y="5645150"/>
                  </a:cubicBezTo>
                  <a:cubicBezTo>
                    <a:pt x="3458210" y="5605780"/>
                    <a:pt x="3482340" y="5546090"/>
                    <a:pt x="3509010" y="5485130"/>
                  </a:cubicBezTo>
                  <a:cubicBezTo>
                    <a:pt x="3542030" y="5408930"/>
                    <a:pt x="3586480" y="5304790"/>
                    <a:pt x="3609340" y="5224780"/>
                  </a:cubicBezTo>
                  <a:cubicBezTo>
                    <a:pt x="3627120" y="5160010"/>
                    <a:pt x="3638550" y="5095240"/>
                    <a:pt x="3643630" y="5045710"/>
                  </a:cubicBezTo>
                  <a:cubicBezTo>
                    <a:pt x="3647440" y="5010150"/>
                    <a:pt x="3644900" y="4991100"/>
                    <a:pt x="3644900" y="4955540"/>
                  </a:cubicBezTo>
                  <a:cubicBezTo>
                    <a:pt x="3644900" y="4907280"/>
                    <a:pt x="3655060" y="4826000"/>
                    <a:pt x="3644900" y="4781550"/>
                  </a:cubicBezTo>
                  <a:cubicBezTo>
                    <a:pt x="3638550" y="4751070"/>
                    <a:pt x="3624580" y="4737100"/>
                    <a:pt x="3611880" y="4707890"/>
                  </a:cubicBezTo>
                  <a:cubicBezTo>
                    <a:pt x="3592830" y="4665980"/>
                    <a:pt x="3573780" y="4603750"/>
                    <a:pt x="3540760" y="4554220"/>
                  </a:cubicBezTo>
                  <a:cubicBezTo>
                    <a:pt x="3502660" y="4497070"/>
                    <a:pt x="3450590" y="4443730"/>
                    <a:pt x="3388360" y="4386580"/>
                  </a:cubicBezTo>
                  <a:cubicBezTo>
                    <a:pt x="3308350" y="4314190"/>
                    <a:pt x="3171190" y="4234180"/>
                    <a:pt x="3088640" y="4163060"/>
                  </a:cubicBezTo>
                  <a:cubicBezTo>
                    <a:pt x="3025140" y="4107180"/>
                    <a:pt x="2981960" y="4066540"/>
                    <a:pt x="2928620" y="4001770"/>
                  </a:cubicBezTo>
                  <a:cubicBezTo>
                    <a:pt x="2861310" y="3920490"/>
                    <a:pt x="2791460" y="3813810"/>
                    <a:pt x="2726690" y="3704590"/>
                  </a:cubicBezTo>
                  <a:cubicBezTo>
                    <a:pt x="2654300" y="3582670"/>
                    <a:pt x="2567940" y="3413760"/>
                    <a:pt x="2522220" y="3299460"/>
                  </a:cubicBezTo>
                  <a:cubicBezTo>
                    <a:pt x="2490470" y="3220720"/>
                    <a:pt x="2470150" y="3169920"/>
                    <a:pt x="2457450" y="3091180"/>
                  </a:cubicBezTo>
                  <a:cubicBezTo>
                    <a:pt x="2440940" y="2993390"/>
                    <a:pt x="2456180" y="2833370"/>
                    <a:pt x="2447290" y="2757170"/>
                  </a:cubicBezTo>
                  <a:cubicBezTo>
                    <a:pt x="2442210" y="2717800"/>
                    <a:pt x="2440940" y="2703830"/>
                    <a:pt x="2429510" y="2667000"/>
                  </a:cubicBezTo>
                  <a:cubicBezTo>
                    <a:pt x="2409190" y="2602230"/>
                    <a:pt x="2363470" y="2487930"/>
                    <a:pt x="2312670" y="2411730"/>
                  </a:cubicBezTo>
                  <a:cubicBezTo>
                    <a:pt x="2261870" y="2335530"/>
                    <a:pt x="2202180" y="2269490"/>
                    <a:pt x="2123440" y="2207260"/>
                  </a:cubicBezTo>
                  <a:cubicBezTo>
                    <a:pt x="2028190" y="2131060"/>
                    <a:pt x="1880870" y="2057400"/>
                    <a:pt x="1767840" y="2004060"/>
                  </a:cubicBezTo>
                  <a:cubicBezTo>
                    <a:pt x="1672590" y="1959610"/>
                    <a:pt x="1577340" y="1953260"/>
                    <a:pt x="1496060" y="1902460"/>
                  </a:cubicBezTo>
                  <a:cubicBezTo>
                    <a:pt x="1413510" y="1850390"/>
                    <a:pt x="1330960" y="1771650"/>
                    <a:pt x="1276350" y="1692910"/>
                  </a:cubicBezTo>
                  <a:cubicBezTo>
                    <a:pt x="1224280" y="1617980"/>
                    <a:pt x="1192530" y="1524000"/>
                    <a:pt x="1168400" y="1445260"/>
                  </a:cubicBezTo>
                  <a:cubicBezTo>
                    <a:pt x="1146810" y="1376680"/>
                    <a:pt x="1137920" y="1310640"/>
                    <a:pt x="1130300" y="1248410"/>
                  </a:cubicBezTo>
                  <a:cubicBezTo>
                    <a:pt x="1123950" y="1191260"/>
                    <a:pt x="1130300" y="1129030"/>
                    <a:pt x="1123950" y="1085850"/>
                  </a:cubicBezTo>
                  <a:cubicBezTo>
                    <a:pt x="1118870" y="1055370"/>
                    <a:pt x="1109980" y="1046480"/>
                    <a:pt x="1103630" y="1010920"/>
                  </a:cubicBezTo>
                  <a:cubicBezTo>
                    <a:pt x="1087120" y="922020"/>
                    <a:pt x="1094740" y="678180"/>
                    <a:pt x="1051560" y="546100"/>
                  </a:cubicBezTo>
                  <a:cubicBezTo>
                    <a:pt x="1016000" y="436880"/>
                    <a:pt x="934720" y="323850"/>
                    <a:pt x="889000" y="265430"/>
                  </a:cubicBezTo>
                  <a:cubicBezTo>
                    <a:pt x="864870" y="234950"/>
                    <a:pt x="855980" y="215900"/>
                    <a:pt x="822960" y="203200"/>
                  </a:cubicBezTo>
                  <a:cubicBezTo>
                    <a:pt x="769620" y="182880"/>
                    <a:pt x="638810" y="205740"/>
                    <a:pt x="576580" y="213360"/>
                  </a:cubicBezTo>
                  <a:cubicBezTo>
                    <a:pt x="538480" y="218440"/>
                    <a:pt x="519430" y="220980"/>
                    <a:pt x="483870" y="232410"/>
                  </a:cubicBezTo>
                  <a:cubicBezTo>
                    <a:pt x="429260" y="250190"/>
                    <a:pt x="336550" y="292100"/>
                    <a:pt x="288290" y="323850"/>
                  </a:cubicBezTo>
                  <a:cubicBezTo>
                    <a:pt x="255270" y="345440"/>
                    <a:pt x="219710" y="369570"/>
                    <a:pt x="213360" y="392430"/>
                  </a:cubicBezTo>
                  <a:cubicBezTo>
                    <a:pt x="208280" y="408940"/>
                    <a:pt x="228600" y="426720"/>
                    <a:pt x="227330" y="440690"/>
                  </a:cubicBezTo>
                  <a:cubicBezTo>
                    <a:pt x="226060" y="452120"/>
                    <a:pt x="222250" y="461010"/>
                    <a:pt x="214630" y="471170"/>
                  </a:cubicBezTo>
                  <a:cubicBezTo>
                    <a:pt x="204470" y="485140"/>
                    <a:pt x="182880" y="504190"/>
                    <a:pt x="163830" y="511810"/>
                  </a:cubicBezTo>
                  <a:cubicBezTo>
                    <a:pt x="144780" y="519430"/>
                    <a:pt x="118110" y="519430"/>
                    <a:pt x="97790" y="513080"/>
                  </a:cubicBezTo>
                  <a:cubicBezTo>
                    <a:pt x="78740" y="506730"/>
                    <a:pt x="57150" y="488950"/>
                    <a:pt x="45720" y="474980"/>
                  </a:cubicBezTo>
                  <a:cubicBezTo>
                    <a:pt x="38100" y="464820"/>
                    <a:pt x="33020" y="457200"/>
                    <a:pt x="30480" y="444500"/>
                  </a:cubicBezTo>
                  <a:cubicBezTo>
                    <a:pt x="26670" y="426720"/>
                    <a:pt x="25400" y="398780"/>
                    <a:pt x="33020" y="379730"/>
                  </a:cubicBezTo>
                  <a:cubicBezTo>
                    <a:pt x="40640" y="360680"/>
                    <a:pt x="57150" y="340360"/>
                    <a:pt x="74930" y="328930"/>
                  </a:cubicBezTo>
                  <a:cubicBezTo>
                    <a:pt x="92710" y="317500"/>
                    <a:pt x="120650" y="313690"/>
                    <a:pt x="138430" y="313690"/>
                  </a:cubicBezTo>
                  <a:cubicBezTo>
                    <a:pt x="151130" y="313690"/>
                    <a:pt x="158750" y="316230"/>
                    <a:pt x="170180" y="322580"/>
                  </a:cubicBezTo>
                  <a:cubicBezTo>
                    <a:pt x="185420" y="331470"/>
                    <a:pt x="208280" y="347980"/>
                    <a:pt x="218440" y="365760"/>
                  </a:cubicBezTo>
                  <a:cubicBezTo>
                    <a:pt x="228600" y="383540"/>
                    <a:pt x="232410" y="410210"/>
                    <a:pt x="229870" y="430530"/>
                  </a:cubicBezTo>
                  <a:cubicBezTo>
                    <a:pt x="227330" y="450850"/>
                    <a:pt x="212090" y="476250"/>
                    <a:pt x="200660" y="488950"/>
                  </a:cubicBezTo>
                  <a:cubicBezTo>
                    <a:pt x="193040" y="497840"/>
                    <a:pt x="185420" y="502920"/>
                    <a:pt x="173990" y="508000"/>
                  </a:cubicBezTo>
                  <a:cubicBezTo>
                    <a:pt x="157480" y="514350"/>
                    <a:pt x="127000" y="518160"/>
                    <a:pt x="109220" y="515620"/>
                  </a:cubicBezTo>
                  <a:cubicBezTo>
                    <a:pt x="96520" y="514350"/>
                    <a:pt x="87630" y="511810"/>
                    <a:pt x="77470" y="504190"/>
                  </a:cubicBezTo>
                  <a:cubicBezTo>
                    <a:pt x="62230" y="494030"/>
                    <a:pt x="41910" y="473710"/>
                    <a:pt x="34290" y="454660"/>
                  </a:cubicBezTo>
                  <a:cubicBezTo>
                    <a:pt x="26670" y="435610"/>
                    <a:pt x="27940" y="414020"/>
                    <a:pt x="30480" y="389890"/>
                  </a:cubicBezTo>
                  <a:cubicBezTo>
                    <a:pt x="34290" y="359410"/>
                    <a:pt x="39370" y="322580"/>
                    <a:pt x="58420" y="289560"/>
                  </a:cubicBezTo>
                  <a:cubicBezTo>
                    <a:pt x="82550" y="247650"/>
                    <a:pt x="130810" y="207010"/>
                    <a:pt x="176530" y="170180"/>
                  </a:cubicBezTo>
                  <a:cubicBezTo>
                    <a:pt x="228600" y="128270"/>
                    <a:pt x="295910" y="82550"/>
                    <a:pt x="359410" y="55880"/>
                  </a:cubicBezTo>
                  <a:cubicBezTo>
                    <a:pt x="417830" y="30480"/>
                    <a:pt x="472440" y="17780"/>
                    <a:pt x="539750" y="10160"/>
                  </a:cubicBezTo>
                  <a:cubicBezTo>
                    <a:pt x="621030" y="0"/>
                    <a:pt x="746760" y="2540"/>
                    <a:pt x="815340" y="12700"/>
                  </a:cubicBezTo>
                  <a:cubicBezTo>
                    <a:pt x="858520" y="19050"/>
                    <a:pt x="886460" y="26670"/>
                    <a:pt x="916940" y="41910"/>
                  </a:cubicBezTo>
                  <a:cubicBezTo>
                    <a:pt x="947420" y="57150"/>
                    <a:pt x="972820" y="74930"/>
                    <a:pt x="999490" y="101600"/>
                  </a:cubicBezTo>
                  <a:cubicBezTo>
                    <a:pt x="1035050" y="135890"/>
                    <a:pt x="1069340" y="182880"/>
                    <a:pt x="1104900" y="238760"/>
                  </a:cubicBezTo>
                  <a:cubicBezTo>
                    <a:pt x="1151890" y="312420"/>
                    <a:pt x="1210310" y="407670"/>
                    <a:pt x="1243330" y="510540"/>
                  </a:cubicBezTo>
                  <a:cubicBezTo>
                    <a:pt x="1281430" y="631190"/>
                    <a:pt x="1299210" y="835660"/>
                    <a:pt x="1303020" y="922020"/>
                  </a:cubicBezTo>
                  <a:cubicBezTo>
                    <a:pt x="1305560" y="961390"/>
                    <a:pt x="1296670" y="977900"/>
                    <a:pt x="1299210" y="1008380"/>
                  </a:cubicBezTo>
                  <a:cubicBezTo>
                    <a:pt x="1301750" y="1043940"/>
                    <a:pt x="1320800" y="1084580"/>
                    <a:pt x="1324610" y="1120140"/>
                  </a:cubicBezTo>
                  <a:cubicBezTo>
                    <a:pt x="1328420" y="1150620"/>
                    <a:pt x="1318260" y="1168400"/>
                    <a:pt x="1323340" y="1206500"/>
                  </a:cubicBezTo>
                  <a:cubicBezTo>
                    <a:pt x="1333500" y="1283970"/>
                    <a:pt x="1360170" y="1463040"/>
                    <a:pt x="1416050" y="1554480"/>
                  </a:cubicBezTo>
                  <a:cubicBezTo>
                    <a:pt x="1464310" y="1634490"/>
                    <a:pt x="1537970" y="1687830"/>
                    <a:pt x="1617980" y="1738630"/>
                  </a:cubicBezTo>
                  <a:cubicBezTo>
                    <a:pt x="1709420" y="1797050"/>
                    <a:pt x="1837690" y="1817370"/>
                    <a:pt x="1944370" y="1871980"/>
                  </a:cubicBezTo>
                  <a:cubicBezTo>
                    <a:pt x="2057400" y="1929130"/>
                    <a:pt x="2188210" y="2002790"/>
                    <a:pt x="2277110" y="2077720"/>
                  </a:cubicBezTo>
                  <a:cubicBezTo>
                    <a:pt x="2349500" y="2139950"/>
                    <a:pt x="2402840" y="2205990"/>
                    <a:pt x="2451100" y="2275840"/>
                  </a:cubicBezTo>
                  <a:cubicBezTo>
                    <a:pt x="2498090" y="2343150"/>
                    <a:pt x="2534920" y="2418080"/>
                    <a:pt x="2565400" y="2489200"/>
                  </a:cubicBezTo>
                  <a:cubicBezTo>
                    <a:pt x="2593340" y="2555240"/>
                    <a:pt x="2616200" y="2635250"/>
                    <a:pt x="2630170" y="2688590"/>
                  </a:cubicBezTo>
                  <a:cubicBezTo>
                    <a:pt x="2639060" y="2722880"/>
                    <a:pt x="2644140" y="2738120"/>
                    <a:pt x="2647950" y="2774950"/>
                  </a:cubicBezTo>
                  <a:cubicBezTo>
                    <a:pt x="2654300" y="2835910"/>
                    <a:pt x="2639060" y="2946400"/>
                    <a:pt x="2646680" y="3018790"/>
                  </a:cubicBezTo>
                  <a:cubicBezTo>
                    <a:pt x="2653030" y="3078480"/>
                    <a:pt x="2663190" y="3124200"/>
                    <a:pt x="2680970" y="3180080"/>
                  </a:cubicBezTo>
                  <a:cubicBezTo>
                    <a:pt x="2702560" y="3244850"/>
                    <a:pt x="2741930" y="3328670"/>
                    <a:pt x="2772410" y="3382010"/>
                  </a:cubicBezTo>
                  <a:cubicBezTo>
                    <a:pt x="2794000" y="3420110"/>
                    <a:pt x="2819400" y="3445510"/>
                    <a:pt x="2835910" y="3477260"/>
                  </a:cubicBezTo>
                  <a:cubicBezTo>
                    <a:pt x="2851150" y="3506470"/>
                    <a:pt x="2847340" y="3529330"/>
                    <a:pt x="2867660" y="3567430"/>
                  </a:cubicBezTo>
                  <a:cubicBezTo>
                    <a:pt x="2909570" y="3647440"/>
                    <a:pt x="3039110" y="3829050"/>
                    <a:pt x="3112770" y="3911600"/>
                  </a:cubicBezTo>
                  <a:cubicBezTo>
                    <a:pt x="3161030" y="3966210"/>
                    <a:pt x="3194050" y="3990340"/>
                    <a:pt x="3246120" y="4033520"/>
                  </a:cubicBezTo>
                  <a:cubicBezTo>
                    <a:pt x="3312160" y="4088130"/>
                    <a:pt x="3411220" y="4149090"/>
                    <a:pt x="3479800" y="4208780"/>
                  </a:cubicBezTo>
                  <a:cubicBezTo>
                    <a:pt x="3539490" y="4260850"/>
                    <a:pt x="3600450" y="4319270"/>
                    <a:pt x="3637280" y="4367530"/>
                  </a:cubicBezTo>
                  <a:cubicBezTo>
                    <a:pt x="3662680" y="4401820"/>
                    <a:pt x="3671570" y="4434840"/>
                    <a:pt x="3691890" y="4464050"/>
                  </a:cubicBezTo>
                  <a:cubicBezTo>
                    <a:pt x="3710940" y="4490720"/>
                    <a:pt x="3735070" y="4504690"/>
                    <a:pt x="3754120" y="4536440"/>
                  </a:cubicBezTo>
                  <a:cubicBezTo>
                    <a:pt x="3783330" y="4583430"/>
                    <a:pt x="3818890" y="4674870"/>
                    <a:pt x="3834130" y="4728210"/>
                  </a:cubicBezTo>
                  <a:cubicBezTo>
                    <a:pt x="3844290" y="4765040"/>
                    <a:pt x="3846830" y="4784090"/>
                    <a:pt x="3850640" y="4823460"/>
                  </a:cubicBezTo>
                  <a:cubicBezTo>
                    <a:pt x="3855720" y="4888230"/>
                    <a:pt x="3859530" y="4996180"/>
                    <a:pt x="3848100" y="5082540"/>
                  </a:cubicBezTo>
                  <a:cubicBezTo>
                    <a:pt x="3836670" y="5172710"/>
                    <a:pt x="3808730" y="5259070"/>
                    <a:pt x="3776980" y="5354320"/>
                  </a:cubicBezTo>
                  <a:cubicBezTo>
                    <a:pt x="3738880" y="5466080"/>
                    <a:pt x="3667760" y="5634990"/>
                    <a:pt x="3629660" y="5707380"/>
                  </a:cubicBezTo>
                  <a:cubicBezTo>
                    <a:pt x="3611880" y="5741670"/>
                    <a:pt x="3606800" y="5754370"/>
                    <a:pt x="3582670" y="5779770"/>
                  </a:cubicBezTo>
                  <a:cubicBezTo>
                    <a:pt x="3544570" y="5821680"/>
                    <a:pt x="3465830" y="5891530"/>
                    <a:pt x="3408680" y="5918200"/>
                  </a:cubicBezTo>
                  <a:cubicBezTo>
                    <a:pt x="3364230" y="5938520"/>
                    <a:pt x="3340100" y="5937250"/>
                    <a:pt x="3276600" y="5943600"/>
                  </a:cubicBezTo>
                  <a:cubicBezTo>
                    <a:pt x="3121660" y="5957570"/>
                    <a:pt x="2670810" y="5946140"/>
                    <a:pt x="2471420" y="5938520"/>
                  </a:cubicBezTo>
                  <a:cubicBezTo>
                    <a:pt x="2353310" y="5933440"/>
                    <a:pt x="2294890" y="5932170"/>
                    <a:pt x="2189480" y="5918200"/>
                  </a:cubicBezTo>
                  <a:cubicBezTo>
                    <a:pt x="2054860" y="5900420"/>
                    <a:pt x="1852930" y="5869940"/>
                    <a:pt x="1732280" y="5829300"/>
                  </a:cubicBezTo>
                  <a:cubicBezTo>
                    <a:pt x="1648460" y="5801360"/>
                    <a:pt x="1579880" y="5764530"/>
                    <a:pt x="1526540" y="5727700"/>
                  </a:cubicBezTo>
                  <a:cubicBezTo>
                    <a:pt x="1487170" y="5701030"/>
                    <a:pt x="1459230" y="5670550"/>
                    <a:pt x="1433830" y="5641340"/>
                  </a:cubicBezTo>
                  <a:cubicBezTo>
                    <a:pt x="1412240" y="5615940"/>
                    <a:pt x="1402080" y="5598160"/>
                    <a:pt x="1383030" y="5562600"/>
                  </a:cubicBezTo>
                  <a:cubicBezTo>
                    <a:pt x="1347470" y="5497830"/>
                    <a:pt x="1282700" y="5370830"/>
                    <a:pt x="1249680" y="5279390"/>
                  </a:cubicBezTo>
                  <a:cubicBezTo>
                    <a:pt x="1220470" y="5198110"/>
                    <a:pt x="1202690" y="5123180"/>
                    <a:pt x="1188720" y="5040630"/>
                  </a:cubicBezTo>
                  <a:cubicBezTo>
                    <a:pt x="1174750" y="4954270"/>
                    <a:pt x="1183640" y="4872990"/>
                    <a:pt x="1169670" y="4773930"/>
                  </a:cubicBezTo>
                  <a:cubicBezTo>
                    <a:pt x="1151890" y="4648200"/>
                    <a:pt x="1113790" y="4432300"/>
                    <a:pt x="1083310" y="4349750"/>
                  </a:cubicBezTo>
                  <a:cubicBezTo>
                    <a:pt x="1069340" y="4312920"/>
                    <a:pt x="1052830" y="4302760"/>
                    <a:pt x="1041400" y="4273550"/>
                  </a:cubicBezTo>
                  <a:cubicBezTo>
                    <a:pt x="1027430" y="4239260"/>
                    <a:pt x="1027430" y="4202430"/>
                    <a:pt x="1008380" y="4156710"/>
                  </a:cubicBezTo>
                  <a:cubicBezTo>
                    <a:pt x="977900" y="4083050"/>
                    <a:pt x="910590" y="3959860"/>
                    <a:pt x="854710" y="3884930"/>
                  </a:cubicBezTo>
                  <a:cubicBezTo>
                    <a:pt x="807720" y="3821430"/>
                    <a:pt x="760730" y="3760470"/>
                    <a:pt x="702310" y="3727450"/>
                  </a:cubicBezTo>
                  <a:cubicBezTo>
                    <a:pt x="648970" y="3698240"/>
                    <a:pt x="590550" y="3696970"/>
                    <a:pt x="525780" y="3688080"/>
                  </a:cubicBezTo>
                  <a:cubicBezTo>
                    <a:pt x="447040" y="3677920"/>
                    <a:pt x="334010" y="3698240"/>
                    <a:pt x="262890" y="3674110"/>
                  </a:cubicBezTo>
                  <a:cubicBezTo>
                    <a:pt x="205740" y="3653790"/>
                    <a:pt x="160020" y="3610610"/>
                    <a:pt x="124460" y="3576320"/>
                  </a:cubicBezTo>
                  <a:cubicBezTo>
                    <a:pt x="96520" y="3548380"/>
                    <a:pt x="78740" y="3526790"/>
                    <a:pt x="60960" y="3488690"/>
                  </a:cubicBezTo>
                  <a:cubicBezTo>
                    <a:pt x="36830" y="3435350"/>
                    <a:pt x="20320" y="3357880"/>
                    <a:pt x="11430" y="3277870"/>
                  </a:cubicBezTo>
                  <a:cubicBezTo>
                    <a:pt x="0" y="3172460"/>
                    <a:pt x="11430" y="3012440"/>
                    <a:pt x="17780" y="2909570"/>
                  </a:cubicBezTo>
                  <a:cubicBezTo>
                    <a:pt x="21590" y="2834640"/>
                    <a:pt x="33020" y="2806700"/>
                    <a:pt x="36830" y="2716530"/>
                  </a:cubicBezTo>
                  <a:cubicBezTo>
                    <a:pt x="46990" y="2512060"/>
                    <a:pt x="30480" y="1976120"/>
                    <a:pt x="33020" y="1705610"/>
                  </a:cubicBezTo>
                  <a:cubicBezTo>
                    <a:pt x="34290" y="1524000"/>
                    <a:pt x="34290" y="1372870"/>
                    <a:pt x="41910" y="1249680"/>
                  </a:cubicBezTo>
                  <a:cubicBezTo>
                    <a:pt x="46990" y="1165860"/>
                    <a:pt x="58420" y="1129030"/>
                    <a:pt x="63500" y="1038860"/>
                  </a:cubicBezTo>
                  <a:cubicBezTo>
                    <a:pt x="72390" y="877570"/>
                    <a:pt x="49530" y="459740"/>
                    <a:pt x="67310" y="360680"/>
                  </a:cubicBezTo>
                  <a:cubicBezTo>
                    <a:pt x="72390" y="331470"/>
                    <a:pt x="76200" y="320040"/>
                    <a:pt x="87630" y="306070"/>
                  </a:cubicBezTo>
                  <a:cubicBezTo>
                    <a:pt x="99060" y="293370"/>
                    <a:pt x="119380" y="281940"/>
                    <a:pt x="138430" y="280670"/>
                  </a:cubicBezTo>
                  <a:cubicBezTo>
                    <a:pt x="160020" y="279400"/>
                    <a:pt x="193040" y="290830"/>
                    <a:pt x="208280" y="306070"/>
                  </a:cubicBezTo>
                  <a:cubicBezTo>
                    <a:pt x="220980" y="318770"/>
                    <a:pt x="228600" y="360680"/>
                    <a:pt x="228600" y="360680"/>
                  </a:cubicBezTo>
                </a:path>
              </a:pathLst>
            </a:custGeom>
            <a:solidFill>
              <a:srgbClr val="E7191F"/>
            </a:solidFill>
            <a:ln>
              <a:noFill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10769918" y="6370320"/>
            <a:ext cx="2326005" cy="3188970"/>
            <a:chOff x="0" y="0"/>
            <a:chExt cx="3101340" cy="4251960"/>
          </a:xfrm>
        </p:grpSpPr>
        <p:sp>
          <p:nvSpPr>
            <p:cNvPr id="31" name="Freeform 31"/>
            <p:cNvSpPr/>
            <p:nvPr/>
          </p:nvSpPr>
          <p:spPr>
            <a:xfrm>
              <a:off x="41910" y="39370"/>
              <a:ext cx="3025140" cy="4163060"/>
            </a:xfrm>
            <a:custGeom>
              <a:avLst/>
              <a:gdLst/>
              <a:ahLst/>
              <a:cxnLst/>
              <a:rect l="l" t="t" r="r" b="b"/>
              <a:pathLst>
                <a:path w="3025140" h="4163060">
                  <a:moveTo>
                    <a:pt x="196850" y="3191510"/>
                  </a:moveTo>
                  <a:cubicBezTo>
                    <a:pt x="180340" y="3403600"/>
                    <a:pt x="180340" y="3475990"/>
                    <a:pt x="193040" y="3519170"/>
                  </a:cubicBezTo>
                  <a:cubicBezTo>
                    <a:pt x="201930" y="3549650"/>
                    <a:pt x="213360" y="3563620"/>
                    <a:pt x="232410" y="3590290"/>
                  </a:cubicBezTo>
                  <a:cubicBezTo>
                    <a:pt x="261620" y="3632200"/>
                    <a:pt x="312420" y="3699510"/>
                    <a:pt x="361950" y="3742690"/>
                  </a:cubicBezTo>
                  <a:cubicBezTo>
                    <a:pt x="410210" y="3784600"/>
                    <a:pt x="481330" y="3811270"/>
                    <a:pt x="523240" y="3844290"/>
                  </a:cubicBezTo>
                  <a:cubicBezTo>
                    <a:pt x="553720" y="3868420"/>
                    <a:pt x="561340" y="3895090"/>
                    <a:pt x="596900" y="3914140"/>
                  </a:cubicBezTo>
                  <a:cubicBezTo>
                    <a:pt x="651510" y="3943350"/>
                    <a:pt x="775970" y="3959860"/>
                    <a:pt x="839470" y="3967480"/>
                  </a:cubicBezTo>
                  <a:cubicBezTo>
                    <a:pt x="880110" y="3972560"/>
                    <a:pt x="906780" y="3972560"/>
                    <a:pt x="941070" y="3970020"/>
                  </a:cubicBezTo>
                  <a:cubicBezTo>
                    <a:pt x="979170" y="3967480"/>
                    <a:pt x="1023620" y="3962400"/>
                    <a:pt x="1057910" y="3949700"/>
                  </a:cubicBezTo>
                  <a:cubicBezTo>
                    <a:pt x="1088390" y="3939540"/>
                    <a:pt x="1120140" y="3931920"/>
                    <a:pt x="1136650" y="3905250"/>
                  </a:cubicBezTo>
                  <a:cubicBezTo>
                    <a:pt x="1160780" y="3868420"/>
                    <a:pt x="1141730" y="3796030"/>
                    <a:pt x="1154430" y="3729990"/>
                  </a:cubicBezTo>
                  <a:cubicBezTo>
                    <a:pt x="1172210" y="3642360"/>
                    <a:pt x="1229360" y="3540760"/>
                    <a:pt x="1244600" y="3430270"/>
                  </a:cubicBezTo>
                  <a:cubicBezTo>
                    <a:pt x="1262380" y="3299460"/>
                    <a:pt x="1253490" y="3130550"/>
                    <a:pt x="1236980" y="2993390"/>
                  </a:cubicBezTo>
                  <a:cubicBezTo>
                    <a:pt x="1221740" y="2868930"/>
                    <a:pt x="1183640" y="2717800"/>
                    <a:pt x="1155700" y="2642870"/>
                  </a:cubicBezTo>
                  <a:cubicBezTo>
                    <a:pt x="1141730" y="2606040"/>
                    <a:pt x="1127760" y="2598420"/>
                    <a:pt x="1113790" y="2562860"/>
                  </a:cubicBezTo>
                  <a:cubicBezTo>
                    <a:pt x="1088390" y="2499360"/>
                    <a:pt x="1050290" y="2379980"/>
                    <a:pt x="1036320" y="2288540"/>
                  </a:cubicBezTo>
                  <a:cubicBezTo>
                    <a:pt x="1023620" y="2200910"/>
                    <a:pt x="1018540" y="2085340"/>
                    <a:pt x="1029970" y="2025650"/>
                  </a:cubicBezTo>
                  <a:cubicBezTo>
                    <a:pt x="1036320" y="1993900"/>
                    <a:pt x="1042670" y="1979930"/>
                    <a:pt x="1060450" y="1954530"/>
                  </a:cubicBezTo>
                  <a:cubicBezTo>
                    <a:pt x="1090930" y="1911350"/>
                    <a:pt x="1169670" y="1842770"/>
                    <a:pt x="1219200" y="1805940"/>
                  </a:cubicBezTo>
                  <a:cubicBezTo>
                    <a:pt x="1256030" y="1778000"/>
                    <a:pt x="1282700" y="1757680"/>
                    <a:pt x="1325880" y="1742440"/>
                  </a:cubicBezTo>
                  <a:cubicBezTo>
                    <a:pt x="1383030" y="1722120"/>
                    <a:pt x="1450340" y="1718310"/>
                    <a:pt x="1539240" y="1710690"/>
                  </a:cubicBezTo>
                  <a:cubicBezTo>
                    <a:pt x="1682750" y="1699260"/>
                    <a:pt x="1932940" y="1723390"/>
                    <a:pt x="2109470" y="1700530"/>
                  </a:cubicBezTo>
                  <a:cubicBezTo>
                    <a:pt x="2266950" y="1680210"/>
                    <a:pt x="2458720" y="1624330"/>
                    <a:pt x="2550160" y="1595120"/>
                  </a:cubicBezTo>
                  <a:cubicBezTo>
                    <a:pt x="2592070" y="1581150"/>
                    <a:pt x="2612390" y="1574800"/>
                    <a:pt x="2640330" y="1558290"/>
                  </a:cubicBezTo>
                  <a:cubicBezTo>
                    <a:pt x="2668270" y="1541780"/>
                    <a:pt x="2693670" y="1527810"/>
                    <a:pt x="2716530" y="1498600"/>
                  </a:cubicBezTo>
                  <a:cubicBezTo>
                    <a:pt x="2749550" y="1454150"/>
                    <a:pt x="2778760" y="1372870"/>
                    <a:pt x="2795270" y="1300480"/>
                  </a:cubicBezTo>
                  <a:cubicBezTo>
                    <a:pt x="2814320" y="1217930"/>
                    <a:pt x="2813050" y="1104900"/>
                    <a:pt x="2811780" y="1024890"/>
                  </a:cubicBezTo>
                  <a:cubicBezTo>
                    <a:pt x="2810510" y="962660"/>
                    <a:pt x="2815590" y="910590"/>
                    <a:pt x="2797810" y="858520"/>
                  </a:cubicBezTo>
                  <a:cubicBezTo>
                    <a:pt x="2780030" y="806450"/>
                    <a:pt x="2748280" y="764540"/>
                    <a:pt x="2706370" y="712470"/>
                  </a:cubicBezTo>
                  <a:cubicBezTo>
                    <a:pt x="2647950" y="638810"/>
                    <a:pt x="2534920" y="510540"/>
                    <a:pt x="2465070" y="469900"/>
                  </a:cubicBezTo>
                  <a:cubicBezTo>
                    <a:pt x="2424430" y="445770"/>
                    <a:pt x="2399030" y="454660"/>
                    <a:pt x="2355850" y="438150"/>
                  </a:cubicBezTo>
                  <a:cubicBezTo>
                    <a:pt x="2287270" y="411480"/>
                    <a:pt x="2175510" y="341630"/>
                    <a:pt x="2096770" y="313690"/>
                  </a:cubicBezTo>
                  <a:cubicBezTo>
                    <a:pt x="2034540" y="292100"/>
                    <a:pt x="1971040" y="290830"/>
                    <a:pt x="1922780" y="274320"/>
                  </a:cubicBezTo>
                  <a:cubicBezTo>
                    <a:pt x="1885950" y="261620"/>
                    <a:pt x="1859280" y="233680"/>
                    <a:pt x="1828800" y="232410"/>
                  </a:cubicBezTo>
                  <a:cubicBezTo>
                    <a:pt x="1800860" y="231140"/>
                    <a:pt x="1774190" y="255270"/>
                    <a:pt x="1746250" y="259080"/>
                  </a:cubicBezTo>
                  <a:cubicBezTo>
                    <a:pt x="1719580" y="262890"/>
                    <a:pt x="1691640" y="265430"/>
                    <a:pt x="1663700" y="259080"/>
                  </a:cubicBezTo>
                  <a:cubicBezTo>
                    <a:pt x="1630680" y="251460"/>
                    <a:pt x="1609090" y="222250"/>
                    <a:pt x="1560830" y="212090"/>
                  </a:cubicBezTo>
                  <a:cubicBezTo>
                    <a:pt x="1464310" y="191770"/>
                    <a:pt x="1211580" y="209550"/>
                    <a:pt x="1104900" y="217170"/>
                  </a:cubicBezTo>
                  <a:cubicBezTo>
                    <a:pt x="1046480" y="220980"/>
                    <a:pt x="999490" y="238760"/>
                    <a:pt x="970280" y="234950"/>
                  </a:cubicBezTo>
                  <a:cubicBezTo>
                    <a:pt x="956310" y="233680"/>
                    <a:pt x="949960" y="229870"/>
                    <a:pt x="939800" y="222250"/>
                  </a:cubicBezTo>
                  <a:cubicBezTo>
                    <a:pt x="925830" y="212090"/>
                    <a:pt x="904240" y="191770"/>
                    <a:pt x="896620" y="172720"/>
                  </a:cubicBezTo>
                  <a:cubicBezTo>
                    <a:pt x="889000" y="153670"/>
                    <a:pt x="887730" y="127000"/>
                    <a:pt x="894080" y="106680"/>
                  </a:cubicBezTo>
                  <a:cubicBezTo>
                    <a:pt x="900430" y="86360"/>
                    <a:pt x="918210" y="63500"/>
                    <a:pt x="930910" y="52070"/>
                  </a:cubicBezTo>
                  <a:cubicBezTo>
                    <a:pt x="939800" y="43180"/>
                    <a:pt x="947420" y="39370"/>
                    <a:pt x="960120" y="36830"/>
                  </a:cubicBezTo>
                  <a:cubicBezTo>
                    <a:pt x="977900" y="33020"/>
                    <a:pt x="1008380" y="33020"/>
                    <a:pt x="1026160" y="36830"/>
                  </a:cubicBezTo>
                  <a:cubicBezTo>
                    <a:pt x="1038860" y="39370"/>
                    <a:pt x="1046480" y="43180"/>
                    <a:pt x="1055370" y="52070"/>
                  </a:cubicBezTo>
                  <a:cubicBezTo>
                    <a:pt x="1068070" y="63500"/>
                    <a:pt x="1085850" y="91440"/>
                    <a:pt x="1092200" y="107950"/>
                  </a:cubicBezTo>
                  <a:cubicBezTo>
                    <a:pt x="1096010" y="119380"/>
                    <a:pt x="1097280" y="128270"/>
                    <a:pt x="1096010" y="140970"/>
                  </a:cubicBezTo>
                  <a:cubicBezTo>
                    <a:pt x="1093470" y="158750"/>
                    <a:pt x="1082040" y="187960"/>
                    <a:pt x="1071880" y="201930"/>
                  </a:cubicBezTo>
                  <a:cubicBezTo>
                    <a:pt x="1064260" y="212090"/>
                    <a:pt x="1056640" y="218440"/>
                    <a:pt x="1045210" y="223520"/>
                  </a:cubicBezTo>
                  <a:cubicBezTo>
                    <a:pt x="1028700" y="231140"/>
                    <a:pt x="1002030" y="240030"/>
                    <a:pt x="981710" y="237490"/>
                  </a:cubicBezTo>
                  <a:cubicBezTo>
                    <a:pt x="961390" y="234950"/>
                    <a:pt x="935990" y="220980"/>
                    <a:pt x="922020" y="209550"/>
                  </a:cubicBezTo>
                  <a:cubicBezTo>
                    <a:pt x="911860" y="201930"/>
                    <a:pt x="906780" y="194310"/>
                    <a:pt x="901700" y="182880"/>
                  </a:cubicBezTo>
                  <a:cubicBezTo>
                    <a:pt x="894080" y="166370"/>
                    <a:pt x="887730" y="137160"/>
                    <a:pt x="891540" y="116840"/>
                  </a:cubicBezTo>
                  <a:cubicBezTo>
                    <a:pt x="895350" y="96520"/>
                    <a:pt x="910590" y="72390"/>
                    <a:pt x="922020" y="59690"/>
                  </a:cubicBezTo>
                  <a:cubicBezTo>
                    <a:pt x="930910" y="50800"/>
                    <a:pt x="935990" y="46990"/>
                    <a:pt x="949960" y="40640"/>
                  </a:cubicBezTo>
                  <a:cubicBezTo>
                    <a:pt x="977900" y="29210"/>
                    <a:pt x="1026160" y="17780"/>
                    <a:pt x="1084580" y="11430"/>
                  </a:cubicBezTo>
                  <a:cubicBezTo>
                    <a:pt x="1186180" y="1270"/>
                    <a:pt x="1398270" y="0"/>
                    <a:pt x="1508760" y="12700"/>
                  </a:cubicBezTo>
                  <a:cubicBezTo>
                    <a:pt x="1579880" y="20320"/>
                    <a:pt x="1625600" y="45720"/>
                    <a:pt x="1684020" y="52070"/>
                  </a:cubicBezTo>
                  <a:cubicBezTo>
                    <a:pt x="1741170" y="58420"/>
                    <a:pt x="1785620" y="43180"/>
                    <a:pt x="1854200" y="53340"/>
                  </a:cubicBezTo>
                  <a:cubicBezTo>
                    <a:pt x="1964690" y="69850"/>
                    <a:pt x="2155190" y="134620"/>
                    <a:pt x="2275840" y="180340"/>
                  </a:cubicBezTo>
                  <a:cubicBezTo>
                    <a:pt x="2369820" y="215900"/>
                    <a:pt x="2449830" y="250190"/>
                    <a:pt x="2522220" y="292100"/>
                  </a:cubicBezTo>
                  <a:cubicBezTo>
                    <a:pt x="2584450" y="327660"/>
                    <a:pt x="2632710" y="361950"/>
                    <a:pt x="2686050" y="410210"/>
                  </a:cubicBezTo>
                  <a:cubicBezTo>
                    <a:pt x="2749550" y="467360"/>
                    <a:pt x="2825750" y="557530"/>
                    <a:pt x="2875280" y="622300"/>
                  </a:cubicBezTo>
                  <a:cubicBezTo>
                    <a:pt x="2912110" y="670560"/>
                    <a:pt x="2940050" y="713740"/>
                    <a:pt x="2962910" y="758190"/>
                  </a:cubicBezTo>
                  <a:cubicBezTo>
                    <a:pt x="2983230" y="796290"/>
                    <a:pt x="2999740" y="820420"/>
                    <a:pt x="3008630" y="868680"/>
                  </a:cubicBezTo>
                  <a:cubicBezTo>
                    <a:pt x="3025140" y="953770"/>
                    <a:pt x="3013710" y="1127760"/>
                    <a:pt x="3003550" y="1229360"/>
                  </a:cubicBezTo>
                  <a:cubicBezTo>
                    <a:pt x="2995930" y="1305560"/>
                    <a:pt x="2987040" y="1366520"/>
                    <a:pt x="2964180" y="1427480"/>
                  </a:cubicBezTo>
                  <a:cubicBezTo>
                    <a:pt x="2941320" y="1487170"/>
                    <a:pt x="2907030" y="1546860"/>
                    <a:pt x="2868930" y="1595120"/>
                  </a:cubicBezTo>
                  <a:cubicBezTo>
                    <a:pt x="2832100" y="1640840"/>
                    <a:pt x="2792730" y="1684020"/>
                    <a:pt x="2741930" y="1714500"/>
                  </a:cubicBezTo>
                  <a:cubicBezTo>
                    <a:pt x="2686050" y="1747520"/>
                    <a:pt x="2623820" y="1760220"/>
                    <a:pt x="2545080" y="1783080"/>
                  </a:cubicBezTo>
                  <a:cubicBezTo>
                    <a:pt x="2429510" y="1816100"/>
                    <a:pt x="2242820" y="1861820"/>
                    <a:pt x="2114550" y="1883410"/>
                  </a:cubicBezTo>
                  <a:cubicBezTo>
                    <a:pt x="2012950" y="1899920"/>
                    <a:pt x="1940560" y="1906270"/>
                    <a:pt x="1838960" y="1911350"/>
                  </a:cubicBezTo>
                  <a:cubicBezTo>
                    <a:pt x="1715770" y="1917700"/>
                    <a:pt x="1515110" y="1888490"/>
                    <a:pt x="1426210" y="1911350"/>
                  </a:cubicBezTo>
                  <a:cubicBezTo>
                    <a:pt x="1379220" y="1924050"/>
                    <a:pt x="1356360" y="1945640"/>
                    <a:pt x="1324610" y="1968500"/>
                  </a:cubicBezTo>
                  <a:cubicBezTo>
                    <a:pt x="1291590" y="1992630"/>
                    <a:pt x="1250950" y="2015490"/>
                    <a:pt x="1234440" y="2053590"/>
                  </a:cubicBezTo>
                  <a:cubicBezTo>
                    <a:pt x="1214120" y="2098040"/>
                    <a:pt x="1224280" y="2172970"/>
                    <a:pt x="1228090" y="2225040"/>
                  </a:cubicBezTo>
                  <a:cubicBezTo>
                    <a:pt x="1230630" y="2268220"/>
                    <a:pt x="1235710" y="2307590"/>
                    <a:pt x="1248410" y="2341880"/>
                  </a:cubicBezTo>
                  <a:cubicBezTo>
                    <a:pt x="1258570" y="2371090"/>
                    <a:pt x="1277620" y="2385060"/>
                    <a:pt x="1291590" y="2416810"/>
                  </a:cubicBezTo>
                  <a:cubicBezTo>
                    <a:pt x="1314450" y="2467610"/>
                    <a:pt x="1336040" y="2546350"/>
                    <a:pt x="1357630" y="2622550"/>
                  </a:cubicBezTo>
                  <a:cubicBezTo>
                    <a:pt x="1385570" y="2717800"/>
                    <a:pt x="1426210" y="2824480"/>
                    <a:pt x="1440180" y="2945130"/>
                  </a:cubicBezTo>
                  <a:cubicBezTo>
                    <a:pt x="1457960" y="3093720"/>
                    <a:pt x="1456690" y="3323590"/>
                    <a:pt x="1435100" y="3450590"/>
                  </a:cubicBezTo>
                  <a:cubicBezTo>
                    <a:pt x="1421130" y="3530600"/>
                    <a:pt x="1388110" y="3572510"/>
                    <a:pt x="1370330" y="3641090"/>
                  </a:cubicBezTo>
                  <a:cubicBezTo>
                    <a:pt x="1350010" y="3719830"/>
                    <a:pt x="1347470" y="3831590"/>
                    <a:pt x="1325880" y="3901440"/>
                  </a:cubicBezTo>
                  <a:cubicBezTo>
                    <a:pt x="1310640" y="3952240"/>
                    <a:pt x="1294130" y="3992880"/>
                    <a:pt x="1270000" y="4027170"/>
                  </a:cubicBezTo>
                  <a:cubicBezTo>
                    <a:pt x="1248410" y="4057650"/>
                    <a:pt x="1220470" y="4084320"/>
                    <a:pt x="1191260" y="4103370"/>
                  </a:cubicBezTo>
                  <a:cubicBezTo>
                    <a:pt x="1163320" y="4121150"/>
                    <a:pt x="1135380" y="4132580"/>
                    <a:pt x="1098550" y="4141470"/>
                  </a:cubicBezTo>
                  <a:cubicBezTo>
                    <a:pt x="1046480" y="4154170"/>
                    <a:pt x="957580" y="4160520"/>
                    <a:pt x="902970" y="4161790"/>
                  </a:cubicBezTo>
                  <a:cubicBezTo>
                    <a:pt x="863600" y="4163060"/>
                    <a:pt x="836930" y="4160520"/>
                    <a:pt x="802640" y="4155440"/>
                  </a:cubicBezTo>
                  <a:cubicBezTo>
                    <a:pt x="767080" y="4150360"/>
                    <a:pt x="736600" y="4144010"/>
                    <a:pt x="695960" y="4132580"/>
                  </a:cubicBezTo>
                  <a:cubicBezTo>
                    <a:pt x="640080" y="4116070"/>
                    <a:pt x="543560" y="4086860"/>
                    <a:pt x="497840" y="4060190"/>
                  </a:cubicBezTo>
                  <a:cubicBezTo>
                    <a:pt x="469900" y="4043680"/>
                    <a:pt x="464820" y="4028440"/>
                    <a:pt x="438150" y="4009390"/>
                  </a:cubicBezTo>
                  <a:cubicBezTo>
                    <a:pt x="396240" y="3980180"/>
                    <a:pt x="320040" y="3957320"/>
                    <a:pt x="264160" y="3909060"/>
                  </a:cubicBezTo>
                  <a:cubicBezTo>
                    <a:pt x="194310" y="3849370"/>
                    <a:pt x="107950" y="3737610"/>
                    <a:pt x="64770" y="3660140"/>
                  </a:cubicBezTo>
                  <a:cubicBezTo>
                    <a:pt x="33020" y="3602990"/>
                    <a:pt x="17780" y="3553460"/>
                    <a:pt x="8890" y="3497580"/>
                  </a:cubicBezTo>
                  <a:cubicBezTo>
                    <a:pt x="0" y="3440430"/>
                    <a:pt x="7620" y="3379470"/>
                    <a:pt x="13970" y="3321050"/>
                  </a:cubicBezTo>
                  <a:cubicBezTo>
                    <a:pt x="20320" y="3261360"/>
                    <a:pt x="25400" y="3178810"/>
                    <a:pt x="44450" y="3141980"/>
                  </a:cubicBezTo>
                  <a:cubicBezTo>
                    <a:pt x="54610" y="3121660"/>
                    <a:pt x="68580" y="3110230"/>
                    <a:pt x="85090" y="3102610"/>
                  </a:cubicBezTo>
                  <a:cubicBezTo>
                    <a:pt x="101600" y="3094990"/>
                    <a:pt x="125730" y="3094990"/>
                    <a:pt x="142240" y="3100070"/>
                  </a:cubicBezTo>
                  <a:cubicBezTo>
                    <a:pt x="158750" y="3105150"/>
                    <a:pt x="177800" y="3120390"/>
                    <a:pt x="186690" y="3135630"/>
                  </a:cubicBezTo>
                  <a:cubicBezTo>
                    <a:pt x="195580" y="3150870"/>
                    <a:pt x="196850" y="3191510"/>
                    <a:pt x="196850" y="3191510"/>
                  </a:cubicBezTo>
                </a:path>
              </a:pathLst>
            </a:custGeom>
            <a:solidFill>
              <a:srgbClr val="29E719"/>
            </a:solidFill>
            <a:ln>
              <a:noFill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11189018" y="6368415"/>
            <a:ext cx="465772" cy="264795"/>
            <a:chOff x="0" y="0"/>
            <a:chExt cx="621030" cy="353060"/>
          </a:xfrm>
        </p:grpSpPr>
        <p:sp>
          <p:nvSpPr>
            <p:cNvPr id="33" name="Freeform 33"/>
            <p:cNvSpPr/>
            <p:nvPr/>
          </p:nvSpPr>
          <p:spPr>
            <a:xfrm>
              <a:off x="49530" y="48260"/>
              <a:ext cx="523240" cy="250190"/>
            </a:xfrm>
            <a:custGeom>
              <a:avLst/>
              <a:gdLst/>
              <a:ahLst/>
              <a:cxnLst/>
              <a:rect l="l" t="t" r="r" b="b"/>
              <a:pathLst>
                <a:path w="523240" h="250190">
                  <a:moveTo>
                    <a:pt x="440690" y="250190"/>
                  </a:moveTo>
                  <a:cubicBezTo>
                    <a:pt x="259080" y="247650"/>
                    <a:pt x="232410" y="222250"/>
                    <a:pt x="201930" y="215900"/>
                  </a:cubicBezTo>
                  <a:cubicBezTo>
                    <a:pt x="175260" y="210820"/>
                    <a:pt x="148590" y="223520"/>
                    <a:pt x="121920" y="214630"/>
                  </a:cubicBezTo>
                  <a:cubicBezTo>
                    <a:pt x="86360" y="203200"/>
                    <a:pt x="31750" y="165100"/>
                    <a:pt x="13970" y="138430"/>
                  </a:cubicBezTo>
                  <a:cubicBezTo>
                    <a:pt x="2540" y="120650"/>
                    <a:pt x="1270" y="97790"/>
                    <a:pt x="1270" y="82550"/>
                  </a:cubicBezTo>
                  <a:cubicBezTo>
                    <a:pt x="1270" y="71120"/>
                    <a:pt x="6350" y="62230"/>
                    <a:pt x="10160" y="53340"/>
                  </a:cubicBezTo>
                  <a:cubicBezTo>
                    <a:pt x="13970" y="44450"/>
                    <a:pt x="17780" y="36830"/>
                    <a:pt x="25400" y="29210"/>
                  </a:cubicBezTo>
                  <a:cubicBezTo>
                    <a:pt x="36830" y="19050"/>
                    <a:pt x="58420" y="5080"/>
                    <a:pt x="76200" y="2540"/>
                  </a:cubicBezTo>
                  <a:cubicBezTo>
                    <a:pt x="93980" y="0"/>
                    <a:pt x="116840" y="2540"/>
                    <a:pt x="133350" y="11430"/>
                  </a:cubicBezTo>
                  <a:cubicBezTo>
                    <a:pt x="149860" y="20320"/>
                    <a:pt x="165100" y="39370"/>
                    <a:pt x="172720" y="53340"/>
                  </a:cubicBezTo>
                  <a:cubicBezTo>
                    <a:pt x="177800" y="63500"/>
                    <a:pt x="181610" y="69850"/>
                    <a:pt x="181610" y="81280"/>
                  </a:cubicBezTo>
                  <a:cubicBezTo>
                    <a:pt x="182880" y="96520"/>
                    <a:pt x="177800" y="121920"/>
                    <a:pt x="168910" y="137160"/>
                  </a:cubicBezTo>
                  <a:cubicBezTo>
                    <a:pt x="160020" y="152400"/>
                    <a:pt x="139700" y="167640"/>
                    <a:pt x="125730" y="175260"/>
                  </a:cubicBezTo>
                  <a:cubicBezTo>
                    <a:pt x="115570" y="180340"/>
                    <a:pt x="107950" y="181610"/>
                    <a:pt x="96520" y="181610"/>
                  </a:cubicBezTo>
                  <a:cubicBezTo>
                    <a:pt x="81280" y="181610"/>
                    <a:pt x="55880" y="179070"/>
                    <a:pt x="40640" y="166370"/>
                  </a:cubicBezTo>
                  <a:cubicBezTo>
                    <a:pt x="22860" y="151130"/>
                    <a:pt x="3810" y="114300"/>
                    <a:pt x="1270" y="91440"/>
                  </a:cubicBezTo>
                  <a:cubicBezTo>
                    <a:pt x="0" y="72390"/>
                    <a:pt x="7620" y="50800"/>
                    <a:pt x="19050" y="36830"/>
                  </a:cubicBezTo>
                  <a:cubicBezTo>
                    <a:pt x="30480" y="22860"/>
                    <a:pt x="49530" y="10160"/>
                    <a:pt x="67310" y="5080"/>
                  </a:cubicBezTo>
                  <a:cubicBezTo>
                    <a:pt x="85090" y="0"/>
                    <a:pt x="107950" y="1270"/>
                    <a:pt x="124460" y="7620"/>
                  </a:cubicBezTo>
                  <a:cubicBezTo>
                    <a:pt x="140970" y="13970"/>
                    <a:pt x="148590" y="33020"/>
                    <a:pt x="168910" y="44450"/>
                  </a:cubicBezTo>
                  <a:cubicBezTo>
                    <a:pt x="199390" y="60960"/>
                    <a:pt x="247650" y="77470"/>
                    <a:pt x="293370" y="86360"/>
                  </a:cubicBezTo>
                  <a:cubicBezTo>
                    <a:pt x="347980" y="97790"/>
                    <a:pt x="441960" y="81280"/>
                    <a:pt x="478790" y="99060"/>
                  </a:cubicBezTo>
                  <a:cubicBezTo>
                    <a:pt x="499110" y="109220"/>
                    <a:pt x="509270" y="125730"/>
                    <a:pt x="515620" y="140970"/>
                  </a:cubicBezTo>
                  <a:cubicBezTo>
                    <a:pt x="520700" y="153670"/>
                    <a:pt x="523240" y="166370"/>
                    <a:pt x="520700" y="180340"/>
                  </a:cubicBezTo>
                  <a:cubicBezTo>
                    <a:pt x="518160" y="196850"/>
                    <a:pt x="506730" y="218440"/>
                    <a:pt x="494030" y="229870"/>
                  </a:cubicBezTo>
                  <a:cubicBezTo>
                    <a:pt x="480060" y="241300"/>
                    <a:pt x="440690" y="250190"/>
                    <a:pt x="440690" y="250190"/>
                  </a:cubicBezTo>
                </a:path>
              </a:pathLst>
            </a:custGeom>
            <a:solidFill>
              <a:srgbClr val="29E719"/>
            </a:solidFill>
            <a:ln>
              <a:noFill/>
            </a:ln>
          </p:spPr>
        </p:sp>
      </p:grpSp>
      <p:grpSp>
        <p:nvGrpSpPr>
          <p:cNvPr id="34" name="Group 34"/>
          <p:cNvGrpSpPr/>
          <p:nvPr/>
        </p:nvGrpSpPr>
        <p:grpSpPr>
          <a:xfrm>
            <a:off x="8803005" y="4896803"/>
            <a:ext cx="2600325" cy="4145280"/>
            <a:chOff x="0" y="0"/>
            <a:chExt cx="3467100" cy="5527040"/>
          </a:xfrm>
        </p:grpSpPr>
        <p:sp>
          <p:nvSpPr>
            <p:cNvPr id="35" name="Freeform 35"/>
            <p:cNvSpPr/>
            <p:nvPr/>
          </p:nvSpPr>
          <p:spPr>
            <a:xfrm>
              <a:off x="39370" y="40640"/>
              <a:ext cx="3382010" cy="5436870"/>
            </a:xfrm>
            <a:custGeom>
              <a:avLst/>
              <a:gdLst/>
              <a:ahLst/>
              <a:cxnLst/>
              <a:rect l="l" t="t" r="r" b="b"/>
              <a:pathLst>
                <a:path w="3382010" h="5436870">
                  <a:moveTo>
                    <a:pt x="3265170" y="2170430"/>
                  </a:moveTo>
                  <a:cubicBezTo>
                    <a:pt x="3191510" y="2129790"/>
                    <a:pt x="3167380" y="2094230"/>
                    <a:pt x="3139440" y="2075180"/>
                  </a:cubicBezTo>
                  <a:cubicBezTo>
                    <a:pt x="3112770" y="2056130"/>
                    <a:pt x="3074670" y="2049780"/>
                    <a:pt x="3050540" y="2029460"/>
                  </a:cubicBezTo>
                  <a:cubicBezTo>
                    <a:pt x="3027680" y="2010410"/>
                    <a:pt x="3009900" y="1983740"/>
                    <a:pt x="2995930" y="1958340"/>
                  </a:cubicBezTo>
                  <a:cubicBezTo>
                    <a:pt x="2981960" y="1934210"/>
                    <a:pt x="2979420" y="1906270"/>
                    <a:pt x="2965450" y="1879600"/>
                  </a:cubicBezTo>
                  <a:cubicBezTo>
                    <a:pt x="2950210" y="1850390"/>
                    <a:pt x="2926080" y="1827530"/>
                    <a:pt x="2907030" y="1790700"/>
                  </a:cubicBezTo>
                  <a:cubicBezTo>
                    <a:pt x="2879090" y="1737360"/>
                    <a:pt x="2854960" y="1673860"/>
                    <a:pt x="2820670" y="1582420"/>
                  </a:cubicBezTo>
                  <a:cubicBezTo>
                    <a:pt x="2755900" y="1412240"/>
                    <a:pt x="2644140" y="1024890"/>
                    <a:pt x="2564130" y="845820"/>
                  </a:cubicBezTo>
                  <a:cubicBezTo>
                    <a:pt x="2514600" y="736600"/>
                    <a:pt x="2472690" y="642620"/>
                    <a:pt x="2421890" y="590550"/>
                  </a:cubicBezTo>
                  <a:cubicBezTo>
                    <a:pt x="2390140" y="557530"/>
                    <a:pt x="2353310" y="553720"/>
                    <a:pt x="2322830" y="530860"/>
                  </a:cubicBezTo>
                  <a:cubicBezTo>
                    <a:pt x="2292350" y="508000"/>
                    <a:pt x="2277110" y="478790"/>
                    <a:pt x="2240280" y="453390"/>
                  </a:cubicBezTo>
                  <a:cubicBezTo>
                    <a:pt x="2183130" y="414020"/>
                    <a:pt x="2080260" y="365760"/>
                    <a:pt x="2002790" y="335280"/>
                  </a:cubicBezTo>
                  <a:cubicBezTo>
                    <a:pt x="1934210" y="307340"/>
                    <a:pt x="1852930" y="279400"/>
                    <a:pt x="1800860" y="273050"/>
                  </a:cubicBezTo>
                  <a:cubicBezTo>
                    <a:pt x="1769110" y="269240"/>
                    <a:pt x="1756410" y="278130"/>
                    <a:pt x="1723390" y="276860"/>
                  </a:cubicBezTo>
                  <a:cubicBezTo>
                    <a:pt x="1659890" y="273050"/>
                    <a:pt x="1530350" y="240030"/>
                    <a:pt x="1451610" y="233680"/>
                  </a:cubicBezTo>
                  <a:cubicBezTo>
                    <a:pt x="1390650" y="228600"/>
                    <a:pt x="1336040" y="240030"/>
                    <a:pt x="1290320" y="233680"/>
                  </a:cubicBezTo>
                  <a:cubicBezTo>
                    <a:pt x="1254760" y="228600"/>
                    <a:pt x="1243330" y="214630"/>
                    <a:pt x="1198880" y="209550"/>
                  </a:cubicBezTo>
                  <a:cubicBezTo>
                    <a:pt x="1083310" y="195580"/>
                    <a:pt x="704850" y="189230"/>
                    <a:pt x="565150" y="214630"/>
                  </a:cubicBezTo>
                  <a:cubicBezTo>
                    <a:pt x="492760" y="227330"/>
                    <a:pt x="448310" y="248920"/>
                    <a:pt x="406400" y="271780"/>
                  </a:cubicBezTo>
                  <a:cubicBezTo>
                    <a:pt x="374650" y="288290"/>
                    <a:pt x="351790" y="306070"/>
                    <a:pt x="328930" y="328930"/>
                  </a:cubicBezTo>
                  <a:cubicBezTo>
                    <a:pt x="306070" y="351790"/>
                    <a:pt x="276860" y="382270"/>
                    <a:pt x="270510" y="411480"/>
                  </a:cubicBezTo>
                  <a:cubicBezTo>
                    <a:pt x="264160" y="436880"/>
                    <a:pt x="283210" y="459740"/>
                    <a:pt x="281940" y="491490"/>
                  </a:cubicBezTo>
                  <a:cubicBezTo>
                    <a:pt x="280670" y="541020"/>
                    <a:pt x="247650" y="614680"/>
                    <a:pt x="240030" y="681990"/>
                  </a:cubicBezTo>
                  <a:cubicBezTo>
                    <a:pt x="232410" y="756920"/>
                    <a:pt x="254000" y="861060"/>
                    <a:pt x="240030" y="924560"/>
                  </a:cubicBezTo>
                  <a:cubicBezTo>
                    <a:pt x="231140" y="967740"/>
                    <a:pt x="194310" y="995680"/>
                    <a:pt x="193040" y="1028700"/>
                  </a:cubicBezTo>
                  <a:cubicBezTo>
                    <a:pt x="191770" y="1057910"/>
                    <a:pt x="215900" y="1083310"/>
                    <a:pt x="219710" y="1111250"/>
                  </a:cubicBezTo>
                  <a:cubicBezTo>
                    <a:pt x="223520" y="1137920"/>
                    <a:pt x="209550" y="1169670"/>
                    <a:pt x="219710" y="1193800"/>
                  </a:cubicBezTo>
                  <a:cubicBezTo>
                    <a:pt x="231140" y="1219200"/>
                    <a:pt x="260350" y="1236980"/>
                    <a:pt x="289560" y="1259840"/>
                  </a:cubicBezTo>
                  <a:cubicBezTo>
                    <a:pt x="331470" y="1292860"/>
                    <a:pt x="403860" y="1344930"/>
                    <a:pt x="455930" y="1362710"/>
                  </a:cubicBezTo>
                  <a:cubicBezTo>
                    <a:pt x="495300" y="1375410"/>
                    <a:pt x="523240" y="1362710"/>
                    <a:pt x="566420" y="1372870"/>
                  </a:cubicBezTo>
                  <a:cubicBezTo>
                    <a:pt x="629920" y="1388110"/>
                    <a:pt x="742950" y="1430020"/>
                    <a:pt x="797560" y="1464310"/>
                  </a:cubicBezTo>
                  <a:cubicBezTo>
                    <a:pt x="833120" y="1487170"/>
                    <a:pt x="848360" y="1517650"/>
                    <a:pt x="877570" y="1535430"/>
                  </a:cubicBezTo>
                  <a:cubicBezTo>
                    <a:pt x="904240" y="1551940"/>
                    <a:pt x="930910" y="1550670"/>
                    <a:pt x="963930" y="1570990"/>
                  </a:cubicBezTo>
                  <a:cubicBezTo>
                    <a:pt x="1024890" y="1607820"/>
                    <a:pt x="1145540" y="1711960"/>
                    <a:pt x="1191260" y="1770380"/>
                  </a:cubicBezTo>
                  <a:cubicBezTo>
                    <a:pt x="1219200" y="1805940"/>
                    <a:pt x="1231900" y="1835150"/>
                    <a:pt x="1242060" y="1866900"/>
                  </a:cubicBezTo>
                  <a:cubicBezTo>
                    <a:pt x="1250950" y="1894840"/>
                    <a:pt x="1242060" y="1922780"/>
                    <a:pt x="1250950" y="1950720"/>
                  </a:cubicBezTo>
                  <a:cubicBezTo>
                    <a:pt x="1261110" y="1983740"/>
                    <a:pt x="1290320" y="2011680"/>
                    <a:pt x="1305560" y="2053590"/>
                  </a:cubicBezTo>
                  <a:cubicBezTo>
                    <a:pt x="1327150" y="2113280"/>
                    <a:pt x="1338580" y="2192020"/>
                    <a:pt x="1350010" y="2280920"/>
                  </a:cubicBezTo>
                  <a:cubicBezTo>
                    <a:pt x="1365250" y="2404110"/>
                    <a:pt x="1358900" y="2609850"/>
                    <a:pt x="1375410" y="2724150"/>
                  </a:cubicBezTo>
                  <a:cubicBezTo>
                    <a:pt x="1385570" y="2799080"/>
                    <a:pt x="1407160" y="2838450"/>
                    <a:pt x="1416050" y="2905760"/>
                  </a:cubicBezTo>
                  <a:cubicBezTo>
                    <a:pt x="1427480" y="2987040"/>
                    <a:pt x="1421130" y="3094990"/>
                    <a:pt x="1432560" y="3176270"/>
                  </a:cubicBezTo>
                  <a:cubicBezTo>
                    <a:pt x="1441450" y="3244850"/>
                    <a:pt x="1455420" y="3309620"/>
                    <a:pt x="1473200" y="3361690"/>
                  </a:cubicBezTo>
                  <a:cubicBezTo>
                    <a:pt x="1487170" y="3402330"/>
                    <a:pt x="1496060" y="3431540"/>
                    <a:pt x="1521460" y="3464560"/>
                  </a:cubicBezTo>
                  <a:cubicBezTo>
                    <a:pt x="1553210" y="3506470"/>
                    <a:pt x="1616710" y="3556000"/>
                    <a:pt x="1658620" y="3582670"/>
                  </a:cubicBezTo>
                  <a:cubicBezTo>
                    <a:pt x="1687830" y="3601720"/>
                    <a:pt x="1710690" y="3609340"/>
                    <a:pt x="1738630" y="3619500"/>
                  </a:cubicBezTo>
                  <a:cubicBezTo>
                    <a:pt x="1769110" y="3629660"/>
                    <a:pt x="1797050" y="3638550"/>
                    <a:pt x="1833880" y="3643630"/>
                  </a:cubicBezTo>
                  <a:cubicBezTo>
                    <a:pt x="1882140" y="3649980"/>
                    <a:pt x="1932940" y="3643630"/>
                    <a:pt x="2002790" y="3649980"/>
                  </a:cubicBezTo>
                  <a:cubicBezTo>
                    <a:pt x="2119630" y="3660140"/>
                    <a:pt x="2353310" y="3671570"/>
                    <a:pt x="2467610" y="3717290"/>
                  </a:cubicBezTo>
                  <a:cubicBezTo>
                    <a:pt x="2543810" y="3747770"/>
                    <a:pt x="2594610" y="3799840"/>
                    <a:pt x="2641600" y="3839210"/>
                  </a:cubicBezTo>
                  <a:cubicBezTo>
                    <a:pt x="2677160" y="3869690"/>
                    <a:pt x="2701290" y="3887470"/>
                    <a:pt x="2729230" y="3929380"/>
                  </a:cubicBezTo>
                  <a:cubicBezTo>
                    <a:pt x="2773680" y="3992880"/>
                    <a:pt x="2823210" y="4094480"/>
                    <a:pt x="2854960" y="4201160"/>
                  </a:cubicBezTo>
                  <a:cubicBezTo>
                    <a:pt x="2895600" y="4339590"/>
                    <a:pt x="2917190" y="4591050"/>
                    <a:pt x="2927350" y="4699000"/>
                  </a:cubicBezTo>
                  <a:cubicBezTo>
                    <a:pt x="2932430" y="4751070"/>
                    <a:pt x="2934970" y="4771390"/>
                    <a:pt x="2932430" y="4815840"/>
                  </a:cubicBezTo>
                  <a:cubicBezTo>
                    <a:pt x="2928620" y="4872990"/>
                    <a:pt x="2901950" y="4950460"/>
                    <a:pt x="2896870" y="5013960"/>
                  </a:cubicBezTo>
                  <a:cubicBezTo>
                    <a:pt x="2891790" y="5073650"/>
                    <a:pt x="2893060" y="5130800"/>
                    <a:pt x="2899410" y="5186680"/>
                  </a:cubicBezTo>
                  <a:cubicBezTo>
                    <a:pt x="2905760" y="5242560"/>
                    <a:pt x="2937510" y="5317490"/>
                    <a:pt x="2937510" y="5350510"/>
                  </a:cubicBezTo>
                  <a:cubicBezTo>
                    <a:pt x="2937510" y="5364480"/>
                    <a:pt x="2936240" y="5370830"/>
                    <a:pt x="2929890" y="5380990"/>
                  </a:cubicBezTo>
                  <a:cubicBezTo>
                    <a:pt x="2922270" y="5394960"/>
                    <a:pt x="2904490" y="5416550"/>
                    <a:pt x="2886710" y="5425440"/>
                  </a:cubicBezTo>
                  <a:cubicBezTo>
                    <a:pt x="2868930" y="5434330"/>
                    <a:pt x="2842260" y="5435600"/>
                    <a:pt x="2825750" y="5434330"/>
                  </a:cubicBezTo>
                  <a:cubicBezTo>
                    <a:pt x="2814320" y="5433060"/>
                    <a:pt x="2805430" y="5429250"/>
                    <a:pt x="2796540" y="5424170"/>
                  </a:cubicBezTo>
                  <a:cubicBezTo>
                    <a:pt x="2787650" y="5419090"/>
                    <a:pt x="2778760" y="5414010"/>
                    <a:pt x="2771140" y="5405120"/>
                  </a:cubicBezTo>
                  <a:cubicBezTo>
                    <a:pt x="2760980" y="5392420"/>
                    <a:pt x="2747010" y="5368290"/>
                    <a:pt x="2745740" y="5349240"/>
                  </a:cubicBezTo>
                  <a:cubicBezTo>
                    <a:pt x="2744470" y="5330190"/>
                    <a:pt x="2752090" y="5304790"/>
                    <a:pt x="2759710" y="5289550"/>
                  </a:cubicBezTo>
                  <a:cubicBezTo>
                    <a:pt x="2764790" y="5279390"/>
                    <a:pt x="2769870" y="5271770"/>
                    <a:pt x="2780030" y="5265420"/>
                  </a:cubicBezTo>
                  <a:cubicBezTo>
                    <a:pt x="2794000" y="5256530"/>
                    <a:pt x="2820670" y="5246370"/>
                    <a:pt x="2837180" y="5243830"/>
                  </a:cubicBezTo>
                  <a:cubicBezTo>
                    <a:pt x="2848610" y="5242560"/>
                    <a:pt x="2857500" y="5243830"/>
                    <a:pt x="2868930" y="5247640"/>
                  </a:cubicBezTo>
                  <a:cubicBezTo>
                    <a:pt x="2884170" y="5253990"/>
                    <a:pt x="2908300" y="5269230"/>
                    <a:pt x="2919730" y="5281930"/>
                  </a:cubicBezTo>
                  <a:cubicBezTo>
                    <a:pt x="2927350" y="5290820"/>
                    <a:pt x="2931160" y="5298440"/>
                    <a:pt x="2933700" y="5309870"/>
                  </a:cubicBezTo>
                  <a:cubicBezTo>
                    <a:pt x="2937510" y="5326380"/>
                    <a:pt x="2937510" y="5354320"/>
                    <a:pt x="2933700" y="5370830"/>
                  </a:cubicBezTo>
                  <a:cubicBezTo>
                    <a:pt x="2931160" y="5382260"/>
                    <a:pt x="2926080" y="5389880"/>
                    <a:pt x="2918460" y="5398770"/>
                  </a:cubicBezTo>
                  <a:cubicBezTo>
                    <a:pt x="2907030" y="5411470"/>
                    <a:pt x="2882900" y="5427980"/>
                    <a:pt x="2867660" y="5433060"/>
                  </a:cubicBezTo>
                  <a:cubicBezTo>
                    <a:pt x="2856230" y="5436870"/>
                    <a:pt x="2846070" y="5436870"/>
                    <a:pt x="2835910" y="5435600"/>
                  </a:cubicBezTo>
                  <a:cubicBezTo>
                    <a:pt x="2825750" y="5434330"/>
                    <a:pt x="2815590" y="5434330"/>
                    <a:pt x="2805430" y="5429250"/>
                  </a:cubicBezTo>
                  <a:cubicBezTo>
                    <a:pt x="2790190" y="5421630"/>
                    <a:pt x="2772410" y="5407660"/>
                    <a:pt x="2759710" y="5388610"/>
                  </a:cubicBezTo>
                  <a:cubicBezTo>
                    <a:pt x="2744470" y="5364480"/>
                    <a:pt x="2735580" y="5325110"/>
                    <a:pt x="2726690" y="5293360"/>
                  </a:cubicBezTo>
                  <a:cubicBezTo>
                    <a:pt x="2719070" y="5264150"/>
                    <a:pt x="2712720" y="5243830"/>
                    <a:pt x="2708910" y="5207000"/>
                  </a:cubicBezTo>
                  <a:cubicBezTo>
                    <a:pt x="2703830" y="5143500"/>
                    <a:pt x="2700020" y="5007610"/>
                    <a:pt x="2716530" y="4947920"/>
                  </a:cubicBezTo>
                  <a:cubicBezTo>
                    <a:pt x="2725420" y="4912360"/>
                    <a:pt x="2750820" y="4903470"/>
                    <a:pt x="2758440" y="4869180"/>
                  </a:cubicBezTo>
                  <a:cubicBezTo>
                    <a:pt x="2769870" y="4814570"/>
                    <a:pt x="2754630" y="4729480"/>
                    <a:pt x="2743200" y="4645660"/>
                  </a:cubicBezTo>
                  <a:cubicBezTo>
                    <a:pt x="2727960" y="4537710"/>
                    <a:pt x="2702560" y="4387850"/>
                    <a:pt x="2667000" y="4277360"/>
                  </a:cubicBezTo>
                  <a:cubicBezTo>
                    <a:pt x="2636520" y="4182110"/>
                    <a:pt x="2589530" y="4072890"/>
                    <a:pt x="2552700" y="4018280"/>
                  </a:cubicBezTo>
                  <a:cubicBezTo>
                    <a:pt x="2532380" y="3987800"/>
                    <a:pt x="2515870" y="3975100"/>
                    <a:pt x="2491740" y="3956050"/>
                  </a:cubicBezTo>
                  <a:cubicBezTo>
                    <a:pt x="2462530" y="3933190"/>
                    <a:pt x="2429510" y="3907790"/>
                    <a:pt x="2388870" y="3896360"/>
                  </a:cubicBezTo>
                  <a:cubicBezTo>
                    <a:pt x="2338070" y="3882390"/>
                    <a:pt x="2268220" y="3898900"/>
                    <a:pt x="2207260" y="3892550"/>
                  </a:cubicBezTo>
                  <a:cubicBezTo>
                    <a:pt x="2146300" y="3886200"/>
                    <a:pt x="2085340" y="3863340"/>
                    <a:pt x="2024380" y="3856990"/>
                  </a:cubicBezTo>
                  <a:cubicBezTo>
                    <a:pt x="1964690" y="3850640"/>
                    <a:pt x="1906270" y="3862070"/>
                    <a:pt x="1846580" y="3854450"/>
                  </a:cubicBezTo>
                  <a:cubicBezTo>
                    <a:pt x="1784350" y="3845560"/>
                    <a:pt x="1717040" y="3830320"/>
                    <a:pt x="1658620" y="3804920"/>
                  </a:cubicBezTo>
                  <a:cubicBezTo>
                    <a:pt x="1598930" y="3779520"/>
                    <a:pt x="1544320" y="3741420"/>
                    <a:pt x="1492250" y="3699510"/>
                  </a:cubicBezTo>
                  <a:cubicBezTo>
                    <a:pt x="1437640" y="3656330"/>
                    <a:pt x="1381760" y="3604260"/>
                    <a:pt x="1342390" y="3545840"/>
                  </a:cubicBezTo>
                  <a:cubicBezTo>
                    <a:pt x="1303020" y="3488690"/>
                    <a:pt x="1267460" y="3403600"/>
                    <a:pt x="1254760" y="3352800"/>
                  </a:cubicBezTo>
                  <a:cubicBezTo>
                    <a:pt x="1247140" y="3322320"/>
                    <a:pt x="1253490" y="3304540"/>
                    <a:pt x="1248410" y="3276600"/>
                  </a:cubicBezTo>
                  <a:cubicBezTo>
                    <a:pt x="1242060" y="3242310"/>
                    <a:pt x="1220470" y="3210560"/>
                    <a:pt x="1214120" y="3166110"/>
                  </a:cubicBezTo>
                  <a:cubicBezTo>
                    <a:pt x="1203960" y="3100070"/>
                    <a:pt x="1221740" y="2989580"/>
                    <a:pt x="1212850" y="2915920"/>
                  </a:cubicBezTo>
                  <a:cubicBezTo>
                    <a:pt x="1205230" y="2854960"/>
                    <a:pt x="1181100" y="2813050"/>
                    <a:pt x="1173480" y="2752090"/>
                  </a:cubicBezTo>
                  <a:cubicBezTo>
                    <a:pt x="1164590" y="2677160"/>
                    <a:pt x="1177290" y="2588260"/>
                    <a:pt x="1170940" y="2498090"/>
                  </a:cubicBezTo>
                  <a:cubicBezTo>
                    <a:pt x="1163320" y="2392680"/>
                    <a:pt x="1146810" y="2231390"/>
                    <a:pt x="1127760" y="2157730"/>
                  </a:cubicBezTo>
                  <a:cubicBezTo>
                    <a:pt x="1117600" y="2120900"/>
                    <a:pt x="1103630" y="2106930"/>
                    <a:pt x="1094740" y="2077720"/>
                  </a:cubicBezTo>
                  <a:cubicBezTo>
                    <a:pt x="1084580" y="2043430"/>
                    <a:pt x="1087120" y="1996440"/>
                    <a:pt x="1076960" y="1962150"/>
                  </a:cubicBezTo>
                  <a:cubicBezTo>
                    <a:pt x="1068070" y="1934210"/>
                    <a:pt x="1059180" y="1911350"/>
                    <a:pt x="1042670" y="1887220"/>
                  </a:cubicBezTo>
                  <a:cubicBezTo>
                    <a:pt x="1024890" y="1860550"/>
                    <a:pt x="1005840" y="1841500"/>
                    <a:pt x="970280" y="1813560"/>
                  </a:cubicBezTo>
                  <a:cubicBezTo>
                    <a:pt x="901700" y="1758950"/>
                    <a:pt x="739140" y="1657350"/>
                    <a:pt x="641350" y="1610360"/>
                  </a:cubicBezTo>
                  <a:cubicBezTo>
                    <a:pt x="568960" y="1574800"/>
                    <a:pt x="495300" y="1549400"/>
                    <a:pt x="443230" y="1537970"/>
                  </a:cubicBezTo>
                  <a:cubicBezTo>
                    <a:pt x="410210" y="1530350"/>
                    <a:pt x="387350" y="1537970"/>
                    <a:pt x="359410" y="1530350"/>
                  </a:cubicBezTo>
                  <a:cubicBezTo>
                    <a:pt x="328930" y="1521460"/>
                    <a:pt x="297180" y="1501140"/>
                    <a:pt x="270510" y="1485900"/>
                  </a:cubicBezTo>
                  <a:cubicBezTo>
                    <a:pt x="246380" y="1471930"/>
                    <a:pt x="229870" y="1463040"/>
                    <a:pt x="204470" y="1442720"/>
                  </a:cubicBezTo>
                  <a:cubicBezTo>
                    <a:pt x="165100" y="1410970"/>
                    <a:pt x="97790" y="1352550"/>
                    <a:pt x="64770" y="1306830"/>
                  </a:cubicBezTo>
                  <a:cubicBezTo>
                    <a:pt x="38100" y="1270000"/>
                    <a:pt x="21590" y="1236980"/>
                    <a:pt x="11430" y="1193800"/>
                  </a:cubicBezTo>
                  <a:cubicBezTo>
                    <a:pt x="0" y="1144270"/>
                    <a:pt x="8890" y="1094740"/>
                    <a:pt x="11430" y="1026160"/>
                  </a:cubicBezTo>
                  <a:cubicBezTo>
                    <a:pt x="15240" y="918210"/>
                    <a:pt x="20320" y="698500"/>
                    <a:pt x="39370" y="608330"/>
                  </a:cubicBezTo>
                  <a:cubicBezTo>
                    <a:pt x="48260" y="563880"/>
                    <a:pt x="67310" y="543560"/>
                    <a:pt x="73660" y="510540"/>
                  </a:cubicBezTo>
                  <a:cubicBezTo>
                    <a:pt x="78740" y="480060"/>
                    <a:pt x="71120" y="449580"/>
                    <a:pt x="76200" y="417830"/>
                  </a:cubicBezTo>
                  <a:cubicBezTo>
                    <a:pt x="81280" y="383540"/>
                    <a:pt x="85090" y="350520"/>
                    <a:pt x="104140" y="314960"/>
                  </a:cubicBezTo>
                  <a:cubicBezTo>
                    <a:pt x="129540" y="266700"/>
                    <a:pt x="179070" y="210820"/>
                    <a:pt x="231140" y="165100"/>
                  </a:cubicBezTo>
                  <a:cubicBezTo>
                    <a:pt x="290830" y="113030"/>
                    <a:pt x="389890" y="50800"/>
                    <a:pt x="449580" y="27940"/>
                  </a:cubicBezTo>
                  <a:cubicBezTo>
                    <a:pt x="486410" y="13970"/>
                    <a:pt x="499110" y="13970"/>
                    <a:pt x="544830" y="10160"/>
                  </a:cubicBezTo>
                  <a:cubicBezTo>
                    <a:pt x="659130" y="0"/>
                    <a:pt x="976630" y="5080"/>
                    <a:pt x="1154430" y="11430"/>
                  </a:cubicBezTo>
                  <a:cubicBezTo>
                    <a:pt x="1291590" y="16510"/>
                    <a:pt x="1395730" y="24130"/>
                    <a:pt x="1520190" y="38100"/>
                  </a:cubicBezTo>
                  <a:cubicBezTo>
                    <a:pt x="1649730" y="53340"/>
                    <a:pt x="1802130" y="69850"/>
                    <a:pt x="1915160" y="99060"/>
                  </a:cubicBezTo>
                  <a:cubicBezTo>
                    <a:pt x="2004060" y="121920"/>
                    <a:pt x="2072640" y="148590"/>
                    <a:pt x="2146300" y="185420"/>
                  </a:cubicBezTo>
                  <a:cubicBezTo>
                    <a:pt x="2221230" y="222250"/>
                    <a:pt x="2307590" y="293370"/>
                    <a:pt x="2362200" y="321310"/>
                  </a:cubicBezTo>
                  <a:cubicBezTo>
                    <a:pt x="2392680" y="336550"/>
                    <a:pt x="2407920" y="332740"/>
                    <a:pt x="2435860" y="351790"/>
                  </a:cubicBezTo>
                  <a:cubicBezTo>
                    <a:pt x="2487930" y="387350"/>
                    <a:pt x="2574290" y="473710"/>
                    <a:pt x="2627630" y="548640"/>
                  </a:cubicBezTo>
                  <a:cubicBezTo>
                    <a:pt x="2680970" y="624840"/>
                    <a:pt x="2711450" y="702310"/>
                    <a:pt x="2754630" y="803910"/>
                  </a:cubicBezTo>
                  <a:cubicBezTo>
                    <a:pt x="2815590" y="947420"/>
                    <a:pt x="2900680" y="1200150"/>
                    <a:pt x="2943860" y="1333500"/>
                  </a:cubicBezTo>
                  <a:cubicBezTo>
                    <a:pt x="2969260" y="1412240"/>
                    <a:pt x="2974340" y="1454150"/>
                    <a:pt x="2998470" y="1525270"/>
                  </a:cubicBezTo>
                  <a:cubicBezTo>
                    <a:pt x="3028950" y="1615440"/>
                    <a:pt x="3086100" y="1765300"/>
                    <a:pt x="3117850" y="1830070"/>
                  </a:cubicBezTo>
                  <a:cubicBezTo>
                    <a:pt x="3133090" y="1861820"/>
                    <a:pt x="3136900" y="1874520"/>
                    <a:pt x="3159760" y="1898650"/>
                  </a:cubicBezTo>
                  <a:cubicBezTo>
                    <a:pt x="3199130" y="1940560"/>
                    <a:pt x="3322320" y="2005330"/>
                    <a:pt x="3354070" y="2037080"/>
                  </a:cubicBezTo>
                  <a:cubicBezTo>
                    <a:pt x="3366770" y="2049780"/>
                    <a:pt x="3371850" y="2056130"/>
                    <a:pt x="3375660" y="2068830"/>
                  </a:cubicBezTo>
                  <a:cubicBezTo>
                    <a:pt x="3380740" y="2084070"/>
                    <a:pt x="3382010" y="2110740"/>
                    <a:pt x="3376930" y="2125980"/>
                  </a:cubicBezTo>
                  <a:cubicBezTo>
                    <a:pt x="3373120" y="2138680"/>
                    <a:pt x="3364230" y="2148840"/>
                    <a:pt x="3355340" y="2157730"/>
                  </a:cubicBezTo>
                  <a:cubicBezTo>
                    <a:pt x="3346450" y="2166620"/>
                    <a:pt x="3335020" y="2174240"/>
                    <a:pt x="3322320" y="2176780"/>
                  </a:cubicBezTo>
                  <a:cubicBezTo>
                    <a:pt x="3305810" y="2180590"/>
                    <a:pt x="3265170" y="2170430"/>
                    <a:pt x="3265170" y="2170430"/>
                  </a:cubicBezTo>
                </a:path>
              </a:pathLst>
            </a:custGeom>
            <a:solidFill>
              <a:srgbClr val="29E719"/>
            </a:solidFill>
            <a:ln>
              <a:noFill/>
            </a:ln>
          </p:spPr>
        </p:sp>
      </p:grpSp>
      <p:sp>
        <p:nvSpPr>
          <p:cNvPr id="36" name="Freeform 36"/>
          <p:cNvSpPr/>
          <p:nvPr/>
        </p:nvSpPr>
        <p:spPr>
          <a:xfrm>
            <a:off x="13005306" y="6969443"/>
            <a:ext cx="1665694" cy="503873"/>
          </a:xfrm>
          <a:custGeom>
            <a:avLst/>
            <a:gdLst/>
            <a:ahLst/>
            <a:cxnLst/>
            <a:rect l="l" t="t" r="r" b="b"/>
            <a:pathLst>
              <a:path w="1665694" h="503873">
                <a:moveTo>
                  <a:pt x="0" y="0"/>
                </a:moveTo>
                <a:lnTo>
                  <a:pt x="1665695" y="0"/>
                </a:lnTo>
                <a:lnTo>
                  <a:pt x="1665695" y="503872"/>
                </a:lnTo>
                <a:lnTo>
                  <a:pt x="0" y="503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4808968" y="6914515"/>
            <a:ext cx="30152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9E719"/>
                </a:solidFill>
                <a:latin typeface="Canva Sans Bold"/>
              </a:rPr>
              <a:t>B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8792528" y="5068253"/>
            <a:ext cx="2081212" cy="2723198"/>
            <a:chOff x="0" y="0"/>
            <a:chExt cx="2774950" cy="3630930"/>
          </a:xfrm>
        </p:grpSpPr>
        <p:sp>
          <p:nvSpPr>
            <p:cNvPr id="39" name="Freeform 39"/>
            <p:cNvSpPr/>
            <p:nvPr/>
          </p:nvSpPr>
          <p:spPr>
            <a:xfrm>
              <a:off x="41910" y="24130"/>
              <a:ext cx="2683510" cy="3558540"/>
            </a:xfrm>
            <a:custGeom>
              <a:avLst/>
              <a:gdLst/>
              <a:ahLst/>
              <a:cxnLst/>
              <a:rect l="l" t="t" r="r" b="b"/>
              <a:pathLst>
                <a:path w="2683510" h="3558540">
                  <a:moveTo>
                    <a:pt x="586740" y="261620"/>
                  </a:moveTo>
                  <a:cubicBezTo>
                    <a:pt x="420370" y="209550"/>
                    <a:pt x="392430" y="207010"/>
                    <a:pt x="369570" y="217170"/>
                  </a:cubicBezTo>
                  <a:cubicBezTo>
                    <a:pt x="347980" y="227330"/>
                    <a:pt x="335280" y="247650"/>
                    <a:pt x="316230" y="271780"/>
                  </a:cubicBezTo>
                  <a:cubicBezTo>
                    <a:pt x="285750" y="309880"/>
                    <a:pt x="233680" y="386080"/>
                    <a:pt x="215900" y="434340"/>
                  </a:cubicBezTo>
                  <a:cubicBezTo>
                    <a:pt x="203200" y="468630"/>
                    <a:pt x="198120" y="490220"/>
                    <a:pt x="203200" y="527050"/>
                  </a:cubicBezTo>
                  <a:cubicBezTo>
                    <a:pt x="212090" y="589280"/>
                    <a:pt x="261620" y="701040"/>
                    <a:pt x="307340" y="763270"/>
                  </a:cubicBezTo>
                  <a:cubicBezTo>
                    <a:pt x="345440" y="815340"/>
                    <a:pt x="392430" y="850900"/>
                    <a:pt x="445770" y="883920"/>
                  </a:cubicBezTo>
                  <a:cubicBezTo>
                    <a:pt x="502920" y="918210"/>
                    <a:pt x="575310" y="941070"/>
                    <a:pt x="640080" y="961390"/>
                  </a:cubicBezTo>
                  <a:cubicBezTo>
                    <a:pt x="702310" y="980440"/>
                    <a:pt x="779780" y="979170"/>
                    <a:pt x="825500" y="1002030"/>
                  </a:cubicBezTo>
                  <a:cubicBezTo>
                    <a:pt x="859790" y="1018540"/>
                    <a:pt x="875030" y="1050290"/>
                    <a:pt x="901700" y="1069340"/>
                  </a:cubicBezTo>
                  <a:cubicBezTo>
                    <a:pt x="927100" y="1087120"/>
                    <a:pt x="949960" y="1087120"/>
                    <a:pt x="984250" y="1112520"/>
                  </a:cubicBezTo>
                  <a:cubicBezTo>
                    <a:pt x="1060450" y="1170940"/>
                    <a:pt x="1233170" y="1356360"/>
                    <a:pt x="1311910" y="1457960"/>
                  </a:cubicBezTo>
                  <a:cubicBezTo>
                    <a:pt x="1365250" y="1527810"/>
                    <a:pt x="1384300" y="1581150"/>
                    <a:pt x="1428750" y="1647190"/>
                  </a:cubicBezTo>
                  <a:cubicBezTo>
                    <a:pt x="1480820" y="1723390"/>
                    <a:pt x="1568450" y="1830070"/>
                    <a:pt x="1605280" y="1888490"/>
                  </a:cubicBezTo>
                  <a:cubicBezTo>
                    <a:pt x="1624330" y="1918970"/>
                    <a:pt x="1633220" y="1932940"/>
                    <a:pt x="1644650" y="1962150"/>
                  </a:cubicBezTo>
                  <a:cubicBezTo>
                    <a:pt x="1659890" y="1998980"/>
                    <a:pt x="1675130" y="2044700"/>
                    <a:pt x="1685290" y="2091690"/>
                  </a:cubicBezTo>
                  <a:cubicBezTo>
                    <a:pt x="1697990" y="2146300"/>
                    <a:pt x="1704340" y="2194560"/>
                    <a:pt x="1709420" y="2273300"/>
                  </a:cubicBezTo>
                  <a:cubicBezTo>
                    <a:pt x="1719580" y="2416810"/>
                    <a:pt x="1704340" y="2758440"/>
                    <a:pt x="1713230" y="2884170"/>
                  </a:cubicBezTo>
                  <a:cubicBezTo>
                    <a:pt x="1717040" y="2940050"/>
                    <a:pt x="1720850" y="2965450"/>
                    <a:pt x="1729740" y="3004820"/>
                  </a:cubicBezTo>
                  <a:cubicBezTo>
                    <a:pt x="1738630" y="3044190"/>
                    <a:pt x="1744980" y="3082290"/>
                    <a:pt x="1765300" y="3121660"/>
                  </a:cubicBezTo>
                  <a:cubicBezTo>
                    <a:pt x="1789430" y="3169920"/>
                    <a:pt x="1826260" y="3233420"/>
                    <a:pt x="1874520" y="3271520"/>
                  </a:cubicBezTo>
                  <a:cubicBezTo>
                    <a:pt x="1926590" y="3313430"/>
                    <a:pt x="2019300" y="3345180"/>
                    <a:pt x="2075180" y="3357880"/>
                  </a:cubicBezTo>
                  <a:cubicBezTo>
                    <a:pt x="2112010" y="3366770"/>
                    <a:pt x="2141220" y="3366770"/>
                    <a:pt x="2171700" y="3361690"/>
                  </a:cubicBezTo>
                  <a:cubicBezTo>
                    <a:pt x="2200910" y="3356610"/>
                    <a:pt x="2231390" y="3345180"/>
                    <a:pt x="2255520" y="3328670"/>
                  </a:cubicBezTo>
                  <a:cubicBezTo>
                    <a:pt x="2280920" y="3310890"/>
                    <a:pt x="2297430" y="3288030"/>
                    <a:pt x="2320290" y="3257550"/>
                  </a:cubicBezTo>
                  <a:cubicBezTo>
                    <a:pt x="2353310" y="3214370"/>
                    <a:pt x="2399030" y="3154680"/>
                    <a:pt x="2425700" y="3086100"/>
                  </a:cubicBezTo>
                  <a:cubicBezTo>
                    <a:pt x="2458720" y="3001010"/>
                    <a:pt x="2473960" y="2899410"/>
                    <a:pt x="2486660" y="2781300"/>
                  </a:cubicBezTo>
                  <a:cubicBezTo>
                    <a:pt x="2504440" y="2618740"/>
                    <a:pt x="2504440" y="2349500"/>
                    <a:pt x="2500630" y="2200910"/>
                  </a:cubicBezTo>
                  <a:cubicBezTo>
                    <a:pt x="2498090" y="2108200"/>
                    <a:pt x="2486660" y="2057400"/>
                    <a:pt x="2482850" y="1973580"/>
                  </a:cubicBezTo>
                  <a:cubicBezTo>
                    <a:pt x="2479040" y="1868170"/>
                    <a:pt x="2493010" y="1755140"/>
                    <a:pt x="2481580" y="1617980"/>
                  </a:cubicBezTo>
                  <a:cubicBezTo>
                    <a:pt x="2466340" y="1427480"/>
                    <a:pt x="2396490" y="1131570"/>
                    <a:pt x="2374900" y="939800"/>
                  </a:cubicBezTo>
                  <a:cubicBezTo>
                    <a:pt x="2359660" y="800100"/>
                    <a:pt x="2368550" y="656590"/>
                    <a:pt x="2350770" y="575310"/>
                  </a:cubicBezTo>
                  <a:cubicBezTo>
                    <a:pt x="2341880" y="533400"/>
                    <a:pt x="2331720" y="506730"/>
                    <a:pt x="2315210" y="481330"/>
                  </a:cubicBezTo>
                  <a:cubicBezTo>
                    <a:pt x="2299970" y="458470"/>
                    <a:pt x="2283460" y="443230"/>
                    <a:pt x="2256790" y="424180"/>
                  </a:cubicBezTo>
                  <a:cubicBezTo>
                    <a:pt x="2216150" y="396240"/>
                    <a:pt x="2152650" y="365760"/>
                    <a:pt x="2087880" y="341630"/>
                  </a:cubicBezTo>
                  <a:cubicBezTo>
                    <a:pt x="2009140" y="311150"/>
                    <a:pt x="1917700" y="284480"/>
                    <a:pt x="1814830" y="265430"/>
                  </a:cubicBezTo>
                  <a:cubicBezTo>
                    <a:pt x="1685290" y="241300"/>
                    <a:pt x="1536700" y="233680"/>
                    <a:pt x="1370330" y="226060"/>
                  </a:cubicBezTo>
                  <a:cubicBezTo>
                    <a:pt x="1156970" y="217170"/>
                    <a:pt x="795020" y="220980"/>
                    <a:pt x="638810" y="228600"/>
                  </a:cubicBezTo>
                  <a:cubicBezTo>
                    <a:pt x="565150" y="232410"/>
                    <a:pt x="513080" y="255270"/>
                    <a:pt x="474980" y="245110"/>
                  </a:cubicBezTo>
                  <a:cubicBezTo>
                    <a:pt x="450850" y="238760"/>
                    <a:pt x="434340" y="223520"/>
                    <a:pt x="422910" y="207010"/>
                  </a:cubicBezTo>
                  <a:cubicBezTo>
                    <a:pt x="411480" y="190500"/>
                    <a:pt x="403860" y="165100"/>
                    <a:pt x="403860" y="144780"/>
                  </a:cubicBezTo>
                  <a:cubicBezTo>
                    <a:pt x="403860" y="124460"/>
                    <a:pt x="416560" y="97790"/>
                    <a:pt x="426720" y="83820"/>
                  </a:cubicBezTo>
                  <a:cubicBezTo>
                    <a:pt x="433070" y="73660"/>
                    <a:pt x="439420" y="67310"/>
                    <a:pt x="450850" y="62230"/>
                  </a:cubicBezTo>
                  <a:cubicBezTo>
                    <a:pt x="466090" y="54610"/>
                    <a:pt x="494030" y="45720"/>
                    <a:pt x="514350" y="46990"/>
                  </a:cubicBezTo>
                  <a:cubicBezTo>
                    <a:pt x="534670" y="48260"/>
                    <a:pt x="560070" y="63500"/>
                    <a:pt x="574040" y="73660"/>
                  </a:cubicBezTo>
                  <a:cubicBezTo>
                    <a:pt x="584200" y="81280"/>
                    <a:pt x="589280" y="87630"/>
                    <a:pt x="594360" y="99060"/>
                  </a:cubicBezTo>
                  <a:cubicBezTo>
                    <a:pt x="601980" y="114300"/>
                    <a:pt x="608330" y="142240"/>
                    <a:pt x="605790" y="162560"/>
                  </a:cubicBezTo>
                  <a:cubicBezTo>
                    <a:pt x="603250" y="182880"/>
                    <a:pt x="588010" y="208280"/>
                    <a:pt x="576580" y="220980"/>
                  </a:cubicBezTo>
                  <a:cubicBezTo>
                    <a:pt x="568960" y="229870"/>
                    <a:pt x="561340" y="234950"/>
                    <a:pt x="549910" y="240030"/>
                  </a:cubicBezTo>
                  <a:cubicBezTo>
                    <a:pt x="533400" y="246380"/>
                    <a:pt x="505460" y="252730"/>
                    <a:pt x="485140" y="248920"/>
                  </a:cubicBezTo>
                  <a:cubicBezTo>
                    <a:pt x="464820" y="245110"/>
                    <a:pt x="441960" y="228600"/>
                    <a:pt x="429260" y="215900"/>
                  </a:cubicBezTo>
                  <a:cubicBezTo>
                    <a:pt x="420370" y="207010"/>
                    <a:pt x="415290" y="199390"/>
                    <a:pt x="411480" y="187960"/>
                  </a:cubicBezTo>
                  <a:cubicBezTo>
                    <a:pt x="406400" y="171450"/>
                    <a:pt x="401320" y="143510"/>
                    <a:pt x="406400" y="123190"/>
                  </a:cubicBezTo>
                  <a:cubicBezTo>
                    <a:pt x="411480" y="102870"/>
                    <a:pt x="429260" y="80010"/>
                    <a:pt x="441960" y="68580"/>
                  </a:cubicBezTo>
                  <a:cubicBezTo>
                    <a:pt x="450850" y="59690"/>
                    <a:pt x="461010" y="57150"/>
                    <a:pt x="471170" y="53340"/>
                  </a:cubicBezTo>
                  <a:cubicBezTo>
                    <a:pt x="481330" y="49530"/>
                    <a:pt x="496570" y="43180"/>
                    <a:pt x="504190" y="46990"/>
                  </a:cubicBezTo>
                  <a:cubicBezTo>
                    <a:pt x="511810" y="50800"/>
                    <a:pt x="508000" y="68580"/>
                    <a:pt x="516890" y="72390"/>
                  </a:cubicBezTo>
                  <a:cubicBezTo>
                    <a:pt x="535940" y="80010"/>
                    <a:pt x="579120" y="36830"/>
                    <a:pt x="638810" y="26670"/>
                  </a:cubicBezTo>
                  <a:cubicBezTo>
                    <a:pt x="787400" y="0"/>
                    <a:pt x="1306830" y="17780"/>
                    <a:pt x="1436370" y="33020"/>
                  </a:cubicBezTo>
                  <a:cubicBezTo>
                    <a:pt x="1479550" y="38100"/>
                    <a:pt x="1483360" y="46990"/>
                    <a:pt x="1520190" y="52070"/>
                  </a:cubicBezTo>
                  <a:cubicBezTo>
                    <a:pt x="1592580" y="63500"/>
                    <a:pt x="1747520" y="60960"/>
                    <a:pt x="1842770" y="76200"/>
                  </a:cubicBezTo>
                  <a:cubicBezTo>
                    <a:pt x="1920240" y="88900"/>
                    <a:pt x="1981200" y="105410"/>
                    <a:pt x="2051050" y="129540"/>
                  </a:cubicBezTo>
                  <a:cubicBezTo>
                    <a:pt x="2127250" y="154940"/>
                    <a:pt x="2222500" y="198120"/>
                    <a:pt x="2282190" y="226060"/>
                  </a:cubicBezTo>
                  <a:cubicBezTo>
                    <a:pt x="2320290" y="243840"/>
                    <a:pt x="2346960" y="255270"/>
                    <a:pt x="2374900" y="274320"/>
                  </a:cubicBezTo>
                  <a:cubicBezTo>
                    <a:pt x="2402840" y="292100"/>
                    <a:pt x="2430780" y="311150"/>
                    <a:pt x="2451100" y="336550"/>
                  </a:cubicBezTo>
                  <a:cubicBezTo>
                    <a:pt x="2472690" y="363220"/>
                    <a:pt x="2484120" y="389890"/>
                    <a:pt x="2498090" y="430530"/>
                  </a:cubicBezTo>
                  <a:cubicBezTo>
                    <a:pt x="2520950" y="494030"/>
                    <a:pt x="2546350" y="599440"/>
                    <a:pt x="2556510" y="684530"/>
                  </a:cubicBezTo>
                  <a:cubicBezTo>
                    <a:pt x="2566670" y="768350"/>
                    <a:pt x="2548890" y="834390"/>
                    <a:pt x="2556510" y="939800"/>
                  </a:cubicBezTo>
                  <a:cubicBezTo>
                    <a:pt x="2569210" y="1111250"/>
                    <a:pt x="2632710" y="1365250"/>
                    <a:pt x="2654300" y="1616710"/>
                  </a:cubicBezTo>
                  <a:cubicBezTo>
                    <a:pt x="2680970" y="1929130"/>
                    <a:pt x="2683510" y="2503170"/>
                    <a:pt x="2682240" y="2673350"/>
                  </a:cubicBezTo>
                  <a:cubicBezTo>
                    <a:pt x="2682240" y="2727960"/>
                    <a:pt x="2683510" y="2735580"/>
                    <a:pt x="2678430" y="2780030"/>
                  </a:cubicBezTo>
                  <a:cubicBezTo>
                    <a:pt x="2670810" y="2856230"/>
                    <a:pt x="2645410" y="3016250"/>
                    <a:pt x="2627630" y="3088640"/>
                  </a:cubicBezTo>
                  <a:cubicBezTo>
                    <a:pt x="2617470" y="3128010"/>
                    <a:pt x="2612390" y="3145790"/>
                    <a:pt x="2597150" y="3180080"/>
                  </a:cubicBezTo>
                  <a:cubicBezTo>
                    <a:pt x="2576830" y="3229610"/>
                    <a:pt x="2546350" y="3302000"/>
                    <a:pt x="2506980" y="3352800"/>
                  </a:cubicBezTo>
                  <a:cubicBezTo>
                    <a:pt x="2467610" y="3404870"/>
                    <a:pt x="2406650" y="3456940"/>
                    <a:pt x="2360930" y="3487420"/>
                  </a:cubicBezTo>
                  <a:cubicBezTo>
                    <a:pt x="2326640" y="3510280"/>
                    <a:pt x="2297430" y="3521710"/>
                    <a:pt x="2264410" y="3533140"/>
                  </a:cubicBezTo>
                  <a:cubicBezTo>
                    <a:pt x="2233930" y="3544570"/>
                    <a:pt x="2205990" y="3553460"/>
                    <a:pt x="2170430" y="3556000"/>
                  </a:cubicBezTo>
                  <a:cubicBezTo>
                    <a:pt x="2123440" y="3558540"/>
                    <a:pt x="2063750" y="3550920"/>
                    <a:pt x="2007870" y="3536950"/>
                  </a:cubicBezTo>
                  <a:cubicBezTo>
                    <a:pt x="1944370" y="3520440"/>
                    <a:pt x="1863090" y="3487420"/>
                    <a:pt x="1812290" y="3459480"/>
                  </a:cubicBezTo>
                  <a:cubicBezTo>
                    <a:pt x="1776730" y="3439160"/>
                    <a:pt x="1753870" y="3421380"/>
                    <a:pt x="1727200" y="3397250"/>
                  </a:cubicBezTo>
                  <a:cubicBezTo>
                    <a:pt x="1696720" y="3369310"/>
                    <a:pt x="1668780" y="3340100"/>
                    <a:pt x="1642110" y="3300730"/>
                  </a:cubicBezTo>
                  <a:cubicBezTo>
                    <a:pt x="1610360" y="3253740"/>
                    <a:pt x="1576070" y="3192780"/>
                    <a:pt x="1555750" y="3128010"/>
                  </a:cubicBezTo>
                  <a:cubicBezTo>
                    <a:pt x="1532890" y="3055620"/>
                    <a:pt x="1526540" y="2984500"/>
                    <a:pt x="1518920" y="2884170"/>
                  </a:cubicBezTo>
                  <a:cubicBezTo>
                    <a:pt x="1507490" y="2726690"/>
                    <a:pt x="1527810" y="2434590"/>
                    <a:pt x="1518920" y="2274570"/>
                  </a:cubicBezTo>
                  <a:cubicBezTo>
                    <a:pt x="1512570" y="2169160"/>
                    <a:pt x="1521460" y="2091690"/>
                    <a:pt x="1488440" y="2012950"/>
                  </a:cubicBezTo>
                  <a:cubicBezTo>
                    <a:pt x="1454150" y="1931670"/>
                    <a:pt x="1367790" y="1871980"/>
                    <a:pt x="1311910" y="1798320"/>
                  </a:cubicBezTo>
                  <a:cubicBezTo>
                    <a:pt x="1257300" y="1725930"/>
                    <a:pt x="1215390" y="1648460"/>
                    <a:pt x="1158240" y="1576070"/>
                  </a:cubicBezTo>
                  <a:cubicBezTo>
                    <a:pt x="1097280" y="1499870"/>
                    <a:pt x="1027430" y="1417320"/>
                    <a:pt x="955040" y="1351280"/>
                  </a:cubicBezTo>
                  <a:cubicBezTo>
                    <a:pt x="885190" y="1287780"/>
                    <a:pt x="789940" y="1205230"/>
                    <a:pt x="730250" y="1182370"/>
                  </a:cubicBezTo>
                  <a:cubicBezTo>
                    <a:pt x="697230" y="1169670"/>
                    <a:pt x="676910" y="1182370"/>
                    <a:pt x="643890" y="1174750"/>
                  </a:cubicBezTo>
                  <a:cubicBezTo>
                    <a:pt x="595630" y="1163320"/>
                    <a:pt x="529590" y="1134110"/>
                    <a:pt x="473710" y="1109980"/>
                  </a:cubicBezTo>
                  <a:cubicBezTo>
                    <a:pt x="416560" y="1084580"/>
                    <a:pt x="354330" y="1060450"/>
                    <a:pt x="304800" y="1024890"/>
                  </a:cubicBezTo>
                  <a:cubicBezTo>
                    <a:pt x="257810" y="991870"/>
                    <a:pt x="222250" y="960120"/>
                    <a:pt x="182880" y="905510"/>
                  </a:cubicBezTo>
                  <a:cubicBezTo>
                    <a:pt x="121920" y="821690"/>
                    <a:pt x="26670" y="628650"/>
                    <a:pt x="8890" y="546100"/>
                  </a:cubicBezTo>
                  <a:cubicBezTo>
                    <a:pt x="0" y="505460"/>
                    <a:pt x="3810" y="487680"/>
                    <a:pt x="12700" y="452120"/>
                  </a:cubicBezTo>
                  <a:cubicBezTo>
                    <a:pt x="25400" y="398780"/>
                    <a:pt x="67310" y="321310"/>
                    <a:pt x="100330" y="262890"/>
                  </a:cubicBezTo>
                  <a:cubicBezTo>
                    <a:pt x="132080" y="208280"/>
                    <a:pt x="158750" y="148590"/>
                    <a:pt x="204470" y="111760"/>
                  </a:cubicBezTo>
                  <a:cubicBezTo>
                    <a:pt x="248920" y="74930"/>
                    <a:pt x="313690" y="49530"/>
                    <a:pt x="369570" y="39370"/>
                  </a:cubicBezTo>
                  <a:cubicBezTo>
                    <a:pt x="421640" y="30480"/>
                    <a:pt x="478790" y="34290"/>
                    <a:pt x="529590" y="48260"/>
                  </a:cubicBezTo>
                  <a:cubicBezTo>
                    <a:pt x="581660" y="63500"/>
                    <a:pt x="647700" y="100330"/>
                    <a:pt x="675640" y="128270"/>
                  </a:cubicBezTo>
                  <a:cubicBezTo>
                    <a:pt x="692150" y="144780"/>
                    <a:pt x="701040" y="161290"/>
                    <a:pt x="703580" y="179070"/>
                  </a:cubicBezTo>
                  <a:cubicBezTo>
                    <a:pt x="706120" y="196850"/>
                    <a:pt x="701040" y="219710"/>
                    <a:pt x="690880" y="234950"/>
                  </a:cubicBezTo>
                  <a:cubicBezTo>
                    <a:pt x="680720" y="250190"/>
                    <a:pt x="661670" y="262890"/>
                    <a:pt x="643890" y="267970"/>
                  </a:cubicBezTo>
                  <a:cubicBezTo>
                    <a:pt x="626110" y="273050"/>
                    <a:pt x="586740" y="261620"/>
                    <a:pt x="586740" y="261620"/>
                  </a:cubicBezTo>
                </a:path>
              </a:pathLst>
            </a:custGeom>
            <a:solidFill>
              <a:srgbClr val="1C12E1"/>
            </a:solidFill>
            <a:ln>
              <a:noFill/>
            </a:ln>
          </p:spPr>
        </p:sp>
      </p:grpSp>
      <p:sp>
        <p:nvSpPr>
          <p:cNvPr id="40" name="Freeform 40"/>
          <p:cNvSpPr/>
          <p:nvPr/>
        </p:nvSpPr>
        <p:spPr>
          <a:xfrm>
            <a:off x="10637681" y="5695462"/>
            <a:ext cx="1797931" cy="543874"/>
          </a:xfrm>
          <a:custGeom>
            <a:avLst/>
            <a:gdLst/>
            <a:ahLst/>
            <a:cxnLst/>
            <a:rect l="l" t="t" r="r" b="b"/>
            <a:pathLst>
              <a:path w="1797931" h="543874">
                <a:moveTo>
                  <a:pt x="0" y="0"/>
                </a:moveTo>
                <a:lnTo>
                  <a:pt x="1797931" y="0"/>
                </a:lnTo>
                <a:lnTo>
                  <a:pt x="1797931" y="543875"/>
                </a:lnTo>
                <a:lnTo>
                  <a:pt x="0" y="5438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12783850" y="5658946"/>
            <a:ext cx="14138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C12E1"/>
                </a:solidFill>
                <a:latin typeface="Canva Sans Bold"/>
              </a:rPr>
              <a:t>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470125" y="528437"/>
            <a:ext cx="17409814" cy="9179882"/>
            <a:chOff x="0" y="0"/>
            <a:chExt cx="4585301" cy="24177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85301" cy="2417747"/>
            </a:xfrm>
            <a:custGeom>
              <a:avLst/>
              <a:gdLst/>
              <a:ahLst/>
              <a:cxnLst/>
              <a:rect l="l" t="t" r="r" b="b"/>
              <a:pathLst>
                <a:path w="4585301" h="2417747">
                  <a:moveTo>
                    <a:pt x="0" y="0"/>
                  </a:moveTo>
                  <a:lnTo>
                    <a:pt x="4585301" y="0"/>
                  </a:lnTo>
                  <a:lnTo>
                    <a:pt x="4585301" y="2417747"/>
                  </a:lnTo>
                  <a:lnTo>
                    <a:pt x="0" y="2417747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42413" y="971550"/>
            <a:ext cx="15719897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c) ¿Cuál es el conjunto de las habitaciones interiores y simples del hotel? Realizar la operación correspondiente.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2508" y="2762031"/>
            <a:ext cx="16656531" cy="107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50" dirty="0">
                <a:solidFill>
                  <a:srgbClr val="000000"/>
                </a:solidFill>
                <a:latin typeface="Nunito"/>
              </a:rPr>
              <a:t>S∩I= {a; b} conjunto de las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habitaciones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interiores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 y simples. La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operación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realizada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fue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una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intersección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2413" y="4734545"/>
            <a:ext cx="16756626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Nunito Bold"/>
              </a:rPr>
              <a:t>d) ¿Cuál es el conjunto de las habitaciones dobles o con baño? Realizar la operación correspondiente.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2508" y="6174408"/>
            <a:ext cx="11738818" cy="270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Nunito"/>
              </a:rPr>
              <a:t>P= {c; d; f; i} conjunto de habitaciones dobles.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endParaRPr lang="en-US" sz="3100">
              <a:solidFill>
                <a:srgbClr val="000000"/>
              </a:solidFill>
              <a:latin typeface="Nunito"/>
            </a:endParaR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Nunito"/>
              </a:rPr>
              <a:t>PUB= {a; b; c; d; f; g; i} conjunto de habitaciones dobles o con baño.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endParaRPr lang="en-US" sz="3100">
              <a:solidFill>
                <a:srgbClr val="000000"/>
              </a:solidFill>
              <a:latin typeface="Nunito"/>
            </a:endParaR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Nunito"/>
              </a:rPr>
              <a:t>La operación realizada fue unión. </a:t>
            </a:r>
          </a:p>
        </p:txBody>
      </p:sp>
      <p:sp>
        <p:nvSpPr>
          <p:cNvPr id="12" name="AutoShape 12"/>
          <p:cNvSpPr/>
          <p:nvPr/>
        </p:nvSpPr>
        <p:spPr>
          <a:xfrm flipH="1" flipV="1">
            <a:off x="770988" y="4334730"/>
            <a:ext cx="16756626" cy="31032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454609" y="450857"/>
            <a:ext cx="17378782" cy="9350558"/>
            <a:chOff x="0" y="0"/>
            <a:chExt cx="4577128" cy="246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77128" cy="2462698"/>
            </a:xfrm>
            <a:custGeom>
              <a:avLst/>
              <a:gdLst/>
              <a:ahLst/>
              <a:cxnLst/>
              <a:rect l="l" t="t" r="r" b="b"/>
              <a:pathLst>
                <a:path w="4577128" h="2462698">
                  <a:moveTo>
                    <a:pt x="0" y="0"/>
                  </a:moveTo>
                  <a:lnTo>
                    <a:pt x="4577128" y="0"/>
                  </a:lnTo>
                  <a:lnTo>
                    <a:pt x="4577128" y="2462698"/>
                  </a:lnTo>
                  <a:lnTo>
                    <a:pt x="0" y="246269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8242" y="947737"/>
            <a:ext cx="15823761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Nunito Bold"/>
              </a:rPr>
              <a:t>e) ¿</a:t>
            </a:r>
            <a:r>
              <a:rPr lang="en-US" sz="3500" dirty="0" err="1">
                <a:solidFill>
                  <a:srgbClr val="000000"/>
                </a:solidFill>
                <a:latin typeface="Nunito Bold"/>
              </a:rPr>
              <a:t>Cuál</a:t>
            </a:r>
            <a:r>
              <a:rPr lang="en-US" sz="3500" dirty="0">
                <a:solidFill>
                  <a:srgbClr val="000000"/>
                </a:solidFill>
                <a:latin typeface="Nunito Bold"/>
              </a:rPr>
              <a:t> es </a:t>
            </a:r>
            <a:r>
              <a:rPr lang="en-US" sz="3500" dirty="0" err="1">
                <a:solidFill>
                  <a:srgbClr val="000000"/>
                </a:solidFill>
                <a:latin typeface="Nunito Bold"/>
              </a:rPr>
              <a:t>el</a:t>
            </a:r>
            <a:r>
              <a:rPr lang="en-US" sz="3500" dirty="0">
                <a:solidFill>
                  <a:srgbClr val="000000"/>
                </a:solidFill>
                <a:latin typeface="Nunito Bold"/>
              </a:rPr>
              <a:t> conjunto de las sin </a:t>
            </a:r>
            <a:r>
              <a:rPr lang="en-US" sz="3500" dirty="0" err="1">
                <a:solidFill>
                  <a:srgbClr val="000000"/>
                </a:solidFill>
                <a:latin typeface="Nunito Bold"/>
              </a:rPr>
              <a:t>baño</a:t>
            </a:r>
            <a:r>
              <a:rPr lang="en-US" sz="3500" dirty="0">
                <a:solidFill>
                  <a:srgbClr val="000000"/>
                </a:solidFill>
                <a:latin typeface="Nunito Bold"/>
              </a:rPr>
              <a:t>? ¿</a:t>
            </a:r>
            <a:r>
              <a:rPr lang="en-US" sz="3500" dirty="0" err="1">
                <a:solidFill>
                  <a:srgbClr val="000000"/>
                </a:solidFill>
                <a:latin typeface="Nunito Bold"/>
              </a:rPr>
              <a:t>Qué</a:t>
            </a:r>
            <a:r>
              <a:rPr lang="en-US" sz="3500" dirty="0">
                <a:solidFill>
                  <a:srgbClr val="000000"/>
                </a:solidFill>
                <a:latin typeface="Nunito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Nunito Bold"/>
              </a:rPr>
              <a:t>operación</a:t>
            </a:r>
            <a:r>
              <a:rPr lang="en-US" sz="3500" dirty="0">
                <a:solidFill>
                  <a:srgbClr val="000000"/>
                </a:solidFill>
                <a:latin typeface="Nunito Bold"/>
              </a:rPr>
              <a:t> es la </a:t>
            </a:r>
            <a:r>
              <a:rPr lang="en-US" sz="3500" dirty="0" err="1">
                <a:solidFill>
                  <a:srgbClr val="000000"/>
                </a:solidFill>
                <a:latin typeface="Nunito Bold"/>
              </a:rPr>
              <a:t>trabajada</a:t>
            </a:r>
            <a:r>
              <a:rPr lang="en-US" sz="3500" dirty="0">
                <a:solidFill>
                  <a:srgbClr val="000000"/>
                </a:solidFill>
                <a:latin typeface="Nunito Bold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4030" y="1868233"/>
            <a:ext cx="16585270" cy="215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Nunito"/>
              </a:rPr>
              <a:t>U – B= {e; h; i} conjunto de habitaciones sin baño. </a:t>
            </a:r>
          </a:p>
          <a:p>
            <a:pPr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000000"/>
              </a:solidFill>
              <a:latin typeface="Nunito"/>
            </a:endParaRPr>
          </a:p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Nunito"/>
              </a:rPr>
              <a:t>RTA: La operación realizada para encontrar el conjunto de las habitaciones sin baño fue la Diferencia entre los conjuntos U y B. </a:t>
            </a:r>
          </a:p>
        </p:txBody>
      </p:sp>
      <p:sp>
        <p:nvSpPr>
          <p:cNvPr id="10" name="AutoShape 10"/>
          <p:cNvSpPr/>
          <p:nvPr/>
        </p:nvSpPr>
        <p:spPr>
          <a:xfrm flipH="1" flipV="1">
            <a:off x="674052" y="4433299"/>
            <a:ext cx="16802493" cy="1905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634098" y="4667583"/>
            <a:ext cx="16802536" cy="121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Nunito Bold"/>
              </a:rPr>
              <a:t>f) ¿Cuál es el conjunto de las habitaciones dobles y exteriores? ¿Qué operación estamos trabajando?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4098" y="6188398"/>
            <a:ext cx="16585270" cy="378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Nunito"/>
              </a:rPr>
              <a:t>{d; e; f; g; h; i} conjunto de habitaciones exteriores.</a:t>
            </a:r>
          </a:p>
          <a:p>
            <a:pPr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Nunito"/>
            </a:endParaR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Nunito"/>
              </a:rPr>
              <a:t>P∩M= {d; f; i} conjunto de habitaciones dobles y exteriores.</a:t>
            </a:r>
          </a:p>
          <a:p>
            <a:pPr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Nunito"/>
            </a:endParaR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Nunito"/>
              </a:rPr>
              <a:t>RTA: Ocupamos la Intersección entre el conjunto P y M para saber cuales eran las habitaciones  dobles y exteriores. </a:t>
            </a:r>
          </a:p>
          <a:p>
            <a:pPr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000000"/>
              </a:solidFill>
              <a:latin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 white simple modern Thesis Defense Presentation </dc:title>
  <cp:lastModifiedBy>Nicolas P</cp:lastModifiedBy>
  <cp:revision>80</cp:revision>
  <dcterms:created xsi:type="dcterms:W3CDTF">2006-08-16T00:00:00Z</dcterms:created>
  <dcterms:modified xsi:type="dcterms:W3CDTF">2023-06-28T18:57:01Z</dcterms:modified>
  <dc:identifier>DAFnEX408M4</dc:identifier>
</cp:coreProperties>
</file>