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6/26/2023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6/26/2023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6/26/2023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6/26/2023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6/26/2023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67C5B3-0A28-FFC8-E87D-08BFBFF87FC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/>
              <a:t>matemáticas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E9F75BD-A086-3B0E-C656-797EE0D1679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/>
              <a:t>Trabajo integrador</a:t>
            </a:r>
          </a:p>
        </p:txBody>
      </p:sp>
    </p:spTree>
    <p:extLst>
      <p:ext uri="{BB962C8B-B14F-4D97-AF65-F5344CB8AC3E}">
        <p14:creationId xmlns:p14="http://schemas.microsoft.com/office/powerpoint/2010/main" val="29785727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D2F8A6-967B-15CA-01ED-1CF12A17F7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937727"/>
          </a:xfrm>
        </p:spPr>
        <p:txBody>
          <a:bodyPr/>
          <a:lstStyle/>
          <a:p>
            <a:r>
              <a:rPr lang="es-ES" dirty="0"/>
              <a:t>Origen de la estadística: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BE2ACD0-0598-514D-05FF-F41B53F5E6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623527"/>
            <a:ext cx="9601200" cy="4243873"/>
          </a:xfrm>
        </p:spPr>
        <p:txBody>
          <a:bodyPr/>
          <a:lstStyle/>
          <a:p>
            <a:r>
              <a:rPr lang="es-ES" dirty="0"/>
              <a:t>Se originó como una rama de la matemática aplicada que se ocupaba de la recopilación, análisis y presentación de datos. A lo largo de la historia, la estadística ha sido utilizada en muchos campos diferentes, incluyendo la política, la economía, la salud, la ciencia y la tecnología.</a:t>
            </a:r>
          </a:p>
          <a:p>
            <a:r>
              <a:rPr lang="es-ES" dirty="0"/>
              <a:t>Por ejemplo en la edad medía se utilizaba esta como una actividad que consistía en recopilar información con fines exclusivamente organizativo de población.</a:t>
            </a:r>
          </a:p>
        </p:txBody>
      </p:sp>
    </p:spTree>
    <p:extLst>
      <p:ext uri="{BB962C8B-B14F-4D97-AF65-F5344CB8AC3E}">
        <p14:creationId xmlns:p14="http://schemas.microsoft.com/office/powerpoint/2010/main" val="28646399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8B3232-4AB7-2455-D7D1-EF2104419C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88437"/>
          </a:xfrm>
        </p:spPr>
        <p:txBody>
          <a:bodyPr/>
          <a:lstStyle/>
          <a:p>
            <a:r>
              <a:rPr lang="es-ES" dirty="0"/>
              <a:t>¿Qué es un censo poblacional?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1A4CD62-361E-EA62-1DAC-C2D3E7224B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399592"/>
            <a:ext cx="9601200" cy="4467808"/>
          </a:xfrm>
        </p:spPr>
        <p:txBody>
          <a:bodyPr/>
          <a:lstStyle/>
          <a:p>
            <a:r>
              <a:rPr lang="es-ES" dirty="0"/>
              <a:t>El censo de población es el cálculo de la población de un país, región o </a:t>
            </a:r>
            <a:r>
              <a:rPr lang="es-ES" b="0" i="0" dirty="0">
                <a:solidFill>
                  <a:srgbClr val="000000"/>
                </a:solidFill>
                <a:effectLst/>
                <a:latin typeface="Quicksand"/>
              </a:rPr>
              <a:t>localidad</a:t>
            </a:r>
            <a:r>
              <a:rPr lang="es-ES" dirty="0"/>
              <a:t>.</a:t>
            </a:r>
          </a:p>
          <a:p>
            <a:r>
              <a:rPr lang="es-ES" dirty="0"/>
              <a:t>Este cálculo generalmente se realiza para obtener los datos correctos sobre la población, incluida la información sobre su tamaño, composición demográfica, nivel de educación, trabajo, entre otros aspectos relacionados.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222808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6BF8CD-BFD4-48A5-3728-B51AAAE503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068355"/>
          </a:xfrm>
        </p:spPr>
        <p:txBody>
          <a:bodyPr>
            <a:normAutofit fontScale="90000"/>
          </a:bodyPr>
          <a:lstStyle/>
          <a:p>
            <a:r>
              <a:rPr lang="es-ES" dirty="0"/>
              <a:t>El primer censo nacional, quien fue el precursor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62AEE34-9436-5508-6D40-16A72C8803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875453"/>
            <a:ext cx="9601200" cy="3991947"/>
          </a:xfrm>
        </p:spPr>
        <p:txBody>
          <a:bodyPr/>
          <a:lstStyle/>
          <a:p>
            <a:r>
              <a:rPr lang="es-ES" dirty="0"/>
              <a:t>En Argentina se realizó en el año 1869 y fue impulsado por el entonces presidente Domingo Faustino Sarmiento. El objetivo principal de este censo era obtener información precisa sobre la población del país sus características sociales económicas y educativas de la población.</a:t>
            </a:r>
          </a:p>
        </p:txBody>
      </p:sp>
    </p:spTree>
    <p:extLst>
      <p:ext uri="{BB962C8B-B14F-4D97-AF65-F5344CB8AC3E}">
        <p14:creationId xmlns:p14="http://schemas.microsoft.com/office/powerpoint/2010/main" val="28881640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38484A3B-7714-AE38-9D52-0A9E6E9B5F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15819"/>
            <a:ext cx="9703837" cy="1453243"/>
          </a:xfrm>
        </p:spPr>
        <p:txBody>
          <a:bodyPr>
            <a:normAutofit/>
          </a:bodyPr>
          <a:lstStyle/>
          <a:p>
            <a:r>
              <a:rPr lang="es-ES" sz="3200" dirty="0"/>
              <a:t>Comparación de  algunos resultados obtenidos en el primer censo, con los obtenidos en 2022.</a:t>
            </a:r>
            <a:br>
              <a:rPr lang="es-ES" sz="3200" dirty="0"/>
            </a:br>
            <a:r>
              <a:rPr lang="es-ES" sz="3200" dirty="0"/>
              <a:t>               “1859”                                   “2022”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018D0848-3DB5-037B-094D-AF6C4EB511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956181"/>
          </a:xfrm>
        </p:spPr>
        <p:txBody>
          <a:bodyPr/>
          <a:lstStyle/>
          <a:p>
            <a:r>
              <a:rPr lang="es-ES" dirty="0"/>
              <a:t> la población total de Argentina en ese momento era de alrededor de 1,8 millones de personas. </a:t>
            </a:r>
          </a:p>
          <a:p>
            <a:r>
              <a:rPr lang="es-ES" dirty="0"/>
              <a:t>La mayoría de la población vivía en áreas rurales, muy pocas personas en ares urbanas el 11%  y se dedicaba a la agricultura y la ganadería.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D6615247-C576-7445-83F3-4AEFFA5479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956181"/>
          </a:xfrm>
        </p:spPr>
        <p:txBody>
          <a:bodyPr/>
          <a:lstStyle/>
          <a:p>
            <a:r>
              <a:rPr lang="es-ES" dirty="0"/>
              <a:t> la población total de Argentina en es de 46 millones de personas. </a:t>
            </a:r>
          </a:p>
          <a:p>
            <a:r>
              <a:rPr lang="es-ES" dirty="0"/>
              <a:t>la población vive en áreas urbanas 40% y se dedican a una variedad de industrias y servicios.</a:t>
            </a:r>
          </a:p>
        </p:txBody>
      </p:sp>
    </p:spTree>
    <p:extLst>
      <p:ext uri="{BB962C8B-B14F-4D97-AF65-F5344CB8AC3E}">
        <p14:creationId xmlns:p14="http://schemas.microsoft.com/office/powerpoint/2010/main" val="3906798771"/>
      </p:ext>
    </p:extLst>
  </p:cSld>
  <p:clrMapOvr>
    <a:masterClrMapping/>
  </p:clrMapOvr>
</p:sld>
</file>

<file path=ppt/theme/theme1.xml><?xml version="1.0" encoding="utf-8"?>
<a:theme xmlns:a="http://schemas.openxmlformats.org/drawingml/2006/main" name="Recorte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TM10001105[[fn=Recorte]]</Template>
  <TotalTime>37</TotalTime>
  <Words>304</Words>
  <Application>Microsoft Office PowerPoint</Application>
  <PresentationFormat>Panorámica</PresentationFormat>
  <Paragraphs>15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Franklin Gothic Book</vt:lpstr>
      <vt:lpstr>Quicksand</vt:lpstr>
      <vt:lpstr>Recorte</vt:lpstr>
      <vt:lpstr>matemáticas</vt:lpstr>
      <vt:lpstr>Origen de la estadística:</vt:lpstr>
      <vt:lpstr>¿Qué es un censo poblacional?</vt:lpstr>
      <vt:lpstr>El primer censo nacional, quien fue el precursor</vt:lpstr>
      <vt:lpstr>Comparación de  algunos resultados obtenidos en el primer censo, con los obtenidos en 2022.                “1859”                                   “2022”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matemáticas</dc:title>
  <dc:creator>laut var</dc:creator>
  <cp:lastModifiedBy>laut var</cp:lastModifiedBy>
  <cp:revision>1</cp:revision>
  <dcterms:created xsi:type="dcterms:W3CDTF">2023-06-26T13:49:26Z</dcterms:created>
  <dcterms:modified xsi:type="dcterms:W3CDTF">2023-06-26T14:27:05Z</dcterms:modified>
</cp:coreProperties>
</file>