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3" r:id="rId4"/>
    <p:sldId id="257" r:id="rId5"/>
    <p:sldId id="264" r:id="rId6"/>
    <p:sldId id="265" r:id="rId7"/>
    <p:sldId id="259" r:id="rId8"/>
    <p:sldId id="266" r:id="rId9"/>
    <p:sldId id="260" r:id="rId10"/>
    <p:sldId id="267" r:id="rId11"/>
    <p:sldId id="270" r:id="rId12"/>
    <p:sldId id="271" r:id="rId13"/>
    <p:sldId id="261" r:id="rId14"/>
    <p:sldId id="268" r:id="rId15"/>
    <p:sldId id="262" r:id="rId16"/>
  </p:sldIdLst>
  <p:sldSz cx="9144000" cy="5940425"/>
  <p:notesSz cx="6858000" cy="9144000"/>
  <p:defaultTextStyle>
    <a:defPPr>
      <a:defRPr lang="es-AR"/>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03" autoAdjust="0"/>
    <p:restoredTop sz="94660"/>
  </p:normalViewPr>
  <p:slideViewPr>
    <p:cSldViewPr>
      <p:cViewPr>
        <p:scale>
          <a:sx n="82" d="100"/>
          <a:sy n="82" d="100"/>
        </p:scale>
        <p:origin x="-1128" y="-24"/>
      </p:cViewPr>
      <p:guideLst>
        <p:guide orient="horz" pos="187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95" name="Group 94"/>
          <p:cNvGrpSpPr/>
          <p:nvPr/>
        </p:nvGrpSpPr>
        <p:grpSpPr>
          <a:xfrm>
            <a:off x="0" y="-26397"/>
            <a:ext cx="9067800" cy="5967514"/>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BDF255B-6074-4632-B427-816F3E9248E6}" type="slidenum">
              <a:rPr lang="es-AR" smtClean="0"/>
              <a:pPr/>
              <a:t>‹Nº›</a:t>
            </a:fld>
            <a:endParaRPr lang="es-AR"/>
          </a:p>
        </p:txBody>
      </p:sp>
      <p:sp>
        <p:nvSpPr>
          <p:cNvPr id="113" name="Rectangle 112"/>
          <p:cNvSpPr/>
          <p:nvPr/>
        </p:nvSpPr>
        <p:spPr>
          <a:xfrm>
            <a:off x="0" y="1650118"/>
            <a:ext cx="4953000" cy="270619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1782130"/>
            <a:ext cx="4801394" cy="2443550"/>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845383"/>
            <a:ext cx="4419600" cy="1386209"/>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28600" y="3234231"/>
            <a:ext cx="4419600" cy="924066"/>
          </a:xfrm>
        </p:spPr>
        <p:txBody>
          <a:bodyPr>
            <a:normAutofit/>
          </a:bodyPr>
          <a:lstStyle>
            <a:lvl1pPr marL="0" indent="0" algn="l">
              <a:buNone/>
              <a:defRPr sz="2200">
                <a:solidFill>
                  <a:srgbClr val="FFFFFF"/>
                </a:solidFill>
              </a:defRPr>
            </a:lvl1pPr>
            <a:lvl2pPr marL="457165" indent="0" algn="ctr">
              <a:buNone/>
              <a:defRPr>
                <a:solidFill>
                  <a:schemeClr val="tx1">
                    <a:tint val="75000"/>
                  </a:schemeClr>
                </a:solidFill>
              </a:defRPr>
            </a:lvl2pPr>
            <a:lvl3pPr marL="914330" indent="0" algn="ctr">
              <a:buNone/>
              <a:defRPr>
                <a:solidFill>
                  <a:schemeClr val="tx1">
                    <a:tint val="75000"/>
                  </a:schemeClr>
                </a:solidFill>
              </a:defRPr>
            </a:lvl3pPr>
            <a:lvl4pPr marL="1371495" indent="0" algn="ctr">
              <a:buNone/>
              <a:defRPr>
                <a:solidFill>
                  <a:schemeClr val="tx1">
                    <a:tint val="75000"/>
                  </a:schemeClr>
                </a:solidFill>
              </a:defRPr>
            </a:lvl4pPr>
            <a:lvl5pPr marL="1828660" indent="0" algn="ctr">
              <a:buNone/>
              <a:defRPr>
                <a:solidFill>
                  <a:schemeClr val="tx1">
                    <a:tint val="75000"/>
                  </a:schemeClr>
                </a:solidFill>
              </a:defRPr>
            </a:lvl5pPr>
            <a:lvl6pPr marL="2285825" indent="0" algn="ctr">
              <a:buNone/>
              <a:defRPr>
                <a:solidFill>
                  <a:schemeClr val="tx1">
                    <a:tint val="75000"/>
                  </a:schemeClr>
                </a:solidFill>
              </a:defRPr>
            </a:lvl6pPr>
            <a:lvl7pPr marL="2742990" indent="0" algn="ctr">
              <a:buNone/>
              <a:defRPr>
                <a:solidFill>
                  <a:schemeClr val="tx1">
                    <a:tint val="75000"/>
                  </a:schemeClr>
                </a:solidFill>
              </a:defRPr>
            </a:lvl7pPr>
            <a:lvl8pPr marL="3200155" indent="0" algn="ctr">
              <a:buNone/>
              <a:defRPr>
                <a:solidFill>
                  <a:schemeClr val="tx1">
                    <a:tint val="75000"/>
                  </a:schemeClr>
                </a:solidFill>
              </a:defRPr>
            </a:lvl8pPr>
            <a:lvl9pPr marL="365732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BDF255B-6074-4632-B427-816F3E9248E6}" type="slidenum">
              <a:rPr lang="es-AR" smtClean="0"/>
              <a:pPr/>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7895"/>
            <a:ext cx="2057400" cy="5068613"/>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37895"/>
            <a:ext cx="6019800" cy="506861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BDF255B-6074-4632-B427-816F3E9248E6}" type="slidenum">
              <a:rPr lang="es-AR" smtClean="0"/>
              <a:pPr/>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BDF255B-6074-4632-B427-816F3E9248E6}" type="slidenum">
              <a:rPr lang="es-AR" smtClean="0"/>
              <a:pPr/>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5" y="-26401"/>
            <a:ext cx="9067799" cy="419790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3734350"/>
            <a:ext cx="9144000" cy="165011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3800357"/>
            <a:ext cx="9144000" cy="13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5317089"/>
            <a:ext cx="9144000" cy="13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869249"/>
            <a:ext cx="8305800" cy="359171"/>
          </a:xfrm>
        </p:spPr>
        <p:txBody>
          <a:bodyPr anchor="t"/>
          <a:lstStyle>
            <a:lvl1pPr marL="0" indent="0">
              <a:buNone/>
              <a:defRPr sz="2000">
                <a:solidFill>
                  <a:srgbClr val="FFFFFF"/>
                </a:solidFill>
              </a:defRPr>
            </a:lvl1pPr>
            <a:lvl2pPr marL="457165" indent="0">
              <a:buNone/>
              <a:defRPr sz="1800">
                <a:solidFill>
                  <a:schemeClr val="tx1">
                    <a:tint val="75000"/>
                  </a:schemeClr>
                </a:solidFill>
              </a:defRPr>
            </a:lvl2pPr>
            <a:lvl3pPr marL="914330" indent="0">
              <a:buNone/>
              <a:defRPr sz="1600">
                <a:solidFill>
                  <a:schemeClr val="tx1">
                    <a:tint val="75000"/>
                  </a:schemeClr>
                </a:solidFill>
              </a:defRPr>
            </a:lvl3pPr>
            <a:lvl4pPr marL="1371495" indent="0">
              <a:buNone/>
              <a:defRPr sz="1400">
                <a:solidFill>
                  <a:schemeClr val="tx1">
                    <a:tint val="75000"/>
                  </a:schemeClr>
                </a:solidFill>
              </a:defRPr>
            </a:lvl4pPr>
            <a:lvl5pPr marL="1828660" indent="0">
              <a:buNone/>
              <a:defRPr sz="1400">
                <a:solidFill>
                  <a:schemeClr val="tx1">
                    <a:tint val="75000"/>
                  </a:schemeClr>
                </a:solidFill>
              </a:defRPr>
            </a:lvl5pPr>
            <a:lvl6pPr marL="2285825" indent="0">
              <a:buNone/>
              <a:defRPr sz="1400">
                <a:solidFill>
                  <a:schemeClr val="tx1">
                    <a:tint val="75000"/>
                  </a:schemeClr>
                </a:solidFill>
              </a:defRPr>
            </a:lvl6pPr>
            <a:lvl7pPr marL="2742990" indent="0">
              <a:buNone/>
              <a:defRPr sz="1400">
                <a:solidFill>
                  <a:schemeClr val="tx1">
                    <a:tint val="75000"/>
                  </a:schemeClr>
                </a:solidFill>
              </a:defRPr>
            </a:lvl7pPr>
            <a:lvl8pPr marL="3200155" indent="0">
              <a:buNone/>
              <a:defRPr sz="1400">
                <a:solidFill>
                  <a:schemeClr val="tx1">
                    <a:tint val="75000"/>
                  </a:schemeClr>
                </a:solidFill>
              </a:defRPr>
            </a:lvl8pPr>
            <a:lvl9pPr marL="3657320" indent="0">
              <a:buNone/>
              <a:defRPr sz="1400">
                <a:solidFill>
                  <a:schemeClr val="tx1">
                    <a:tint val="75000"/>
                  </a:schemeClr>
                </a:solidFill>
              </a:defRPr>
            </a:lvl9pPr>
          </a:lstStyle>
          <a:p>
            <a:pPr lvl="0"/>
            <a:r>
              <a:rPr lang="es-ES" smtClean="0"/>
              <a:t>Haga clic para modificar el estilo de texto del patrón</a:t>
            </a:r>
          </a:p>
        </p:txBody>
      </p:sp>
      <p:sp>
        <p:nvSpPr>
          <p:cNvPr id="95" name="Title 94"/>
          <p:cNvSpPr>
            <a:spLocks noGrp="1"/>
          </p:cNvSpPr>
          <p:nvPr>
            <p:ph type="title"/>
          </p:nvPr>
        </p:nvSpPr>
        <p:spPr>
          <a:xfrm>
            <a:off x="457200" y="3866359"/>
            <a:ext cx="8305800" cy="990071"/>
          </a:xfrm>
        </p:spPr>
        <p:txBody>
          <a:bodyPr/>
          <a:lstStyle/>
          <a:p>
            <a:r>
              <a:rPr lang="es-ES" smtClean="0"/>
              <a:t>Haga clic para modificar el estilo de título del patrón</a:t>
            </a:r>
            <a:endParaRPr lang="en-US"/>
          </a:p>
        </p:txBody>
      </p:sp>
      <p:sp>
        <p:nvSpPr>
          <p:cNvPr id="2" name="Date Placeholder 1"/>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91" name="Footer Placeholder 90"/>
          <p:cNvSpPr>
            <a:spLocks noGrp="1"/>
          </p:cNvSpPr>
          <p:nvPr>
            <p:ph type="ftr" sz="quarter" idx="11"/>
          </p:nvPr>
        </p:nvSpPr>
        <p:spPr/>
        <p:txBody>
          <a:bodyPr/>
          <a:lstStyle/>
          <a:p>
            <a:endParaRPr lang="es-AR"/>
          </a:p>
        </p:txBody>
      </p:sp>
      <p:sp>
        <p:nvSpPr>
          <p:cNvPr id="92" name="Slide Number Placeholder 91"/>
          <p:cNvSpPr>
            <a:spLocks noGrp="1"/>
          </p:cNvSpPr>
          <p:nvPr>
            <p:ph type="sldNum" sz="quarter" idx="12"/>
          </p:nvPr>
        </p:nvSpPr>
        <p:spPr/>
        <p:txBody>
          <a:bodyPr/>
          <a:lstStyle/>
          <a:p>
            <a:fld id="{EBDF255B-6074-4632-B427-816F3E9248E6}" type="slidenum">
              <a:rPr lang="es-AR" smtClean="0"/>
              <a:pPr/>
              <a:t>‹Nº›</a:t>
            </a:fld>
            <a:endParaRPr lang="es-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386100"/>
            <a:ext cx="4038600" cy="39204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386100"/>
            <a:ext cx="4038600" cy="392040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4"/>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BDF255B-6074-4632-B427-816F3E9248E6}" type="slidenum">
              <a:rPr lang="es-AR" smtClean="0"/>
              <a:pPr/>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329721"/>
            <a:ext cx="4040188" cy="554165"/>
          </a:xfrm>
        </p:spPr>
        <p:txBody>
          <a:bodyPr anchor="b"/>
          <a:lstStyle>
            <a:lvl1pPr marL="0" indent="0" algn="ctr">
              <a:buNone/>
              <a:defRPr sz="2400" b="1"/>
            </a:lvl1pPr>
            <a:lvl2pPr marL="457165" indent="0">
              <a:buNone/>
              <a:defRPr sz="2000" b="1"/>
            </a:lvl2pPr>
            <a:lvl3pPr marL="914330" indent="0">
              <a:buNone/>
              <a:defRPr sz="1800" b="1"/>
            </a:lvl3pPr>
            <a:lvl4pPr marL="1371495" indent="0">
              <a:buNone/>
              <a:defRPr sz="1600" b="1"/>
            </a:lvl4pPr>
            <a:lvl5pPr marL="1828660" indent="0">
              <a:buNone/>
              <a:defRPr sz="1600" b="1"/>
            </a:lvl5pPr>
            <a:lvl6pPr marL="2285825" indent="0">
              <a:buNone/>
              <a:defRPr sz="1600" b="1"/>
            </a:lvl6pPr>
            <a:lvl7pPr marL="2742990" indent="0">
              <a:buNone/>
              <a:defRPr sz="1600" b="1"/>
            </a:lvl7pPr>
            <a:lvl8pPr marL="3200155" indent="0">
              <a:buNone/>
              <a:defRPr sz="1600" b="1"/>
            </a:lvl8pPr>
            <a:lvl9pPr marL="365732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1883885"/>
            <a:ext cx="4040188" cy="34226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9" y="1329721"/>
            <a:ext cx="4041775" cy="554165"/>
          </a:xfrm>
        </p:spPr>
        <p:txBody>
          <a:bodyPr anchor="b"/>
          <a:lstStyle>
            <a:lvl1pPr marL="0" indent="0" algn="ctr">
              <a:buNone/>
              <a:defRPr sz="2400" b="1"/>
            </a:lvl1pPr>
            <a:lvl2pPr marL="457165" indent="0">
              <a:buNone/>
              <a:defRPr sz="2000" b="1"/>
            </a:lvl2pPr>
            <a:lvl3pPr marL="914330" indent="0">
              <a:buNone/>
              <a:defRPr sz="1800" b="1"/>
            </a:lvl3pPr>
            <a:lvl4pPr marL="1371495" indent="0">
              <a:buNone/>
              <a:defRPr sz="1600" b="1"/>
            </a:lvl4pPr>
            <a:lvl5pPr marL="1828660" indent="0">
              <a:buNone/>
              <a:defRPr sz="1600" b="1"/>
            </a:lvl5pPr>
            <a:lvl6pPr marL="2285825" indent="0">
              <a:buNone/>
              <a:defRPr sz="1600" b="1"/>
            </a:lvl6pPr>
            <a:lvl7pPr marL="2742990" indent="0">
              <a:buNone/>
              <a:defRPr sz="1600" b="1"/>
            </a:lvl7pPr>
            <a:lvl8pPr marL="3200155" indent="0">
              <a:buNone/>
              <a:defRPr sz="1600" b="1"/>
            </a:lvl8pPr>
            <a:lvl9pPr marL="365732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9" y="1883885"/>
            <a:ext cx="4041775" cy="34226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BDF255B-6074-4632-B427-816F3E9248E6}" type="slidenum">
              <a:rPr lang="es-AR" smtClean="0"/>
              <a:pPr/>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BDF255B-6074-4632-B427-816F3E9248E6}" type="slidenum">
              <a:rPr lang="es-AR" smtClean="0"/>
              <a:pPr/>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BDF255B-6074-4632-B427-816F3E9248E6}" type="slidenum">
              <a:rPr lang="es-AR" smtClean="0"/>
              <a:pPr/>
              <a:t>‹Nº›</a:t>
            </a:fld>
            <a:endParaRPr lang="es-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36519"/>
            <a:ext cx="5486400" cy="5069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BDF255B-6074-4632-B427-816F3E9248E6}" type="slidenum">
              <a:rPr lang="es-AR" smtClean="0"/>
              <a:pPr/>
              <a:t>‹Nº›</a:t>
            </a:fld>
            <a:endParaRPr lang="es-AR"/>
          </a:p>
        </p:txBody>
      </p:sp>
      <p:sp>
        <p:nvSpPr>
          <p:cNvPr id="37" name="Rectangle 36"/>
          <p:cNvSpPr/>
          <p:nvPr/>
        </p:nvSpPr>
        <p:spPr>
          <a:xfrm>
            <a:off x="0" y="1354417"/>
            <a:ext cx="2761488" cy="2869885"/>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330024" y="2790283"/>
            <a:ext cx="2613787"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483789"/>
            <a:ext cx="2651760" cy="13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100216"/>
            <a:ext cx="2651760" cy="13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647478"/>
            <a:ext cx="2377440" cy="1188085"/>
          </a:xfrm>
        </p:spPr>
        <p:txBody>
          <a:bodyPr anchor="b">
            <a:normAutofit/>
          </a:bodyPr>
          <a:lstStyle>
            <a:lvl1pPr algn="l" defTabSz="914330" rtl="0" eaLnBrk="1" latinLnBrk="0" hangingPunct="1">
              <a:spcBef>
                <a:spcPct val="0"/>
              </a:spcBef>
              <a:buNone/>
              <a:tabLst>
                <a:tab pos="3830346"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2835563"/>
            <a:ext cx="2377440" cy="1188085"/>
          </a:xfrm>
        </p:spPr>
        <p:txBody>
          <a:bodyPr>
            <a:normAutofit/>
          </a:bodyPr>
          <a:lstStyle>
            <a:lvl1pPr marL="0" indent="0">
              <a:buNone/>
              <a:defRPr sz="1800">
                <a:solidFill>
                  <a:srgbClr val="FFFFFF"/>
                </a:solidFill>
              </a:defRPr>
            </a:lvl1pPr>
            <a:lvl2pPr marL="457165" indent="0">
              <a:buNone/>
              <a:defRPr sz="1200"/>
            </a:lvl2pPr>
            <a:lvl3pPr marL="914330" indent="0">
              <a:buNone/>
              <a:defRPr sz="1000"/>
            </a:lvl3pPr>
            <a:lvl4pPr marL="1371495" indent="0">
              <a:buNone/>
              <a:defRPr sz="900"/>
            </a:lvl4pPr>
            <a:lvl5pPr marL="1828660" indent="0">
              <a:buNone/>
              <a:defRPr sz="900"/>
            </a:lvl5pPr>
            <a:lvl6pPr marL="2285825" indent="0">
              <a:buNone/>
              <a:defRPr sz="900"/>
            </a:lvl6pPr>
            <a:lvl7pPr marL="2742990" indent="0">
              <a:buNone/>
              <a:defRPr sz="900"/>
            </a:lvl7pPr>
            <a:lvl8pPr marL="3200155" indent="0">
              <a:buNone/>
              <a:defRPr sz="900"/>
            </a:lvl8pPr>
            <a:lvl9pPr marL="365732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30024"/>
            <a:ext cx="5562600" cy="4884349"/>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165" indent="0">
              <a:buNone/>
              <a:defRPr sz="2800"/>
            </a:lvl2pPr>
            <a:lvl3pPr marL="914330" indent="0">
              <a:buNone/>
              <a:defRPr sz="2400"/>
            </a:lvl3pPr>
            <a:lvl4pPr marL="1371495" indent="0">
              <a:buNone/>
              <a:defRPr sz="2000"/>
            </a:lvl4pPr>
            <a:lvl5pPr marL="1828660" indent="0">
              <a:buNone/>
              <a:defRPr sz="2000"/>
            </a:lvl5pPr>
            <a:lvl6pPr marL="2285825" indent="0">
              <a:buNone/>
              <a:defRPr sz="2000"/>
            </a:lvl6pPr>
            <a:lvl7pPr marL="2742990" indent="0">
              <a:buNone/>
              <a:defRPr sz="2000"/>
            </a:lvl7pPr>
            <a:lvl8pPr marL="3200155" indent="0">
              <a:buNone/>
              <a:defRPr sz="2000"/>
            </a:lvl8pPr>
            <a:lvl9pPr marL="3657320" indent="0">
              <a:buNone/>
              <a:defRPr sz="2000"/>
            </a:lvl9pPr>
          </a:lstStyle>
          <a:p>
            <a:r>
              <a:rPr lang="es-ES" smtClean="0"/>
              <a:t>Haga clic en el icono para agregar una imagen</a:t>
            </a:r>
            <a:endParaRPr lang="en-US"/>
          </a:p>
        </p:txBody>
      </p:sp>
      <p:sp>
        <p:nvSpPr>
          <p:cNvPr id="5" name="Date Placeholder 4"/>
          <p:cNvSpPr>
            <a:spLocks noGrp="1"/>
          </p:cNvSpPr>
          <p:nvPr>
            <p:ph type="dt" sz="half" idx="10"/>
          </p:nvPr>
        </p:nvSpPr>
        <p:spPr/>
        <p:txBody>
          <a:bodyPr/>
          <a:lstStyle/>
          <a:p>
            <a:fld id="{29419DBD-061E-44B4-98B2-48BEBF414EA1}" type="datetimeFigureOut">
              <a:rPr lang="es-AR" smtClean="0"/>
              <a:pPr/>
              <a:t>01/08/2023</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BDF255B-6074-4632-B427-816F3E9248E6}" type="slidenum">
              <a:rPr lang="es-AR" smtClean="0"/>
              <a:pPr/>
              <a:t>‹Nº›</a:t>
            </a:fld>
            <a:endParaRPr lang="es-AR"/>
          </a:p>
        </p:txBody>
      </p:sp>
      <p:sp>
        <p:nvSpPr>
          <p:cNvPr id="33" name="Rectangle 32"/>
          <p:cNvSpPr/>
          <p:nvPr/>
        </p:nvSpPr>
        <p:spPr>
          <a:xfrm>
            <a:off x="0" y="1354417"/>
            <a:ext cx="2761488" cy="2869885"/>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330024" y="2790283"/>
            <a:ext cx="2613787"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483789"/>
            <a:ext cx="2651760" cy="13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100216"/>
            <a:ext cx="2651760" cy="1375"/>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650118"/>
            <a:ext cx="2377440" cy="1188085"/>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52400" y="2838203"/>
            <a:ext cx="2377440" cy="1188085"/>
          </a:xfrm>
        </p:spPr>
        <p:txBody>
          <a:bodyPr>
            <a:normAutofit/>
          </a:bodyPr>
          <a:lstStyle>
            <a:lvl1pPr marL="0" indent="0">
              <a:buNone/>
              <a:defRPr sz="1800">
                <a:solidFill>
                  <a:srgbClr val="FFFFFF"/>
                </a:solidFill>
              </a:defRPr>
            </a:lvl1pPr>
            <a:lvl2pPr marL="457165" indent="0">
              <a:buNone/>
              <a:defRPr sz="1200"/>
            </a:lvl2pPr>
            <a:lvl3pPr marL="914330" indent="0">
              <a:buNone/>
              <a:defRPr sz="1000"/>
            </a:lvl3pPr>
            <a:lvl4pPr marL="1371495" indent="0">
              <a:buNone/>
              <a:defRPr sz="900"/>
            </a:lvl4pPr>
            <a:lvl5pPr marL="1828660" indent="0">
              <a:buNone/>
              <a:defRPr sz="900"/>
            </a:lvl5pPr>
            <a:lvl6pPr marL="2285825" indent="0">
              <a:buNone/>
              <a:defRPr sz="900"/>
            </a:lvl6pPr>
            <a:lvl7pPr marL="2742990" indent="0">
              <a:buNone/>
              <a:defRPr sz="900"/>
            </a:lvl7pPr>
            <a:lvl8pPr marL="3200155" indent="0">
              <a:buNone/>
              <a:defRPr sz="900"/>
            </a:lvl8pPr>
            <a:lvl9pPr marL="365732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18809"/>
            <a:ext cx="8869680" cy="5702808"/>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37893"/>
            <a:ext cx="8229600" cy="990071"/>
          </a:xfrm>
          <a:prstGeom prst="rect">
            <a:avLst/>
          </a:prstGeom>
        </p:spPr>
        <p:txBody>
          <a:bodyPr vert="horz" lIns="91433" tIns="45716" rIns="91433" bIns="45716"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386100"/>
            <a:ext cx="8229600" cy="3920406"/>
          </a:xfrm>
          <a:prstGeom prst="rect">
            <a:avLst/>
          </a:prstGeom>
        </p:spPr>
        <p:txBody>
          <a:bodyPr vert="horz" lIns="91433" tIns="45716" rIns="91433" bIns="45716"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5467833"/>
            <a:ext cx="2133600" cy="316273"/>
          </a:xfrm>
          <a:prstGeom prst="rect">
            <a:avLst/>
          </a:prstGeom>
        </p:spPr>
        <p:txBody>
          <a:bodyPr vert="horz" lIns="91433" tIns="45716" rIns="91433" bIns="45716" rtlCol="0" anchor="ctr"/>
          <a:lstStyle>
            <a:lvl1pPr algn="l">
              <a:defRPr sz="1200">
                <a:solidFill>
                  <a:schemeClr val="tx2"/>
                </a:solidFill>
              </a:defRPr>
            </a:lvl1pPr>
          </a:lstStyle>
          <a:p>
            <a:fld id="{29419DBD-061E-44B4-98B2-48BEBF414EA1}" type="datetimeFigureOut">
              <a:rPr lang="es-AR" smtClean="0"/>
              <a:pPr/>
              <a:t>01/08/2023</a:t>
            </a:fld>
            <a:endParaRPr lang="es-AR"/>
          </a:p>
        </p:txBody>
      </p:sp>
      <p:sp>
        <p:nvSpPr>
          <p:cNvPr id="5" name="Footer Placeholder 4"/>
          <p:cNvSpPr>
            <a:spLocks noGrp="1"/>
          </p:cNvSpPr>
          <p:nvPr>
            <p:ph type="ftr" sz="quarter" idx="3"/>
          </p:nvPr>
        </p:nvSpPr>
        <p:spPr>
          <a:xfrm>
            <a:off x="2831123" y="5467833"/>
            <a:ext cx="3481754" cy="316273"/>
          </a:xfrm>
          <a:prstGeom prst="rect">
            <a:avLst/>
          </a:prstGeom>
        </p:spPr>
        <p:txBody>
          <a:bodyPr vert="horz" lIns="91433" tIns="45716" rIns="91433" bIns="45716" rtlCol="0" anchor="ctr"/>
          <a:lstStyle>
            <a:lvl1pPr algn="ctr">
              <a:defRPr sz="1200">
                <a:solidFill>
                  <a:schemeClr val="tx2"/>
                </a:solidFill>
              </a:defRPr>
            </a:lvl1pPr>
          </a:lstStyle>
          <a:p>
            <a:endParaRPr lang="es-AR"/>
          </a:p>
        </p:txBody>
      </p:sp>
      <p:sp>
        <p:nvSpPr>
          <p:cNvPr id="6" name="Slide Number Placeholder 5"/>
          <p:cNvSpPr>
            <a:spLocks noGrp="1"/>
          </p:cNvSpPr>
          <p:nvPr>
            <p:ph type="sldNum" sz="quarter" idx="4"/>
          </p:nvPr>
        </p:nvSpPr>
        <p:spPr>
          <a:xfrm>
            <a:off x="6553200" y="5467833"/>
            <a:ext cx="2133600" cy="316273"/>
          </a:xfrm>
          <a:prstGeom prst="rect">
            <a:avLst/>
          </a:prstGeom>
        </p:spPr>
        <p:txBody>
          <a:bodyPr vert="horz" lIns="91433" tIns="45716" rIns="91433" bIns="45716" rtlCol="0" anchor="ctr"/>
          <a:lstStyle>
            <a:lvl1pPr algn="r">
              <a:defRPr sz="1200">
                <a:solidFill>
                  <a:schemeClr val="tx2"/>
                </a:solidFill>
              </a:defRPr>
            </a:lvl1pPr>
          </a:lstStyle>
          <a:p>
            <a:fld id="{EBDF255B-6074-4632-B427-816F3E9248E6}" type="slidenum">
              <a:rPr lang="es-AR" smtClean="0"/>
              <a:pPr/>
              <a:t>‹Nº›</a:t>
            </a:fld>
            <a:endParaRPr lang="es-A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l" defTabSz="914330" rtl="0" eaLnBrk="1" latinLnBrk="0" hangingPunct="1">
        <a:spcBef>
          <a:spcPct val="0"/>
        </a:spcBef>
        <a:buNone/>
        <a:tabLst>
          <a:tab pos="3830346"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299" indent="-274299" algn="l" defTabSz="91433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598" indent="-182866" algn="l" defTabSz="91433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330" indent="-228583" algn="l" defTabSz="91433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629" indent="-228583" algn="l" defTabSz="91433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2929" indent="-228583" algn="l" defTabSz="91433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511" indent="-182866" algn="l" defTabSz="91433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094" indent="-182866" algn="l" defTabSz="91433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676" indent="-182866" algn="l" defTabSz="91433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259" indent="-182866" algn="l" defTabSz="91433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upport.microsoft.com/es-es/office/animaciones-frente-a-transiciones-en-una-presentaci%C3%B3n-con-diapositivas-bae174a4-dad3-4268-bf9c-c201a70995f1"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upport.microsoft.com/es-es/office/animaciones-frente-a-transiciones-en-una-presentaci%C3%B3n-con-diapositivas-bae174a4-dad3-4268-bf9c-c201a70995f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tesisymasters.com.ar/para-que-sirve-power-point-ejemplo-incluido/?network=g&amp;campaign=dinamico+web+tofu+arg&amp;group=all+dinamico+arg&amp;creative=&amp;keyword=&amp;device=c&amp;matchtype=&amp;gad=1&amp;gclid=EAIaIQobChMIgrC60qDz_wIVnSzUAR2GqQdQEAAYASAAEgL62_D_Bw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lidesfy.com/todas-las-caracteristicas-de-power-point.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612891"/>
            <a:ext cx="4788024" cy="1285314"/>
          </a:xfrm>
        </p:spPr>
        <p:txBody>
          <a:bodyPr>
            <a:normAutofit fontScale="90000"/>
          </a:bodyPr>
          <a:lstStyle/>
          <a:p>
            <a:r>
              <a:rPr lang="es-AR" dirty="0" smtClean="0"/>
              <a:t>Laboratorio de </a:t>
            </a:r>
            <a:r>
              <a:rPr lang="es-AR" dirty="0" err="1" smtClean="0"/>
              <a:t>informatica</a:t>
            </a:r>
            <a:r>
              <a:rPr lang="es-AR" dirty="0" smtClean="0"/>
              <a:t/>
            </a:r>
            <a:br>
              <a:rPr lang="es-AR" dirty="0" smtClean="0"/>
            </a:br>
            <a:r>
              <a:rPr lang="es-AR" dirty="0" smtClean="0"/>
              <a:t>Taller</a:t>
            </a:r>
            <a:endParaRPr lang="es-AR" dirty="0"/>
          </a:p>
        </p:txBody>
      </p:sp>
      <p:sp>
        <p:nvSpPr>
          <p:cNvPr id="3" name="2 Subtítulo"/>
          <p:cNvSpPr>
            <a:spLocks noGrp="1"/>
          </p:cNvSpPr>
          <p:nvPr>
            <p:ph type="subTitle" idx="1"/>
          </p:nvPr>
        </p:nvSpPr>
        <p:spPr>
          <a:xfrm>
            <a:off x="0" y="2754188"/>
            <a:ext cx="4932040" cy="1584176"/>
          </a:xfrm>
        </p:spPr>
        <p:txBody>
          <a:bodyPr>
            <a:noAutofit/>
          </a:bodyPr>
          <a:lstStyle/>
          <a:p>
            <a:r>
              <a:rPr lang="es-AR" sz="1600" dirty="0" smtClean="0"/>
              <a:t>Eduardo Figueroa </a:t>
            </a:r>
          </a:p>
          <a:p>
            <a:r>
              <a:rPr lang="es-AR" sz="1600" dirty="0" smtClean="0"/>
              <a:t>2023</a:t>
            </a:r>
          </a:p>
          <a:p>
            <a:r>
              <a:rPr lang="es-AR" sz="1600" dirty="0" smtClean="0"/>
              <a:t>PowerPoint </a:t>
            </a:r>
          </a:p>
          <a:p>
            <a:r>
              <a:rPr lang="es-AR" sz="1600" dirty="0" smtClean="0"/>
              <a:t>1ºA</a:t>
            </a:r>
            <a:endParaRPr lang="es-AR" sz="1600" dirty="0"/>
          </a:p>
        </p:txBody>
      </p:sp>
      <p:pic>
        <p:nvPicPr>
          <p:cNvPr id="8" name="7 Imagen" descr="djwgka.gif"/>
          <p:cNvPicPr>
            <a:picLocks noChangeAspect="1"/>
          </p:cNvPicPr>
          <p:nvPr/>
        </p:nvPicPr>
        <p:blipFill>
          <a:blip r:embed="rId2"/>
          <a:stretch>
            <a:fillRect/>
          </a:stretch>
        </p:blipFill>
        <p:spPr>
          <a:xfrm>
            <a:off x="4929190" y="1612890"/>
            <a:ext cx="2000264" cy="2311211"/>
          </a:xfrm>
          <a:prstGeom prst="rect">
            <a:avLst/>
          </a:prstGeom>
        </p:spPr>
      </p:pic>
      <p:pic>
        <p:nvPicPr>
          <p:cNvPr id="1026" name="Picture 2"/>
          <p:cNvPicPr>
            <a:picLocks noChangeAspect="1" noChangeArrowheads="1"/>
          </p:cNvPicPr>
          <p:nvPr/>
        </p:nvPicPr>
        <p:blipFill>
          <a:blip r:embed="rId3"/>
          <a:srcRect/>
          <a:stretch>
            <a:fillRect/>
          </a:stretch>
        </p:blipFill>
        <p:spPr bwMode="auto">
          <a:xfrm>
            <a:off x="3643306" y="2684460"/>
            <a:ext cx="1154901" cy="1547806"/>
          </a:xfrm>
          <a:prstGeom prst="rect">
            <a:avLst/>
          </a:prstGeom>
          <a:noFill/>
          <a:ln w="9525">
            <a:noFill/>
            <a:miter lim="800000"/>
            <a:headEnd/>
            <a:tailEnd/>
          </a:ln>
          <a:effectLst/>
        </p:spPr>
      </p:pic>
    </p:spTree>
    <p:extLst>
      <p:ext uri="{BB962C8B-B14F-4D97-AF65-F5344CB8AC3E}">
        <p14:creationId xmlns:p14="http://schemas.microsoft.com/office/powerpoint/2010/main" val="29975106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85000" lnSpcReduction="10000"/>
          </a:bodyPr>
          <a:lstStyle/>
          <a:p>
            <a:r>
              <a:rPr lang="es-AR" dirty="0" smtClean="0"/>
              <a:t>Vista Clasificador de diapositivas</a:t>
            </a:r>
          </a:p>
          <a:p>
            <a:r>
              <a:rPr lang="es-AR" dirty="0" smtClean="0"/>
              <a:t>Puede ir a la vista Clasificador de diapositivas desde la barra de tareas Muestra el botón Vista de diapositivas en PowerPoint. de la parte inferior de la ventana de diapositiva o desde la pestaña Vista de la cinta de opciones.</a:t>
            </a:r>
          </a:p>
          <a:p>
            <a:r>
              <a:rPr lang="es-AR" dirty="0" smtClean="0"/>
              <a:t>La 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p>
          <a:p>
            <a:r>
              <a:rPr lang="es-AR" dirty="0" smtClean="0"/>
              <a:t>Muestra la vista Clasificador de diapositivas en PowerPoint.</a:t>
            </a:r>
          </a:p>
          <a:p>
            <a:r>
              <a:rPr lang="es-AR" dirty="0" smtClean="0">
                <a:hlinkClick r:id="rId2"/>
              </a:rPr>
              <a:t>https://support.microsoft.com/es-es/office/elegir-la-vista-adecuada-para-una-tarea-en-powerpoint-21332d8d-adbc-4717-a2c6-e25a697b40e9</a:t>
            </a:r>
            <a:endParaRPr lang="es-AR" dirty="0" smtClean="0"/>
          </a:p>
          <a:p>
            <a:endParaRPr lang="es-AR" dirty="0" smtClean="0"/>
          </a:p>
          <a:p>
            <a:endParaRPr lang="es-E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a:bodyPr>
          <a:lstStyle/>
          <a:p>
            <a:r>
              <a:rPr lang="es-AR" dirty="0" smtClean="0"/>
              <a:t>Vista Página de notas</a:t>
            </a:r>
          </a:p>
          <a:p>
            <a:r>
              <a:rPr lang="es-AR" dirty="0" smtClean="0"/>
              <a:t>Puede mostrar u ocultar las notas del orador con el botón Notas Botón de notas en PowerPoint en la parte inferior de la ventana de diapositiva o puede ir a la vista Página de notas desde la pestaña Vista de la cinta de opciones.</a:t>
            </a:r>
          </a:p>
          <a:p>
            <a:r>
              <a:rPr lang="es-AR" dirty="0" smtClean="0"/>
              <a:t>El panel Notas se encuentra debajo de la ventana de diapositiva. Puede imprimir sus notas o incluirlas en una presentación que envía a la audiencia o, simplemente, usarlas como indicaciones para sí mismo mientras presenta . Fuente: </a:t>
            </a:r>
            <a:r>
              <a:rPr lang="es-AR" dirty="0" smtClean="0">
                <a:hlinkClick r:id="rId2"/>
              </a:rPr>
              <a:t>https://support.microsoft.com/es-es/office/elegir-la-vista-adecuada-para-una-tarea-en-powerpoint-21332d8d-adbc-4717-a2c6-e25a697b40e9</a:t>
            </a:r>
            <a:endParaRPr lang="es-AR" dirty="0" smtClean="0"/>
          </a:p>
          <a:p>
            <a:endParaRPr lang="es-E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1970080"/>
            <a:ext cx="8789194" cy="264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55568"/>
            <a:ext cx="9358346" cy="1132947"/>
          </a:xfrm>
        </p:spPr>
        <p:txBody>
          <a:bodyPr>
            <a:normAutofit fontScale="90000"/>
          </a:bodyPr>
          <a:lstStyle/>
          <a:p>
            <a:r>
              <a:rPr lang="es-AR" dirty="0" err="1" smtClean="0"/>
              <a:t>Definicion</a:t>
            </a:r>
            <a:r>
              <a:rPr lang="es-AR" dirty="0" smtClean="0"/>
              <a:t> de los elementos de </a:t>
            </a:r>
            <a:r>
              <a:rPr lang="es-AR" dirty="0" err="1" smtClean="0"/>
              <a:t>animacion</a:t>
            </a:r>
            <a:r>
              <a:rPr lang="es-AR" dirty="0" smtClean="0"/>
              <a:t> y transición</a:t>
            </a:r>
            <a:endParaRPr lang="es-AR" dirty="0"/>
          </a:p>
        </p:txBody>
      </p:sp>
      <p:sp>
        <p:nvSpPr>
          <p:cNvPr id="3" name="2 Marcador de contenido"/>
          <p:cNvSpPr>
            <a:spLocks noGrp="1"/>
          </p:cNvSpPr>
          <p:nvPr>
            <p:ph idx="1"/>
          </p:nvPr>
        </p:nvSpPr>
        <p:spPr>
          <a:xfrm>
            <a:off x="0" y="1386099"/>
            <a:ext cx="9144000" cy="4554325"/>
          </a:xfrm>
        </p:spPr>
        <p:txBody>
          <a:bodyPr/>
          <a:lstStyle/>
          <a:p>
            <a:r>
              <a:rPr lang="es-AR" dirty="0"/>
              <a:t>Una animación es un efecto especial que se aplica a un solo elemento de una diapositiva, como texto, forma, imagen, etc</a:t>
            </a:r>
            <a:r>
              <a:rPr lang="es-AR" dirty="0" smtClean="0"/>
              <a:t>. </a:t>
            </a:r>
            <a:r>
              <a:rPr lang="es-AR" dirty="0"/>
              <a:t>F</a:t>
            </a:r>
            <a:r>
              <a:rPr lang="es-AR" dirty="0" smtClean="0"/>
              <a:t>uente</a:t>
            </a:r>
            <a:r>
              <a:rPr lang="es-AR" dirty="0"/>
              <a:t>: </a:t>
            </a:r>
            <a:r>
              <a:rPr lang="es-AR" dirty="0">
                <a:hlinkClick r:id="rId2"/>
              </a:rPr>
              <a:t>https://</a:t>
            </a:r>
            <a:r>
              <a:rPr lang="es-AR" dirty="0" smtClean="0">
                <a:hlinkClick r:id="rId2"/>
              </a:rPr>
              <a:t>support.microsoft.com/es-es/office/animaciones-frente-a-transiciones-en-una-presentaci%C3%B3n-con-diapositivas-bae174a4-dad3-4268-bf9c-c201a70995f1</a:t>
            </a:r>
            <a:endParaRPr lang="es-AR" dirty="0" smtClean="0"/>
          </a:p>
          <a:p>
            <a:endParaRPr lang="es-A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14" y="3327402"/>
            <a:ext cx="5512736" cy="2357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5 Imagen" descr="gkigd.gif"/>
          <p:cNvPicPr>
            <a:picLocks noChangeAspect="1"/>
          </p:cNvPicPr>
          <p:nvPr/>
        </p:nvPicPr>
        <p:blipFill>
          <a:blip r:embed="rId4" cstate="print"/>
          <a:stretch>
            <a:fillRect/>
          </a:stretch>
        </p:blipFill>
        <p:spPr>
          <a:xfrm>
            <a:off x="7072330" y="4684724"/>
            <a:ext cx="1928826" cy="1097020"/>
          </a:xfrm>
          <a:prstGeom prst="rect">
            <a:avLst/>
          </a:prstGeom>
        </p:spPr>
      </p:pic>
    </p:spTree>
    <p:extLst>
      <p:ext uri="{BB962C8B-B14F-4D97-AF65-F5344CB8AC3E}">
        <p14:creationId xmlns:p14="http://schemas.microsoft.com/office/powerpoint/2010/main" val="2363864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err="1" smtClean="0"/>
              <a:t>Definicion</a:t>
            </a:r>
            <a:r>
              <a:rPr lang="es-AR" dirty="0" smtClean="0"/>
              <a:t> de los elementos de transición</a:t>
            </a:r>
            <a:endParaRPr lang="es-ES" dirty="0"/>
          </a:p>
        </p:txBody>
      </p:sp>
      <p:sp>
        <p:nvSpPr>
          <p:cNvPr id="3" name="2 Marcador de contenido"/>
          <p:cNvSpPr>
            <a:spLocks noGrp="1"/>
          </p:cNvSpPr>
          <p:nvPr>
            <p:ph idx="1"/>
          </p:nvPr>
        </p:nvSpPr>
        <p:spPr/>
        <p:txBody>
          <a:bodyPr/>
          <a:lstStyle/>
          <a:p>
            <a:r>
              <a:rPr lang="es-AR" dirty="0" smtClean="0"/>
              <a:t>Una transición es el efecto especial que se produce al salir de una diapositiva y pasar a la siguiente durante una presentación. Fuente:</a:t>
            </a:r>
            <a:r>
              <a:rPr lang="es-AR" dirty="0" smtClean="0">
                <a:hlinkClick r:id="rId2"/>
              </a:rPr>
              <a:t> https://support.microsoft.com/es-es/office/animaciones-frente-a-transiciones-en-una-presentaci%C3%B3n-con-diapositivas-bae174a4-dad3-4268-bf9c-c201a70995f1</a:t>
            </a:r>
            <a:endParaRPr lang="es-E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84" y="3596604"/>
            <a:ext cx="4357718" cy="234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8989" y="237893"/>
            <a:ext cx="1928826" cy="990071"/>
          </a:xfrm>
        </p:spPr>
        <p:txBody>
          <a:bodyPr/>
          <a:lstStyle/>
          <a:p>
            <a:endParaRPr lang="es-ES" dirty="0"/>
          </a:p>
        </p:txBody>
      </p:sp>
      <p:pic>
        <p:nvPicPr>
          <p:cNvPr id="6" name="5 Marcador de contenido" descr="idshfhysf.gif"/>
          <p:cNvPicPr>
            <a:picLocks noGrp="1" noChangeAspect="1"/>
          </p:cNvPicPr>
          <p:nvPr>
            <p:ph idx="1"/>
          </p:nvPr>
        </p:nvPicPr>
        <p:blipFill>
          <a:blip r:embed="rId2"/>
          <a:stretch>
            <a:fillRect/>
          </a:stretch>
        </p:blipFill>
        <p:spPr>
          <a:xfrm>
            <a:off x="2286000" y="2051050"/>
            <a:ext cx="4572000" cy="2590800"/>
          </a:xfrm>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Power</a:t>
            </a:r>
            <a:r>
              <a:rPr lang="es-AR" dirty="0" smtClean="0"/>
              <a:t> Point y sus </a:t>
            </a:r>
            <a:r>
              <a:rPr lang="es-AR" dirty="0" err="1" smtClean="0"/>
              <a:t>caracteristicas</a:t>
            </a:r>
            <a:endParaRPr lang="es-AR" dirty="0"/>
          </a:p>
        </p:txBody>
      </p:sp>
      <p:sp>
        <p:nvSpPr>
          <p:cNvPr id="3" name="2 Marcador de contenido"/>
          <p:cNvSpPr>
            <a:spLocks noGrp="1"/>
          </p:cNvSpPr>
          <p:nvPr>
            <p:ph idx="1"/>
          </p:nvPr>
        </p:nvSpPr>
        <p:spPr/>
        <p:txBody>
          <a:bodyPr>
            <a:normAutofit fontScale="92500" lnSpcReduction="10000"/>
          </a:bodyPr>
          <a:lstStyle/>
          <a:p>
            <a:r>
              <a:rPr lang="es-AR" dirty="0" smtClean="0"/>
              <a:t>Es </a:t>
            </a:r>
            <a:r>
              <a:rPr lang="es-AR" dirty="0"/>
              <a:t>por eso que en este artículo te vamos a contar para que sirve PowerPoint y algunos detalles para que puedas usarlo en tus trabajos. En primer lugar, lo que podemos decirte es que PowerPoint sirve para dar apoyo visual a las presentaciones académicas, empresariales, organizacionales etc. Esta herramienta te permite editar exposiciones utilizando imágenes, textos, animaciones e incluso </a:t>
            </a:r>
            <a:r>
              <a:rPr lang="es-AR" dirty="0" err="1"/>
              <a:t>música.fuente</a:t>
            </a:r>
            <a:r>
              <a:rPr lang="es-AR" dirty="0" smtClean="0"/>
              <a:t>:</a:t>
            </a:r>
          </a:p>
          <a:p>
            <a:r>
              <a:rPr lang="es-AR" dirty="0">
                <a:hlinkClick r:id="rId2"/>
              </a:rPr>
              <a:t>https://tesisymasters.com.ar/para-que-sirve-power-point-ejemplo-incluido/?network=g&amp;campaign=dinamico+web+tofu+arg&amp;group=all+dinamico+arg&amp;creative=&amp;keyword=&amp;device=c&amp;matchtype=&amp;</a:t>
            </a:r>
            <a:r>
              <a:rPr lang="es-AR" dirty="0" smtClean="0">
                <a:hlinkClick r:id="rId2"/>
              </a:rPr>
              <a:t>gad=1&amp;gclid=EAIaIQobChMIgrC60qDz_wIVnSzUAR2GqQdQEAAYASAAEgL62_D_BwE</a:t>
            </a:r>
            <a:endParaRPr lang="es-AR" dirty="0" smtClean="0"/>
          </a:p>
          <a:p>
            <a:endParaRPr lang="es-AR" dirty="0"/>
          </a:p>
        </p:txBody>
      </p:sp>
      <p:pic>
        <p:nvPicPr>
          <p:cNvPr id="5" name="4 Imagen" descr="imagen19.gif"/>
          <p:cNvPicPr>
            <a:picLocks noChangeAspect="1"/>
          </p:cNvPicPr>
          <p:nvPr/>
        </p:nvPicPr>
        <p:blipFill>
          <a:blip r:embed="rId3" cstate="print"/>
          <a:stretch>
            <a:fillRect/>
          </a:stretch>
        </p:blipFill>
        <p:spPr>
          <a:xfrm>
            <a:off x="7858148" y="255568"/>
            <a:ext cx="973085" cy="1034714"/>
          </a:xfrm>
          <a:prstGeom prst="rect">
            <a:avLst/>
          </a:prstGeom>
        </p:spPr>
      </p:pic>
    </p:spTree>
    <p:extLst>
      <p:ext uri="{BB962C8B-B14F-4D97-AF65-F5344CB8AC3E}">
        <p14:creationId xmlns:p14="http://schemas.microsoft.com/office/powerpoint/2010/main" val="24203364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endParaRPr lang="es-E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14546" y="1578359"/>
            <a:ext cx="3881454" cy="291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89893"/>
            <a:ext cx="8856984" cy="936104"/>
          </a:xfrm>
        </p:spPr>
        <p:txBody>
          <a:bodyPr>
            <a:normAutofit/>
          </a:bodyPr>
          <a:lstStyle/>
          <a:p>
            <a:r>
              <a:rPr lang="es-AR" dirty="0" smtClean="0"/>
              <a:t>Características de PowerPoint</a:t>
            </a:r>
            <a:endParaRPr lang="es-AR" dirty="0"/>
          </a:p>
        </p:txBody>
      </p:sp>
      <p:sp>
        <p:nvSpPr>
          <p:cNvPr id="3" name="2 Marcador de contenido"/>
          <p:cNvSpPr>
            <a:spLocks noGrp="1"/>
          </p:cNvSpPr>
          <p:nvPr>
            <p:ph idx="1"/>
          </p:nvPr>
        </p:nvSpPr>
        <p:spPr>
          <a:xfrm>
            <a:off x="179512" y="1130968"/>
            <a:ext cx="8856984" cy="4575548"/>
          </a:xfrm>
        </p:spPr>
        <p:txBody>
          <a:bodyPr>
            <a:normAutofit/>
          </a:bodyPr>
          <a:lstStyle/>
          <a:p>
            <a:r>
              <a:rPr lang="es-AR" dirty="0" smtClean="0"/>
              <a:t>1-Power </a:t>
            </a:r>
            <a:r>
              <a:rPr lang="es-AR" dirty="0"/>
              <a:t>Point permite introducir textos de colores y tipografías diferentes. También es posible cambiar los encabezados de los textos (cuerpo de texto, título H1, subtítulo H2…)</a:t>
            </a:r>
          </a:p>
          <a:p>
            <a:r>
              <a:rPr lang="es-AR" dirty="0" smtClean="0"/>
              <a:t>2-Añadir </a:t>
            </a:r>
            <a:r>
              <a:rPr lang="es-AR" dirty="0"/>
              <a:t>Word Art para titulares o destacados.</a:t>
            </a:r>
          </a:p>
          <a:p>
            <a:r>
              <a:rPr lang="es-AR" dirty="0" smtClean="0"/>
              <a:t>3-Insertar </a:t>
            </a:r>
            <a:r>
              <a:rPr lang="es-AR" dirty="0"/>
              <a:t>imágenes, tanto personalizadas como de la base de datos del proprio programa.</a:t>
            </a:r>
          </a:p>
          <a:p>
            <a:r>
              <a:rPr lang="es-AR" dirty="0" smtClean="0"/>
              <a:t>4-Se </a:t>
            </a:r>
            <a:r>
              <a:rPr lang="es-AR" dirty="0"/>
              <a:t>pueden editar las imágenes que subimos al </a:t>
            </a:r>
            <a:r>
              <a:rPr lang="es-AR" dirty="0" smtClean="0"/>
              <a:t>PowerPoint</a:t>
            </a:r>
            <a:r>
              <a:rPr lang="es-AR" dirty="0"/>
              <a:t>. Cambiando el tamaño, saturación, quitando el fondo y mucho más.</a:t>
            </a:r>
          </a:p>
          <a:p>
            <a:r>
              <a:rPr lang="es-AR" dirty="0" smtClean="0"/>
              <a:t>5-También </a:t>
            </a:r>
            <a:r>
              <a:rPr lang="es-AR" dirty="0"/>
              <a:t>es posible añadir formas, símbolos e iconos.</a:t>
            </a:r>
          </a:p>
          <a:p>
            <a:endParaRPr lang="es-AR" dirty="0" smtClean="0"/>
          </a:p>
          <a:p>
            <a:endParaRPr lang="es-AR" dirty="0" smtClean="0"/>
          </a:p>
          <a:p>
            <a:pPr marL="0" indent="0">
              <a:buNone/>
            </a:pPr>
            <a:endParaRPr lang="es-AR" dirty="0" smtClean="0"/>
          </a:p>
          <a:p>
            <a:endParaRPr lang="es-AR" dirty="0"/>
          </a:p>
        </p:txBody>
      </p:sp>
      <p:pic>
        <p:nvPicPr>
          <p:cNvPr id="5" name="4 Imagen" descr="gsdusdghs.gif"/>
          <p:cNvPicPr>
            <a:picLocks noChangeAspect="1"/>
          </p:cNvPicPr>
          <p:nvPr/>
        </p:nvPicPr>
        <p:blipFill>
          <a:blip r:embed="rId2" cstate="print"/>
          <a:stretch>
            <a:fillRect/>
          </a:stretch>
        </p:blipFill>
        <p:spPr>
          <a:xfrm>
            <a:off x="7072330" y="4827600"/>
            <a:ext cx="1928826" cy="964413"/>
          </a:xfrm>
          <a:prstGeom prst="rect">
            <a:avLst/>
          </a:prstGeom>
        </p:spPr>
      </p:pic>
    </p:spTree>
    <p:extLst>
      <p:ext uri="{BB962C8B-B14F-4D97-AF65-F5344CB8AC3E}">
        <p14:creationId xmlns:p14="http://schemas.microsoft.com/office/powerpoint/2010/main" val="16615114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a:xfrm>
            <a:off x="457200" y="1386100"/>
            <a:ext cx="8472518" cy="4370194"/>
          </a:xfrm>
        </p:spPr>
        <p:txBody>
          <a:bodyPr>
            <a:normAutofit lnSpcReduction="10000"/>
          </a:bodyPr>
          <a:lstStyle/>
          <a:p>
            <a:r>
              <a:rPr lang="es-AR" dirty="0" smtClean="0"/>
              <a:t>6-Tiene un sistema multimedia donde se puede añadir vídeos, tanto desde el ordenador como utilizando una URL de referencia. Así como audio o </a:t>
            </a:r>
            <a:r>
              <a:rPr lang="es-AR" dirty="0" err="1" smtClean="0"/>
              <a:t>gifs</a:t>
            </a:r>
            <a:r>
              <a:rPr lang="es-AR" dirty="0" smtClean="0"/>
              <a:t>.</a:t>
            </a:r>
          </a:p>
          <a:p>
            <a:r>
              <a:rPr lang="es-AR" dirty="0" smtClean="0"/>
              <a:t>7-Cuenta con herramientas de animación para dotar de movimiento a los elementos incluidos en las diapositivas.</a:t>
            </a:r>
          </a:p>
          <a:p>
            <a:r>
              <a:rPr lang="es-AR" dirty="0" smtClean="0"/>
              <a:t>8-Permite abrir documentos con diferentes formatos como </a:t>
            </a:r>
            <a:r>
              <a:rPr lang="es-AR" dirty="0" err="1" smtClean="0"/>
              <a:t>ppt</a:t>
            </a:r>
            <a:r>
              <a:rPr lang="es-AR" dirty="0" smtClean="0"/>
              <a:t> o </a:t>
            </a:r>
            <a:r>
              <a:rPr lang="es-AR" dirty="0" err="1" smtClean="0"/>
              <a:t>pps</a:t>
            </a:r>
            <a:r>
              <a:rPr lang="es-AR" dirty="0" smtClean="0"/>
              <a:t>.</a:t>
            </a:r>
          </a:p>
          <a:p>
            <a:r>
              <a:rPr lang="es-AR" dirty="0" smtClean="0"/>
              <a:t>9-Tiene una gran variedad de plantillas de presentación disponibles que se pueden editar.</a:t>
            </a:r>
          </a:p>
          <a:p>
            <a:r>
              <a:rPr lang="es-AR" dirty="0" smtClean="0"/>
              <a:t>10-También dispone de temas para personalizar el diseño de las presentaciones. Fuente: </a:t>
            </a:r>
            <a:r>
              <a:rPr lang="es-AR" dirty="0" smtClean="0">
                <a:hlinkClick r:id="rId2"/>
              </a:rPr>
              <a:t>https://slidesfy.com/todas-las-caracteristicas-de-power-point.html</a:t>
            </a:r>
            <a:endParaRPr lang="es-AR" dirty="0" smtClean="0"/>
          </a:p>
          <a:p>
            <a:endParaRPr lang="es-ES" dirty="0"/>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endParaRPr lang="es-ES"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57290" y="1541453"/>
            <a:ext cx="6867427" cy="339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61901"/>
            <a:ext cx="8856984" cy="864096"/>
          </a:xfrm>
        </p:spPr>
        <p:txBody>
          <a:bodyPr>
            <a:normAutofit fontScale="90000"/>
          </a:bodyPr>
          <a:lstStyle/>
          <a:p>
            <a:r>
              <a:rPr lang="es-AR" dirty="0"/>
              <a:t>Elementos de </a:t>
            </a:r>
            <a:r>
              <a:rPr lang="es-AR" dirty="0" err="1"/>
              <a:t>Power</a:t>
            </a:r>
            <a:r>
              <a:rPr lang="es-AR" dirty="0"/>
              <a:t> Point-Funciones que cumple </a:t>
            </a:r>
            <a:r>
              <a:rPr lang="es-AR" dirty="0" smtClean="0"/>
              <a:t>cada elemento</a:t>
            </a:r>
            <a:endParaRPr lang="es-AR" dirty="0"/>
          </a:p>
        </p:txBody>
      </p:sp>
      <p:sp>
        <p:nvSpPr>
          <p:cNvPr id="3" name="2 Marcador de contenido"/>
          <p:cNvSpPr>
            <a:spLocks noGrp="1"/>
          </p:cNvSpPr>
          <p:nvPr>
            <p:ph idx="1"/>
          </p:nvPr>
        </p:nvSpPr>
        <p:spPr>
          <a:xfrm>
            <a:off x="0" y="1112823"/>
            <a:ext cx="7572396" cy="4827601"/>
          </a:xfrm>
        </p:spPr>
        <p:txBody>
          <a:bodyPr>
            <a:normAutofit lnSpcReduction="10000"/>
          </a:bodyPr>
          <a:lstStyle/>
          <a:p>
            <a:r>
              <a:rPr lang="es-AR" sz="1600" dirty="0"/>
              <a:t>1. Barra de herramientas de accesos </a:t>
            </a:r>
            <a:r>
              <a:rPr lang="es-AR" sz="1600" dirty="0" smtClean="0"/>
              <a:t>rápidos</a:t>
            </a:r>
            <a:endParaRPr lang="es-AR" sz="1600" dirty="0"/>
          </a:p>
          <a:p>
            <a:r>
              <a:rPr lang="es-AR" sz="1600" dirty="0"/>
              <a:t>Se caracteriza por que contiene normalmente las opciones que se usan con mayor frecuencia, como son Abrir, Guardar, Deshacer, etc. Puedes personalizar dichos íconos a tu gusto</a:t>
            </a:r>
            <a:r>
              <a:rPr lang="es-AR" sz="1600" dirty="0" smtClean="0"/>
              <a:t>.</a:t>
            </a:r>
            <a:endParaRPr lang="es-AR" sz="1600" dirty="0"/>
          </a:p>
          <a:p>
            <a:r>
              <a:rPr lang="es-AR" sz="1600" dirty="0"/>
              <a:t>2. Fichas o </a:t>
            </a:r>
            <a:r>
              <a:rPr lang="es-AR" sz="1600" dirty="0" smtClean="0"/>
              <a:t>pestañas</a:t>
            </a:r>
            <a:endParaRPr lang="es-AR" sz="1600" dirty="0"/>
          </a:p>
          <a:p>
            <a:r>
              <a:rPr lang="es-AR" sz="1600" dirty="0"/>
              <a:t>Son una serie de separadores que contienen distintas funciones para utilizar dentro de la cinta de opciones, entre las que </a:t>
            </a:r>
            <a:r>
              <a:rPr lang="es-AR" sz="1600" dirty="0" smtClean="0"/>
              <a:t>destacan Transiciones </a:t>
            </a:r>
            <a:r>
              <a:rPr lang="es-AR" sz="1600" dirty="0"/>
              <a:t>y Animaciones</a:t>
            </a:r>
            <a:r>
              <a:rPr lang="es-AR" sz="1600" dirty="0" smtClean="0"/>
              <a:t>.</a:t>
            </a:r>
            <a:endParaRPr lang="es-AR" sz="1600" dirty="0"/>
          </a:p>
          <a:p>
            <a:r>
              <a:rPr lang="es-AR" sz="1600" dirty="0"/>
              <a:t>3. Cinta de </a:t>
            </a:r>
            <a:r>
              <a:rPr lang="es-AR" sz="1600" dirty="0" smtClean="0"/>
              <a:t>opciones</a:t>
            </a:r>
            <a:endParaRPr lang="es-AR" sz="1600" dirty="0"/>
          </a:p>
          <a:p>
            <a:r>
              <a:rPr lang="es-AR" sz="1600" dirty="0"/>
              <a:t>Contiene 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r>
              <a:rPr lang="es-AR" sz="1600" dirty="0" smtClean="0"/>
              <a:t>”.</a:t>
            </a:r>
            <a:endParaRPr lang="es-AR" sz="1600" dirty="0"/>
          </a:p>
          <a:p>
            <a:r>
              <a:rPr lang="es-AR" sz="1600" dirty="0"/>
              <a:t>4. Cuenta de </a:t>
            </a:r>
            <a:r>
              <a:rPr lang="es-AR" sz="1600" dirty="0" smtClean="0"/>
              <a:t>usuario</a:t>
            </a:r>
            <a:endParaRPr lang="es-AR" sz="1600" dirty="0"/>
          </a:p>
          <a:p>
            <a:r>
              <a:rPr lang="es-AR" sz="1600" dirty="0"/>
              <a:t>Desde aquí puedes ver tu cuenta de Microsoft, con la cuál está registrado tu producto de Office, puedes acceder a tu perfil y cambiar tu cuenta</a:t>
            </a:r>
            <a:r>
              <a:rPr lang="es-AR" sz="1600" dirty="0" smtClean="0"/>
              <a:t>.</a:t>
            </a:r>
            <a:endParaRPr lang="es-AR" sz="1600" dirty="0"/>
          </a:p>
          <a:p>
            <a:r>
              <a:rPr lang="es-AR" sz="1600" dirty="0"/>
              <a:t>5. ¿Qué hacer? / </a:t>
            </a:r>
            <a:r>
              <a:rPr lang="es-AR" sz="1600" dirty="0" smtClean="0"/>
              <a:t>Indicar</a:t>
            </a:r>
            <a:r>
              <a:rPr lang="es-AR" sz="1600" dirty="0"/>
              <a:t>. Fuente</a:t>
            </a:r>
            <a:r>
              <a:rPr lang="es-AR" sz="1600" dirty="0" smtClean="0"/>
              <a:t>:  </a:t>
            </a:r>
            <a:r>
              <a:rPr lang="es-AR" sz="1600" dirty="0" smtClean="0">
                <a:hlinkClick r:id="rId2"/>
              </a:rPr>
              <a:t>https</a:t>
            </a:r>
            <a:r>
              <a:rPr lang="es-AR" sz="1600" dirty="0">
                <a:hlinkClick r:id="rId2"/>
              </a:rPr>
              <a:t>://fernandoarciniega.com/elementos-de-la-pantalla-de-power-point</a:t>
            </a:r>
            <a:r>
              <a:rPr lang="es-AR" sz="1600" dirty="0" smtClean="0">
                <a:hlinkClick r:id="rId2"/>
              </a:rPr>
              <a:t>/</a:t>
            </a:r>
            <a:endParaRPr lang="es-AR" sz="1600" dirty="0" smtClean="0"/>
          </a:p>
          <a:p>
            <a:endParaRPr lang="es-AR" sz="1600" dirty="0"/>
          </a:p>
          <a:p>
            <a:endParaRPr lang="es-AR" sz="1600" dirty="0"/>
          </a:p>
          <a:p>
            <a:endParaRPr lang="es-AR" sz="1600" dirty="0"/>
          </a:p>
        </p:txBody>
      </p:sp>
      <p:pic>
        <p:nvPicPr>
          <p:cNvPr id="5" name="4 Imagen" descr="dghlgh.gif"/>
          <p:cNvPicPr>
            <a:picLocks noChangeAspect="1"/>
          </p:cNvPicPr>
          <p:nvPr/>
        </p:nvPicPr>
        <p:blipFill>
          <a:blip r:embed="rId3" cstate="print"/>
          <a:stretch>
            <a:fillRect/>
          </a:stretch>
        </p:blipFill>
        <p:spPr>
          <a:xfrm>
            <a:off x="6929454" y="541320"/>
            <a:ext cx="843642" cy="885824"/>
          </a:xfrm>
          <a:prstGeom prst="rect">
            <a:avLst/>
          </a:prstGeom>
        </p:spPr>
      </p:pic>
    </p:spTree>
    <p:extLst>
      <p:ext uri="{BB962C8B-B14F-4D97-AF65-F5344CB8AC3E}">
        <p14:creationId xmlns:p14="http://schemas.microsoft.com/office/powerpoint/2010/main" val="378769496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AR" dirty="0" smtClean="0"/>
              <a:t>4. Cuenta de usuario</a:t>
            </a:r>
          </a:p>
          <a:p>
            <a:r>
              <a:rPr lang="es-AR" dirty="0" smtClean="0"/>
              <a:t>Desde aquí puedes ver tu cuenta de Microsoft, con la cuál está registrado tu producto de Office, puedes acceder a tu perfil y cambiar tu cuenta.</a:t>
            </a:r>
          </a:p>
          <a:p>
            <a:r>
              <a:rPr lang="es-AR" dirty="0" smtClean="0"/>
              <a:t>5. ¿Qué hacer? / Indicar. Fuente:  </a:t>
            </a:r>
            <a:r>
              <a:rPr lang="es-AR" dirty="0" smtClean="0">
                <a:hlinkClick r:id="rId2"/>
              </a:rPr>
              <a:t>https://fernandoarciniega.com/elementos-de-la-pantalla-de-power-point/</a:t>
            </a:r>
            <a:endParaRPr lang="es-AR" dirty="0" smtClean="0"/>
          </a:p>
          <a:p>
            <a:endParaRPr lang="es-AR" dirty="0" smtClean="0"/>
          </a:p>
          <a:p>
            <a:endParaRPr lang="es-AR" dirty="0" smtClean="0"/>
          </a:p>
          <a:p>
            <a:endParaRPr lang="es-E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20" y="3827468"/>
            <a:ext cx="3714776" cy="2036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0148"/>
            <a:ext cx="9144000" cy="953988"/>
          </a:xfrm>
        </p:spPr>
        <p:txBody>
          <a:bodyPr/>
          <a:lstStyle/>
          <a:p>
            <a:r>
              <a:rPr lang="es-AR" dirty="0" smtClean="0"/>
              <a:t> Tipos de Vistas y su </a:t>
            </a:r>
            <a:r>
              <a:rPr lang="es-AR" dirty="0" err="1" smtClean="0"/>
              <a:t>explicacion</a:t>
            </a:r>
            <a:r>
              <a:rPr lang="es-AR" dirty="0" smtClean="0"/>
              <a:t> </a:t>
            </a:r>
            <a:endParaRPr lang="es-AR" dirty="0"/>
          </a:p>
        </p:txBody>
      </p:sp>
      <p:sp>
        <p:nvSpPr>
          <p:cNvPr id="3" name="2 Marcador de contenido"/>
          <p:cNvSpPr>
            <a:spLocks noGrp="1"/>
          </p:cNvSpPr>
          <p:nvPr>
            <p:ph idx="1"/>
          </p:nvPr>
        </p:nvSpPr>
        <p:spPr>
          <a:xfrm>
            <a:off x="0" y="665956"/>
            <a:ext cx="9144000" cy="5274469"/>
          </a:xfrm>
        </p:spPr>
        <p:txBody>
          <a:bodyPr>
            <a:normAutofit fontScale="47500" lnSpcReduction="20000"/>
          </a:bodyPr>
          <a:lstStyle/>
          <a:p>
            <a:r>
              <a:rPr lang="es-AR" sz="5600" dirty="0"/>
              <a:t>Vista Normal</a:t>
            </a:r>
          </a:p>
          <a:p>
            <a:r>
              <a:rPr lang="es-AR" sz="5600" dirty="0"/>
              <a:t>Puede ir a la vista Normal desde la barra de tareas Botón Vista normal en PowerPoint de la parte inferior de la ventana de diapositiva o desde la pestaña Vista de la cinta de opciones</a:t>
            </a:r>
            <a:r>
              <a:rPr lang="es-AR" sz="5600" dirty="0" smtClean="0"/>
              <a:t>.</a:t>
            </a:r>
            <a:endParaRPr lang="es-AR" sz="5600" dirty="0"/>
          </a:p>
          <a:p>
            <a:r>
              <a:rPr lang="es-AR" sz="5600" dirty="0"/>
              <a:t>La 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r>
              <a:rPr lang="es-AR" sz="5600" dirty="0" smtClean="0"/>
              <a:t>.</a:t>
            </a:r>
            <a:endParaRPr lang="es-AR" sz="5600" dirty="0"/>
          </a:p>
          <a:p>
            <a:r>
              <a:rPr lang="es-AR" sz="5600" dirty="0"/>
              <a:t>Muestra la Vista normal en PowerPoint</a:t>
            </a:r>
            <a:r>
              <a:rPr lang="es-AR" sz="5600" dirty="0" smtClean="0"/>
              <a:t>.</a:t>
            </a:r>
            <a:endParaRPr lang="es-AR" sz="5600" dirty="0"/>
          </a:p>
          <a:p>
            <a:endParaRPr lang="es-AR" sz="5600" dirty="0" smtClean="0"/>
          </a:p>
          <a:p>
            <a:endParaRPr lang="es-AR" sz="5600" dirty="0"/>
          </a:p>
          <a:p>
            <a:endParaRPr lang="es-AR" sz="5600" dirty="0"/>
          </a:p>
          <a:p>
            <a:endParaRPr lang="es-AR" sz="4800" dirty="0"/>
          </a:p>
          <a:p>
            <a:endParaRPr lang="es-AR" sz="4800" dirty="0"/>
          </a:p>
          <a:p>
            <a:endParaRPr lang="es-AR" sz="4800" dirty="0"/>
          </a:p>
          <a:p>
            <a:endParaRPr lang="es-AR" sz="4800" dirty="0"/>
          </a:p>
          <a:p>
            <a:endParaRPr lang="es-AR" dirty="0"/>
          </a:p>
        </p:txBody>
      </p:sp>
      <p:pic>
        <p:nvPicPr>
          <p:cNvPr id="5" name="4 Imagen" descr="shdgklhgl.gif"/>
          <p:cNvPicPr>
            <a:picLocks noChangeAspect="1"/>
          </p:cNvPicPr>
          <p:nvPr/>
        </p:nvPicPr>
        <p:blipFill>
          <a:blip r:embed="rId2"/>
          <a:stretch>
            <a:fillRect/>
          </a:stretch>
        </p:blipFill>
        <p:spPr>
          <a:xfrm>
            <a:off x="6929454" y="4256096"/>
            <a:ext cx="2067803" cy="1541453"/>
          </a:xfrm>
          <a:prstGeom prst="rect">
            <a:avLst/>
          </a:prstGeom>
        </p:spPr>
      </p:pic>
      <p:sp>
        <p:nvSpPr>
          <p:cNvPr id="6" name="5 Rectángulo"/>
          <p:cNvSpPr/>
          <p:nvPr/>
        </p:nvSpPr>
        <p:spPr>
          <a:xfrm>
            <a:off x="4055192" y="2785547"/>
            <a:ext cx="1033616" cy="369332"/>
          </a:xfrm>
          <a:prstGeom prst="rect">
            <a:avLst/>
          </a:prstGeom>
        </p:spPr>
        <p:txBody>
          <a:bodyPr wrap="none">
            <a:spAutoFit/>
          </a:bodyPr>
          <a:lstStyle/>
          <a:p>
            <a:r>
              <a:rPr lang="es-AR" dirty="0" smtClean="0"/>
              <a:t>transición</a:t>
            </a:r>
            <a:endParaRPr lang="es-ES" dirty="0"/>
          </a:p>
        </p:txBody>
      </p:sp>
    </p:spTree>
    <p:extLst>
      <p:ext uri="{BB962C8B-B14F-4D97-AF65-F5344CB8AC3E}">
        <p14:creationId xmlns:p14="http://schemas.microsoft.com/office/powerpoint/2010/main" val="33044212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aja">
  <a:themeElements>
    <a:clrScheme name="Paja">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Intermedio">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ja">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368</TotalTime>
  <Words>929</Words>
  <Application>Microsoft Office PowerPoint</Application>
  <PresentationFormat>Personalizado</PresentationFormat>
  <Paragraphs>62</Paragraphs>
  <Slides>15</Slides>
  <Notes>0</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Paja</vt:lpstr>
      <vt:lpstr>Laboratorio de informatica Taller</vt:lpstr>
      <vt:lpstr>Power Point y sus caracteristicas</vt:lpstr>
      <vt:lpstr>        </vt:lpstr>
      <vt:lpstr>Características de PowerPoint</vt:lpstr>
      <vt:lpstr>Presentación de PowerPoint</vt:lpstr>
      <vt:lpstr> </vt:lpstr>
      <vt:lpstr>Elementos de Power Point-Funciones que cumple cada elemento</vt:lpstr>
      <vt:lpstr>Presentación de PowerPoint</vt:lpstr>
      <vt:lpstr> Tipos de Vistas y su explicacion </vt:lpstr>
      <vt:lpstr>Presentación de PowerPoint</vt:lpstr>
      <vt:lpstr>Presentación de PowerPoint</vt:lpstr>
      <vt:lpstr>Presentación de PowerPoint</vt:lpstr>
      <vt:lpstr>Definicion de los elementos de animacion y transición</vt:lpstr>
      <vt:lpstr>Definicion de los elementos de transición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Laboratorio de taller de informatica</dc:title>
  <dc:creator>Secundaria</dc:creator>
  <cp:lastModifiedBy>Primaria</cp:lastModifiedBy>
  <cp:revision>57</cp:revision>
  <dcterms:created xsi:type="dcterms:W3CDTF">2023-07-03T18:50:07Z</dcterms:created>
  <dcterms:modified xsi:type="dcterms:W3CDTF">2023-08-01T18:46:21Z</dcterms:modified>
</cp:coreProperties>
</file>