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notesMasterIdLst>
    <p:notesMasterId r:id="rId22"/>
  </p:notesMasterIdLst>
  <p:sldIdLst>
    <p:sldId id="256" r:id="rId2"/>
    <p:sldId id="257" r:id="rId3"/>
    <p:sldId id="258" r:id="rId4"/>
    <p:sldId id="259" r:id="rId5"/>
    <p:sldId id="270" r:id="rId6"/>
    <p:sldId id="271" r:id="rId7"/>
    <p:sldId id="260" r:id="rId8"/>
    <p:sldId id="261" r:id="rId9"/>
    <p:sldId id="262" r:id="rId10"/>
    <p:sldId id="263" r:id="rId11"/>
    <p:sldId id="264" r:id="rId12"/>
    <p:sldId id="266" r:id="rId13"/>
    <p:sldId id="265" r:id="rId14"/>
    <p:sldId id="267" r:id="rId15"/>
    <p:sldId id="268" r:id="rId16"/>
    <p:sldId id="272" r:id="rId17"/>
    <p:sldId id="273" r:id="rId18"/>
    <p:sldId id="269" r:id="rId19"/>
    <p:sldId id="274" r:id="rId20"/>
    <p:sldId id="275" r:id="rId21"/>
  </p:sldIdLst>
  <p:sldSz cx="9144000" cy="6858000" type="screen4x3"/>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0000FF"/>
        </p14:laserClr>
      </p:ext>
      <p:ext uri="{2FDB2607-1784-4EEB-B798-7EB5836EED8A}">
        <p14:showMediaCtrls xmlns:p14="http://schemas.microsoft.com/office/powerpoint/2010/main" val="1"/>
      </p:ext>
    </p:extLst>
  </p:showPr>
  <p:clrMru>
    <a:srgbClr val="FFCC99"/>
    <a:srgbClr val="FF9933"/>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374" autoAdjust="0"/>
    <p:restoredTop sz="86323" autoAdjust="0"/>
  </p:normalViewPr>
  <p:slideViewPr>
    <p:cSldViewPr>
      <p:cViewPr>
        <p:scale>
          <a:sx n="100" d="100"/>
          <a:sy n="100" d="100"/>
        </p:scale>
        <p:origin x="-684" y="648"/>
      </p:cViewPr>
      <p:guideLst>
        <p:guide orient="horz" pos="2160"/>
        <p:guide pos="2880"/>
      </p:guideLst>
    </p:cSldViewPr>
  </p:slideViewPr>
  <p:outlineViewPr>
    <p:cViewPr>
      <p:scale>
        <a:sx n="33" d="100"/>
        <a:sy n="33" d="100"/>
      </p:scale>
      <p:origin x="0" y="28032"/>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AR"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439F33-C759-4FC1-ACF2-2AAEEB71B677}" type="datetimeFigureOut">
              <a:rPr lang="es-AR" smtClean="0"/>
              <a:pPr/>
              <a:t>01/08/2023</a:t>
            </a:fld>
            <a:endParaRPr lang="es-AR"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AR"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AR"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8B5161-DB76-467D-BEA8-FA62D6F2743C}" type="slidenum">
              <a:rPr lang="es-AR" smtClean="0"/>
              <a:pPr/>
              <a:t>‹Nº›</a:t>
            </a:fld>
            <a:endParaRPr lang="es-AR" dirty="0"/>
          </a:p>
        </p:txBody>
      </p:sp>
    </p:spTree>
    <p:extLst>
      <p:ext uri="{BB962C8B-B14F-4D97-AF65-F5344CB8AC3E}">
        <p14:creationId xmlns:p14="http://schemas.microsoft.com/office/powerpoint/2010/main" val="13517307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AR" dirty="0" smtClean="0"/>
              <a:t>  </a:t>
            </a:r>
            <a:endParaRPr lang="es-AR" dirty="0"/>
          </a:p>
        </p:txBody>
      </p:sp>
      <p:sp>
        <p:nvSpPr>
          <p:cNvPr id="4" name="3 Marcador de número de diapositiva"/>
          <p:cNvSpPr>
            <a:spLocks noGrp="1"/>
          </p:cNvSpPr>
          <p:nvPr>
            <p:ph type="sldNum" sz="quarter" idx="10"/>
          </p:nvPr>
        </p:nvSpPr>
        <p:spPr/>
        <p:txBody>
          <a:bodyPr/>
          <a:lstStyle/>
          <a:p>
            <a:fld id="{D38B5161-DB76-467D-BEA8-FA62D6F2743C}" type="slidenum">
              <a:rPr lang="es-AR" smtClean="0"/>
              <a:pPr/>
              <a:t>1</a:t>
            </a:fld>
            <a:endParaRPr lang="es-AR" dirty="0"/>
          </a:p>
        </p:txBody>
      </p:sp>
    </p:spTree>
    <p:extLst>
      <p:ext uri="{BB962C8B-B14F-4D97-AF65-F5344CB8AC3E}">
        <p14:creationId xmlns:p14="http://schemas.microsoft.com/office/powerpoint/2010/main" val="3464907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D38B5161-DB76-467D-BEA8-FA62D6F2743C}" type="slidenum">
              <a:rPr lang="es-AR" smtClean="0"/>
              <a:pPr/>
              <a:t>4</a:t>
            </a:fld>
            <a:endParaRPr lang="es-AR" dirty="0"/>
          </a:p>
        </p:txBody>
      </p:sp>
    </p:spTree>
    <p:extLst>
      <p:ext uri="{BB962C8B-B14F-4D97-AF65-F5344CB8AC3E}">
        <p14:creationId xmlns:p14="http://schemas.microsoft.com/office/powerpoint/2010/main" val="1598503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D38B5161-DB76-467D-BEA8-FA62D6F2743C}" type="slidenum">
              <a:rPr lang="es-AR" smtClean="0"/>
              <a:pPr/>
              <a:t>7</a:t>
            </a:fld>
            <a:endParaRPr lang="es-AR" dirty="0"/>
          </a:p>
        </p:txBody>
      </p:sp>
    </p:spTree>
    <p:extLst>
      <p:ext uri="{BB962C8B-B14F-4D97-AF65-F5344CB8AC3E}">
        <p14:creationId xmlns:p14="http://schemas.microsoft.com/office/powerpoint/2010/main" val="4046832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1"/>
      </p:bgRef>
    </p:bg>
    <p:spTree>
      <p:nvGrpSpPr>
        <p:cNvPr id="1" name=""/>
        <p:cNvGrpSpPr/>
        <p:nvPr/>
      </p:nvGrpSpPr>
      <p:grpSpPr>
        <a:xfrm>
          <a:off x="0" y="0"/>
          <a:ext cx="0" cy="0"/>
          <a:chOff x="0" y="0"/>
          <a:chExt cx="0" cy="0"/>
        </a:xfrm>
      </p:grpSpPr>
      <p:sp>
        <p:nvSpPr>
          <p:cNvPr id="8" name="7 Título"/>
          <p:cNvSpPr>
            <a:spLocks noGrp="1"/>
          </p:cNvSpPr>
          <p:nvPr>
            <p:ph type="ctrTitle"/>
          </p:nvPr>
        </p:nvSpPr>
        <p:spPr>
          <a:xfrm>
            <a:off x="2286000" y="3124200"/>
            <a:ext cx="6172200" cy="1894362"/>
          </a:xfrm>
        </p:spPr>
        <p:txBody>
          <a:bodyPr/>
          <a:lstStyle>
            <a:lvl1pPr>
              <a:defRPr b="1"/>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bwMode="auto">
          <a:xfrm rot="5400000">
            <a:off x="7764621" y="1174097"/>
            <a:ext cx="2286000" cy="381000"/>
          </a:xfrm>
        </p:spPr>
        <p:txBody>
          <a:bodyPr/>
          <a:lstStyle/>
          <a:p>
            <a:fld id="{DF159548-F4E1-4DF9-A130-7316559551E2}" type="datetimeFigureOut">
              <a:rPr lang="es-AR" smtClean="0"/>
              <a:pPr/>
              <a:t>01/08/2023</a:t>
            </a:fld>
            <a:endParaRPr lang="es-AR" dirty="0"/>
          </a:p>
        </p:txBody>
      </p:sp>
      <p:sp>
        <p:nvSpPr>
          <p:cNvPr id="17" name="16 Marcador de pie de página"/>
          <p:cNvSpPr>
            <a:spLocks noGrp="1"/>
          </p:cNvSpPr>
          <p:nvPr>
            <p:ph type="ftr" sz="quarter" idx="11"/>
          </p:nvPr>
        </p:nvSpPr>
        <p:spPr bwMode="auto">
          <a:xfrm rot="5400000">
            <a:off x="7077269" y="4181669"/>
            <a:ext cx="3657600" cy="384048"/>
          </a:xfrm>
        </p:spPr>
        <p:txBody>
          <a:bodyPr/>
          <a:lstStyle/>
          <a:p>
            <a:endParaRPr lang="es-AR" dirty="0"/>
          </a:p>
        </p:txBody>
      </p:sp>
      <p:sp>
        <p:nvSpPr>
          <p:cNvPr id="10" name="9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11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13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10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17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14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Conector recto"/>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7" name="26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Elipse"/>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Elipse"/>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Marcador de número de diapositiva"/>
          <p:cNvSpPr>
            <a:spLocks noGrp="1"/>
          </p:cNvSpPr>
          <p:nvPr>
            <p:ph type="sldNum" sz="quarter" idx="12"/>
          </p:nvPr>
        </p:nvSpPr>
        <p:spPr bwMode="auto">
          <a:xfrm>
            <a:off x="1325544" y="4928702"/>
            <a:ext cx="609600" cy="517524"/>
          </a:xfrm>
        </p:spPr>
        <p:txBody>
          <a:bodyPr/>
          <a:lstStyle/>
          <a:p>
            <a:fld id="{5836ACB0-4363-4987-A3BC-15AF43DFE807}" type="slidenum">
              <a:rPr lang="es-AR" smtClean="0"/>
              <a:pPr/>
              <a:t>‹Nº›</a:t>
            </a:fld>
            <a:endParaRPr lang="es-AR" dirty="0"/>
          </a:p>
        </p:txBody>
      </p:sp>
    </p:spTree>
  </p:cSld>
  <p:clrMapOvr>
    <a:overrideClrMapping bg1="lt1" tx1="dk1" bg2="lt2" tx2="dk2" accent1="accent1" accent2="accent2" accent3="accent3" accent4="accent4" accent5="accent5" accent6="accent6" hlink="hlink" folHlink="folHlink"/>
  </p:clrMapOvr>
  <p:transition spd="slow" advTm="3000">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DF159548-F4E1-4DF9-A130-7316559551E2}" type="datetimeFigureOut">
              <a:rPr lang="es-AR" smtClean="0"/>
              <a:pPr/>
              <a:t>01/08/2023</a:t>
            </a:fld>
            <a:endParaRPr lang="es-AR" dirty="0"/>
          </a:p>
        </p:txBody>
      </p:sp>
      <p:sp>
        <p:nvSpPr>
          <p:cNvPr id="5" name="4 Marcador de pie de página"/>
          <p:cNvSpPr>
            <a:spLocks noGrp="1"/>
          </p:cNvSpPr>
          <p:nvPr>
            <p:ph type="ftr" sz="quarter" idx="11"/>
          </p:nvPr>
        </p:nvSpPr>
        <p:spPr/>
        <p:txBody>
          <a:bodyPr/>
          <a:lstStyle/>
          <a:p>
            <a:endParaRPr lang="es-AR" dirty="0"/>
          </a:p>
        </p:txBody>
      </p:sp>
      <p:sp>
        <p:nvSpPr>
          <p:cNvPr id="6" name="5 Marcador de número de diapositiva"/>
          <p:cNvSpPr>
            <a:spLocks noGrp="1"/>
          </p:cNvSpPr>
          <p:nvPr>
            <p:ph type="sldNum" sz="quarter" idx="12"/>
          </p:nvPr>
        </p:nvSpPr>
        <p:spPr/>
        <p:txBody>
          <a:bodyPr/>
          <a:lstStyle/>
          <a:p>
            <a:fld id="{5836ACB0-4363-4987-A3BC-15AF43DFE807}" type="slidenum">
              <a:rPr lang="es-AR" smtClean="0"/>
              <a:pPr/>
              <a:t>‹Nº›</a:t>
            </a:fld>
            <a:endParaRPr lang="es-AR" dirty="0"/>
          </a:p>
        </p:txBody>
      </p:sp>
    </p:spTree>
  </p:cSld>
  <p:clrMapOvr>
    <a:masterClrMapping/>
  </p:clrMapOvr>
  <p:transition spd="slow" advTm="3000">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1676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DF159548-F4E1-4DF9-A130-7316559551E2}" type="datetimeFigureOut">
              <a:rPr lang="es-AR" smtClean="0"/>
              <a:pPr/>
              <a:t>01/08/2023</a:t>
            </a:fld>
            <a:endParaRPr lang="es-AR" dirty="0"/>
          </a:p>
        </p:txBody>
      </p:sp>
      <p:sp>
        <p:nvSpPr>
          <p:cNvPr id="5" name="4 Marcador de pie de página"/>
          <p:cNvSpPr>
            <a:spLocks noGrp="1"/>
          </p:cNvSpPr>
          <p:nvPr>
            <p:ph type="ftr" sz="quarter" idx="11"/>
          </p:nvPr>
        </p:nvSpPr>
        <p:spPr/>
        <p:txBody>
          <a:bodyPr/>
          <a:lstStyle/>
          <a:p>
            <a:endParaRPr lang="es-AR" dirty="0"/>
          </a:p>
        </p:txBody>
      </p:sp>
      <p:sp>
        <p:nvSpPr>
          <p:cNvPr id="6" name="5 Marcador de número de diapositiva"/>
          <p:cNvSpPr>
            <a:spLocks noGrp="1"/>
          </p:cNvSpPr>
          <p:nvPr>
            <p:ph type="sldNum" sz="quarter" idx="12"/>
          </p:nvPr>
        </p:nvSpPr>
        <p:spPr/>
        <p:txBody>
          <a:bodyPr/>
          <a:lstStyle/>
          <a:p>
            <a:fld id="{5836ACB0-4363-4987-A3BC-15AF43DFE807}" type="slidenum">
              <a:rPr lang="es-AR" smtClean="0"/>
              <a:pPr/>
              <a:t>‹Nº›</a:t>
            </a:fld>
            <a:endParaRPr lang="es-AR" dirty="0"/>
          </a:p>
        </p:txBody>
      </p:sp>
    </p:spTree>
  </p:cSld>
  <p:clrMapOvr>
    <a:masterClrMapping/>
  </p:clrMapOvr>
  <p:transition spd="slow" advTm="3000">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8" name="7 Marcador de contenido"/>
          <p:cNvSpPr>
            <a:spLocks noGrp="1"/>
          </p:cNvSpPr>
          <p:nvPr>
            <p:ph sz="quarter" idx="1"/>
          </p:nvPr>
        </p:nvSpPr>
        <p:spPr>
          <a:xfrm>
            <a:off x="457200" y="1600200"/>
            <a:ext cx="7467600" cy="487375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4"/>
          </p:nvPr>
        </p:nvSpPr>
        <p:spPr/>
        <p:txBody>
          <a:bodyPr rtlCol="0"/>
          <a:lstStyle/>
          <a:p>
            <a:fld id="{DF159548-F4E1-4DF9-A130-7316559551E2}" type="datetimeFigureOut">
              <a:rPr lang="es-AR" smtClean="0"/>
              <a:pPr/>
              <a:t>01/08/2023</a:t>
            </a:fld>
            <a:endParaRPr lang="es-AR" dirty="0"/>
          </a:p>
        </p:txBody>
      </p:sp>
      <p:sp>
        <p:nvSpPr>
          <p:cNvPr id="9" name="8 Marcador de número de diapositiva"/>
          <p:cNvSpPr>
            <a:spLocks noGrp="1"/>
          </p:cNvSpPr>
          <p:nvPr>
            <p:ph type="sldNum" sz="quarter" idx="15"/>
          </p:nvPr>
        </p:nvSpPr>
        <p:spPr/>
        <p:txBody>
          <a:bodyPr rtlCol="0"/>
          <a:lstStyle/>
          <a:p>
            <a:fld id="{5836ACB0-4363-4987-A3BC-15AF43DFE807}" type="slidenum">
              <a:rPr lang="es-AR" smtClean="0"/>
              <a:pPr/>
              <a:t>‹Nº›</a:t>
            </a:fld>
            <a:endParaRPr lang="es-AR" dirty="0"/>
          </a:p>
        </p:txBody>
      </p:sp>
      <p:sp>
        <p:nvSpPr>
          <p:cNvPr id="10" name="9 Marcador de pie de página"/>
          <p:cNvSpPr>
            <a:spLocks noGrp="1"/>
          </p:cNvSpPr>
          <p:nvPr>
            <p:ph type="ftr" sz="quarter" idx="16"/>
          </p:nvPr>
        </p:nvSpPr>
        <p:spPr/>
        <p:txBody>
          <a:bodyPr rtlCol="0"/>
          <a:lstStyle/>
          <a:p>
            <a:endParaRPr lang="es-AR" dirty="0"/>
          </a:p>
        </p:txBody>
      </p:sp>
    </p:spTree>
  </p:cSld>
  <p:clrMapOvr>
    <a:masterClrMapping/>
  </p:clrMapOvr>
  <p:transition spd="slow" advTm="3000">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286000" y="2895600"/>
            <a:ext cx="6172200" cy="2053590"/>
          </a:xfrm>
        </p:spPr>
        <p:txBody>
          <a:bodyPr/>
          <a:lstStyle>
            <a:lvl1pPr algn="l">
              <a:buNone/>
              <a:defRPr sz="3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bwMode="auto">
          <a:xfrm rot="5400000">
            <a:off x="7763256" y="1170432"/>
            <a:ext cx="2286000" cy="381000"/>
          </a:xfrm>
        </p:spPr>
        <p:txBody>
          <a:bodyPr/>
          <a:lstStyle/>
          <a:p>
            <a:fld id="{DF159548-F4E1-4DF9-A130-7316559551E2}" type="datetimeFigureOut">
              <a:rPr lang="es-AR" smtClean="0"/>
              <a:pPr/>
              <a:t>01/08/2023</a:t>
            </a:fld>
            <a:endParaRPr lang="es-AR" dirty="0"/>
          </a:p>
        </p:txBody>
      </p:sp>
      <p:sp>
        <p:nvSpPr>
          <p:cNvPr id="5" name="4 Marcador de pie de página"/>
          <p:cNvSpPr>
            <a:spLocks noGrp="1"/>
          </p:cNvSpPr>
          <p:nvPr>
            <p:ph type="ftr" sz="quarter" idx="11"/>
          </p:nvPr>
        </p:nvSpPr>
        <p:spPr bwMode="auto">
          <a:xfrm rot="5400000">
            <a:off x="7077456" y="4178808"/>
            <a:ext cx="3657600" cy="384048"/>
          </a:xfrm>
        </p:spPr>
        <p:txBody>
          <a:bodyPr/>
          <a:lstStyle/>
          <a:p>
            <a:endParaRPr lang="es-AR" dirty="0"/>
          </a:p>
        </p:txBody>
      </p:sp>
      <p:sp>
        <p:nvSpPr>
          <p:cNvPr id="9" name="8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9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10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11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12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13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14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17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Elipse"/>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Elipse"/>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Elipse"/>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Conector recto"/>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5 Marcador de número de diapositiva"/>
          <p:cNvSpPr>
            <a:spLocks noGrp="1"/>
          </p:cNvSpPr>
          <p:nvPr>
            <p:ph type="sldNum" sz="quarter" idx="12"/>
          </p:nvPr>
        </p:nvSpPr>
        <p:spPr bwMode="auto">
          <a:xfrm>
            <a:off x="1340616" y="4928702"/>
            <a:ext cx="609600" cy="517524"/>
          </a:xfrm>
        </p:spPr>
        <p:txBody>
          <a:bodyPr/>
          <a:lstStyle/>
          <a:p>
            <a:fld id="{5836ACB0-4363-4987-A3BC-15AF43DFE807}" type="slidenum">
              <a:rPr lang="es-AR" smtClean="0"/>
              <a:pPr/>
              <a:t>‹Nº›</a:t>
            </a:fld>
            <a:endParaRPr lang="es-AR" dirty="0"/>
          </a:p>
        </p:txBody>
      </p:sp>
    </p:spTree>
  </p:cSld>
  <p:clrMapOvr>
    <a:overrideClrMapping bg1="dk1" tx1="lt1" bg2="dk2" tx2="lt2" accent1="accent1" accent2="accent2" accent3="accent3" accent4="accent4" accent5="accent5" accent6="accent6" hlink="hlink" folHlink="folHlink"/>
  </p:clrMapOvr>
  <p:transition spd="slow" advTm="3000">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DF159548-F4E1-4DF9-A130-7316559551E2}" type="datetimeFigureOut">
              <a:rPr lang="es-AR" smtClean="0"/>
              <a:pPr/>
              <a:t>01/08/2023</a:t>
            </a:fld>
            <a:endParaRPr lang="es-AR" dirty="0"/>
          </a:p>
        </p:txBody>
      </p:sp>
      <p:sp>
        <p:nvSpPr>
          <p:cNvPr id="6" name="5 Marcador de pie de página"/>
          <p:cNvSpPr>
            <a:spLocks noGrp="1"/>
          </p:cNvSpPr>
          <p:nvPr>
            <p:ph type="ftr" sz="quarter" idx="11"/>
          </p:nvPr>
        </p:nvSpPr>
        <p:spPr/>
        <p:txBody>
          <a:bodyPr/>
          <a:lstStyle/>
          <a:p>
            <a:endParaRPr lang="es-AR" dirty="0"/>
          </a:p>
        </p:txBody>
      </p:sp>
      <p:sp>
        <p:nvSpPr>
          <p:cNvPr id="7" name="6 Marcador de número de diapositiva"/>
          <p:cNvSpPr>
            <a:spLocks noGrp="1"/>
          </p:cNvSpPr>
          <p:nvPr>
            <p:ph type="sldNum" sz="quarter" idx="12"/>
          </p:nvPr>
        </p:nvSpPr>
        <p:spPr/>
        <p:txBody>
          <a:bodyPr/>
          <a:lstStyle/>
          <a:p>
            <a:fld id="{5836ACB0-4363-4987-A3BC-15AF43DFE807}" type="slidenum">
              <a:rPr lang="es-AR" smtClean="0"/>
              <a:pPr/>
              <a:t>‹Nº›</a:t>
            </a:fld>
            <a:endParaRPr lang="es-AR" dirty="0"/>
          </a:p>
        </p:txBody>
      </p:sp>
      <p:sp>
        <p:nvSpPr>
          <p:cNvPr id="9" name="8 Marcador de contenido"/>
          <p:cNvSpPr>
            <a:spLocks noGrp="1"/>
          </p:cNvSpPr>
          <p:nvPr>
            <p:ph sz="quarter" idx="1"/>
          </p:nvPr>
        </p:nvSpPr>
        <p:spPr>
          <a:xfrm>
            <a:off x="457200"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270248"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transition spd="slow" advTm="3000">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7543800" cy="1143000"/>
          </a:xfrm>
        </p:spPr>
        <p:txBody>
          <a:bodyPr anchor="b"/>
          <a:lstStyle>
            <a:lvl1pPr>
              <a:defRPr/>
            </a:lvl1pPr>
          </a:lstStyle>
          <a:p>
            <a:r>
              <a:rPr kumimoji="0" lang="es-ES" smtClean="0"/>
              <a:t>Haga clic para modificar el estilo de título del patrón</a:t>
            </a:r>
            <a:endParaRPr kumimoji="0" lang="en-US"/>
          </a:p>
        </p:txBody>
      </p:sp>
      <p:sp>
        <p:nvSpPr>
          <p:cNvPr id="7" name="6 Marcador de fecha"/>
          <p:cNvSpPr>
            <a:spLocks noGrp="1"/>
          </p:cNvSpPr>
          <p:nvPr>
            <p:ph type="dt" sz="half" idx="10"/>
          </p:nvPr>
        </p:nvSpPr>
        <p:spPr/>
        <p:txBody>
          <a:bodyPr/>
          <a:lstStyle/>
          <a:p>
            <a:fld id="{DF159548-F4E1-4DF9-A130-7316559551E2}" type="datetimeFigureOut">
              <a:rPr lang="es-AR" smtClean="0"/>
              <a:pPr/>
              <a:t>01/08/2023</a:t>
            </a:fld>
            <a:endParaRPr lang="es-AR" dirty="0"/>
          </a:p>
        </p:txBody>
      </p:sp>
      <p:sp>
        <p:nvSpPr>
          <p:cNvPr id="8" name="7 Marcador de pie de página"/>
          <p:cNvSpPr>
            <a:spLocks noGrp="1"/>
          </p:cNvSpPr>
          <p:nvPr>
            <p:ph type="ftr" sz="quarter" idx="11"/>
          </p:nvPr>
        </p:nvSpPr>
        <p:spPr/>
        <p:txBody>
          <a:bodyPr/>
          <a:lstStyle/>
          <a:p>
            <a:endParaRPr lang="es-AR" dirty="0"/>
          </a:p>
        </p:txBody>
      </p:sp>
      <p:sp>
        <p:nvSpPr>
          <p:cNvPr id="9" name="8 Marcador de número de diapositiva"/>
          <p:cNvSpPr>
            <a:spLocks noGrp="1"/>
          </p:cNvSpPr>
          <p:nvPr>
            <p:ph type="sldNum" sz="quarter" idx="12"/>
          </p:nvPr>
        </p:nvSpPr>
        <p:spPr/>
        <p:txBody>
          <a:bodyPr/>
          <a:lstStyle/>
          <a:p>
            <a:fld id="{5836ACB0-4363-4987-A3BC-15AF43DFE807}" type="slidenum">
              <a:rPr lang="es-AR" smtClean="0"/>
              <a:pPr/>
              <a:t>‹Nº›</a:t>
            </a:fld>
            <a:endParaRPr lang="es-AR" dirty="0"/>
          </a:p>
        </p:txBody>
      </p:sp>
      <p:sp>
        <p:nvSpPr>
          <p:cNvPr id="11" name="10 Marcador de contenido"/>
          <p:cNvSpPr>
            <a:spLocks noGrp="1"/>
          </p:cNvSpPr>
          <p:nvPr>
            <p:ph sz="quarter" idx="2"/>
          </p:nvPr>
        </p:nvSpPr>
        <p:spPr>
          <a:xfrm>
            <a:off x="457200"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371975"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2" name="11 Marcador de texto"/>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
        <p:nvSpPr>
          <p:cNvPr id="14" name="13 Marcador de texto"/>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Tree>
  </p:cSld>
  <p:clrMapOvr>
    <a:masterClrMapping/>
  </p:clrMapOvr>
  <p:transition spd="slow" advTm="3000">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6" name="5 Marcador de fecha"/>
          <p:cNvSpPr>
            <a:spLocks noGrp="1"/>
          </p:cNvSpPr>
          <p:nvPr>
            <p:ph type="dt" sz="half" idx="10"/>
          </p:nvPr>
        </p:nvSpPr>
        <p:spPr/>
        <p:txBody>
          <a:bodyPr rtlCol="0"/>
          <a:lstStyle/>
          <a:p>
            <a:fld id="{DF159548-F4E1-4DF9-A130-7316559551E2}" type="datetimeFigureOut">
              <a:rPr lang="es-AR" smtClean="0"/>
              <a:pPr/>
              <a:t>01/08/2023</a:t>
            </a:fld>
            <a:endParaRPr lang="es-AR" dirty="0"/>
          </a:p>
        </p:txBody>
      </p:sp>
      <p:sp>
        <p:nvSpPr>
          <p:cNvPr id="7" name="6 Marcador de número de diapositiva"/>
          <p:cNvSpPr>
            <a:spLocks noGrp="1"/>
          </p:cNvSpPr>
          <p:nvPr>
            <p:ph type="sldNum" sz="quarter" idx="11"/>
          </p:nvPr>
        </p:nvSpPr>
        <p:spPr/>
        <p:txBody>
          <a:bodyPr rtlCol="0"/>
          <a:lstStyle/>
          <a:p>
            <a:fld id="{5836ACB0-4363-4987-A3BC-15AF43DFE807}" type="slidenum">
              <a:rPr lang="es-AR" smtClean="0"/>
              <a:pPr/>
              <a:t>‹Nº›</a:t>
            </a:fld>
            <a:endParaRPr lang="es-AR" dirty="0"/>
          </a:p>
        </p:txBody>
      </p:sp>
      <p:sp>
        <p:nvSpPr>
          <p:cNvPr id="8" name="7 Marcador de pie de página"/>
          <p:cNvSpPr>
            <a:spLocks noGrp="1"/>
          </p:cNvSpPr>
          <p:nvPr>
            <p:ph type="ftr" sz="quarter" idx="12"/>
          </p:nvPr>
        </p:nvSpPr>
        <p:spPr/>
        <p:txBody>
          <a:bodyPr rtlCol="0"/>
          <a:lstStyle/>
          <a:p>
            <a:endParaRPr lang="es-AR" dirty="0"/>
          </a:p>
        </p:txBody>
      </p:sp>
    </p:spTree>
  </p:cSld>
  <p:clrMapOvr>
    <a:masterClrMapping/>
  </p:clrMapOvr>
  <p:transition spd="slow" advTm="3000">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F159548-F4E1-4DF9-A130-7316559551E2}" type="datetimeFigureOut">
              <a:rPr lang="es-AR" smtClean="0"/>
              <a:pPr/>
              <a:t>01/08/2023</a:t>
            </a:fld>
            <a:endParaRPr lang="es-AR" dirty="0"/>
          </a:p>
        </p:txBody>
      </p:sp>
      <p:sp>
        <p:nvSpPr>
          <p:cNvPr id="3" name="2 Marcador de pie de página"/>
          <p:cNvSpPr>
            <a:spLocks noGrp="1"/>
          </p:cNvSpPr>
          <p:nvPr>
            <p:ph type="ftr" sz="quarter" idx="11"/>
          </p:nvPr>
        </p:nvSpPr>
        <p:spPr/>
        <p:txBody>
          <a:bodyPr/>
          <a:lstStyle/>
          <a:p>
            <a:endParaRPr lang="es-AR" dirty="0"/>
          </a:p>
        </p:txBody>
      </p:sp>
      <p:sp>
        <p:nvSpPr>
          <p:cNvPr id="4" name="3 Marcador de número de diapositiva"/>
          <p:cNvSpPr>
            <a:spLocks noGrp="1"/>
          </p:cNvSpPr>
          <p:nvPr>
            <p:ph type="sldNum" sz="quarter" idx="12"/>
          </p:nvPr>
        </p:nvSpPr>
        <p:spPr/>
        <p:txBody>
          <a:bodyPr/>
          <a:lstStyle/>
          <a:p>
            <a:fld id="{5836ACB0-4363-4987-A3BC-15AF43DFE807}" type="slidenum">
              <a:rPr lang="es-AR" smtClean="0"/>
              <a:pPr/>
              <a:t>‹Nº›</a:t>
            </a:fld>
            <a:endParaRPr lang="es-AR" dirty="0"/>
          </a:p>
        </p:txBody>
      </p:sp>
    </p:spTree>
  </p:cSld>
  <p:clrMapOvr>
    <a:masterClrMapping/>
  </p:clrMapOvr>
  <p:transition spd="slow" advTm="3000">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1"/>
      </p:bgRef>
    </p:bg>
    <p:spTree>
      <p:nvGrpSpPr>
        <p:cNvPr id="1" name=""/>
        <p:cNvGrpSpPr/>
        <p:nvPr/>
      </p:nvGrpSpPr>
      <p:grpSpPr>
        <a:xfrm>
          <a:off x="0" y="0"/>
          <a:ext cx="0" cy="0"/>
          <a:chOff x="0" y="0"/>
          <a:chExt cx="0" cy="0"/>
        </a:xfrm>
      </p:grpSpPr>
      <p:sp>
        <p:nvSpPr>
          <p:cNvPr id="10" name="9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Título"/>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8" name="7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11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12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13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Marcador de contenido"/>
          <p:cNvSpPr>
            <a:spLocks noGrp="1"/>
          </p:cNvSpPr>
          <p:nvPr>
            <p:ph sz="quarter" idx="1"/>
          </p:nvPr>
        </p:nvSpPr>
        <p:spPr>
          <a:xfrm>
            <a:off x="304800" y="274320"/>
            <a:ext cx="5638800" cy="6327648"/>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4"/>
          </p:nvPr>
        </p:nvSpPr>
        <p:spPr/>
        <p:txBody>
          <a:bodyPr rtlCol="0"/>
          <a:lstStyle/>
          <a:p>
            <a:fld id="{DF159548-F4E1-4DF9-A130-7316559551E2}" type="datetimeFigureOut">
              <a:rPr lang="es-AR" smtClean="0"/>
              <a:pPr/>
              <a:t>01/08/2023</a:t>
            </a:fld>
            <a:endParaRPr lang="es-AR" dirty="0"/>
          </a:p>
        </p:txBody>
      </p:sp>
      <p:sp>
        <p:nvSpPr>
          <p:cNvPr id="22" name="21 Marcador de número de diapositiva"/>
          <p:cNvSpPr>
            <a:spLocks noGrp="1"/>
          </p:cNvSpPr>
          <p:nvPr>
            <p:ph type="sldNum" sz="quarter" idx="15"/>
          </p:nvPr>
        </p:nvSpPr>
        <p:spPr/>
        <p:txBody>
          <a:bodyPr rtlCol="0"/>
          <a:lstStyle/>
          <a:p>
            <a:fld id="{5836ACB0-4363-4987-A3BC-15AF43DFE807}" type="slidenum">
              <a:rPr lang="es-AR" smtClean="0"/>
              <a:pPr/>
              <a:t>‹Nº›</a:t>
            </a:fld>
            <a:endParaRPr lang="es-AR" dirty="0"/>
          </a:p>
        </p:txBody>
      </p:sp>
      <p:sp>
        <p:nvSpPr>
          <p:cNvPr id="23" name="22 Marcador de pie de página"/>
          <p:cNvSpPr>
            <a:spLocks noGrp="1"/>
          </p:cNvSpPr>
          <p:nvPr>
            <p:ph type="ftr" sz="quarter" idx="16"/>
          </p:nvPr>
        </p:nvSpPr>
        <p:spPr/>
        <p:txBody>
          <a:bodyPr rtlCol="0"/>
          <a:lstStyle/>
          <a:p>
            <a:endParaRPr lang="es-AR" dirty="0"/>
          </a:p>
        </p:txBody>
      </p:sp>
    </p:spTree>
  </p:cSld>
  <p:clrMapOvr>
    <a:overrideClrMapping bg1="lt1" tx1="dk1" bg2="lt2" tx2="dk2" accent1="accent1" accent2="accent2" accent3="accent3" accent4="accent4" accent5="accent5" accent6="accent6" hlink="hlink" folHlink="folHlink"/>
  </p:clrMapOvr>
  <p:transition spd="slow" advTm="3000">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Conector recto"/>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12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Título"/>
          <p:cNvSpPr>
            <a:spLocks noGrp="1"/>
          </p:cNvSpPr>
          <p:nvPr>
            <p:ph type="title"/>
          </p:nvPr>
        </p:nvSpPr>
        <p:spPr>
          <a:xfrm rot="5400000">
            <a:off x="3350133" y="3200400"/>
            <a:ext cx="6309360" cy="457200"/>
          </a:xfrm>
        </p:spPr>
        <p:txBody>
          <a:bodyPr anchor="b"/>
          <a:lstStyle>
            <a:lvl1pPr algn="l">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s-ES" dirty="0" smtClean="0"/>
              <a:t>Haga clic en el icono para agregar una imagen</a:t>
            </a:r>
            <a:endParaRPr kumimoji="0" lang="en-US" dirty="0"/>
          </a:p>
        </p:txBody>
      </p:sp>
      <p:sp>
        <p:nvSpPr>
          <p:cNvPr id="4" name="3 Marcador de texto"/>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10" name="9 Conector recto"/>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Rectángulo"/>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11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9" name="18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Marcador de fecha"/>
          <p:cNvSpPr>
            <a:spLocks noGrp="1"/>
          </p:cNvSpPr>
          <p:nvPr>
            <p:ph type="dt" sz="half" idx="10"/>
          </p:nvPr>
        </p:nvSpPr>
        <p:spPr/>
        <p:txBody>
          <a:bodyPr rtlCol="0"/>
          <a:lstStyle/>
          <a:p>
            <a:fld id="{DF159548-F4E1-4DF9-A130-7316559551E2}" type="datetimeFigureOut">
              <a:rPr lang="es-AR" smtClean="0"/>
              <a:pPr/>
              <a:t>01/08/2023</a:t>
            </a:fld>
            <a:endParaRPr lang="es-AR" dirty="0"/>
          </a:p>
        </p:txBody>
      </p:sp>
      <p:sp>
        <p:nvSpPr>
          <p:cNvPr id="18" name="17 Marcador de número de diapositiva"/>
          <p:cNvSpPr>
            <a:spLocks noGrp="1"/>
          </p:cNvSpPr>
          <p:nvPr>
            <p:ph type="sldNum" sz="quarter" idx="11"/>
          </p:nvPr>
        </p:nvSpPr>
        <p:spPr/>
        <p:txBody>
          <a:bodyPr rtlCol="0"/>
          <a:lstStyle/>
          <a:p>
            <a:fld id="{5836ACB0-4363-4987-A3BC-15AF43DFE807}" type="slidenum">
              <a:rPr lang="es-AR" smtClean="0"/>
              <a:pPr/>
              <a:t>‹Nº›</a:t>
            </a:fld>
            <a:endParaRPr lang="es-AR" dirty="0"/>
          </a:p>
        </p:txBody>
      </p:sp>
      <p:sp>
        <p:nvSpPr>
          <p:cNvPr id="21" name="20 Marcador de pie de página"/>
          <p:cNvSpPr>
            <a:spLocks noGrp="1"/>
          </p:cNvSpPr>
          <p:nvPr>
            <p:ph type="ftr" sz="quarter" idx="12"/>
          </p:nvPr>
        </p:nvSpPr>
        <p:spPr/>
        <p:txBody>
          <a:bodyPr rtlCol="0"/>
          <a:lstStyle/>
          <a:p>
            <a:endParaRPr lang="es-AR" dirty="0"/>
          </a:p>
        </p:txBody>
      </p:sp>
    </p:spTree>
  </p:cSld>
  <p:clrMapOvr>
    <a:masterClrMapping/>
  </p:clrMapOvr>
  <p:transition spd="slow" advTm="3000">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Marcador de título"/>
          <p:cNvSpPr>
            <a:spLocks noGrp="1"/>
          </p:cNvSpPr>
          <p:nvPr>
            <p:ph type="title"/>
          </p:nvPr>
        </p:nvSpPr>
        <p:spPr>
          <a:xfrm>
            <a:off x="457200" y="274638"/>
            <a:ext cx="7467600" cy="1143000"/>
          </a:xfrm>
          <a:prstGeom prst="rect">
            <a:avLst/>
          </a:prstGeom>
        </p:spPr>
        <p:txBody>
          <a:bodyPr vert="horz" anchor="b">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DF159548-F4E1-4DF9-A130-7316559551E2}" type="datetimeFigureOut">
              <a:rPr lang="es-AR" smtClean="0"/>
              <a:pPr/>
              <a:t>01/08/2023</a:t>
            </a:fld>
            <a:endParaRPr lang="es-AR" dirty="0"/>
          </a:p>
        </p:txBody>
      </p:sp>
      <p:sp>
        <p:nvSpPr>
          <p:cNvPr id="3" name="2 Marcador de pie de página"/>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s-AR" dirty="0"/>
          </a:p>
        </p:txBody>
      </p:sp>
      <p:sp>
        <p:nvSpPr>
          <p:cNvPr id="7" name="6 Conector recto"/>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9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10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11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Marcador de número de diapositiva"/>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5836ACB0-4363-4987-A3BC-15AF43DFE807}" type="slidenum">
              <a:rPr lang="es-AR" smtClean="0"/>
              <a:pPr/>
              <a:t>‹Nº›</a:t>
            </a:fld>
            <a:endParaRPr lang="es-AR" dirty="0"/>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ransition spd="slow" advTm="3000">
    <p:wipe dir="r"/>
  </p:transition>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fernandoarciniega.com/elementos-de-la-pantalla-de-power-point/" TargetMode="External"/><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5.gif"/></Relationships>
</file>

<file path=ppt/slides/_rels/slide11.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support.microsoft.com/es-es/office/elegir-la-vista-adecuada-para-una-tarea-en-powerpoint-21332d8d-adbc-4717-a2c6-e25a697b40e9" TargetMode="External"/><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0.gif"/></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blog.hubspot.es/marketing/como-insertar-animaciones-powerpoint" TargetMode="External"/><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6.gif"/></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7.gif"/><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gif"/></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hyperlink" Target="https://blog.hubspot.es/marketing/como-insertar-animaciones-powerpoin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gif"/><Relationship Id="rId4" Type="http://schemas.openxmlformats.org/officeDocument/2006/relationships/hyperlink" Target="https://blog.hubspot.es/marketing/que-es-powerpoin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blog.hubspot.es/marketing/que-es-powerpoint" TargetMode="Externa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gif"/></Relationships>
</file>

<file path=ppt/slides/_rels/slide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267744" y="404664"/>
            <a:ext cx="6172200" cy="1368152"/>
          </a:xfrm>
        </p:spPr>
        <p:txBody>
          <a:bodyPr>
            <a:normAutofit fontScale="90000"/>
          </a:bodyPr>
          <a:lstStyle/>
          <a:p>
            <a:r>
              <a:rPr lang="es-AR" sz="3200" dirty="0" smtClean="0"/>
              <a:t>               </a:t>
            </a:r>
            <a:r>
              <a:rPr lang="es-AR" sz="3100" dirty="0" smtClean="0"/>
              <a:t>Laboratorio</a:t>
            </a:r>
            <a:br>
              <a:rPr lang="es-AR" sz="3100" dirty="0" smtClean="0"/>
            </a:br>
            <a:r>
              <a:rPr lang="es-AR" sz="3100" dirty="0" smtClean="0"/>
              <a:t>                         de </a:t>
            </a:r>
            <a:br>
              <a:rPr lang="es-AR" sz="3100" dirty="0" smtClean="0"/>
            </a:br>
            <a:r>
              <a:rPr lang="es-AR" sz="3100" dirty="0" smtClean="0"/>
              <a:t>                 Informática</a:t>
            </a:r>
            <a:endParaRPr lang="es-AR" sz="3100" dirty="0"/>
          </a:p>
        </p:txBody>
      </p:sp>
      <p:sp>
        <p:nvSpPr>
          <p:cNvPr id="3" name="2 Subtítulo"/>
          <p:cNvSpPr>
            <a:spLocks noGrp="1"/>
          </p:cNvSpPr>
          <p:nvPr>
            <p:ph type="subTitle" idx="1"/>
          </p:nvPr>
        </p:nvSpPr>
        <p:spPr>
          <a:xfrm>
            <a:off x="2051720" y="2803302"/>
            <a:ext cx="6264696" cy="2857946"/>
          </a:xfrm>
        </p:spPr>
        <p:txBody>
          <a:bodyPr>
            <a:normAutofit/>
          </a:bodyPr>
          <a:lstStyle/>
          <a:p>
            <a:r>
              <a:rPr lang="es-AR" sz="4000" dirty="0" smtClean="0">
                <a:latin typeface="Garamond" pitchFamily="18" charset="0"/>
              </a:rPr>
              <a:t>Power point                                                             </a:t>
            </a:r>
          </a:p>
          <a:p>
            <a:endParaRPr lang="es-AR" sz="2000" dirty="0" smtClean="0">
              <a:latin typeface="Garamond" pitchFamily="18" charset="0"/>
            </a:endParaRPr>
          </a:p>
          <a:p>
            <a:r>
              <a:rPr lang="es-AR" dirty="0" smtClean="0">
                <a:latin typeface="Garamond" pitchFamily="18" charset="0"/>
              </a:rPr>
              <a:t>Lourdes CarabajaL</a:t>
            </a:r>
          </a:p>
          <a:p>
            <a:r>
              <a:rPr lang="es-AR" dirty="0" smtClean="0">
                <a:latin typeface="Garamond" pitchFamily="18" charset="0"/>
              </a:rPr>
              <a:t>Profesora: Andrea Gómez    </a:t>
            </a:r>
          </a:p>
          <a:p>
            <a:r>
              <a:rPr lang="es-AR" dirty="0" smtClean="0">
                <a:latin typeface="Garamond" pitchFamily="18" charset="0"/>
              </a:rPr>
              <a:t>1°A</a:t>
            </a:r>
          </a:p>
          <a:p>
            <a:r>
              <a:rPr lang="es-AR" dirty="0" smtClean="0">
                <a:latin typeface="Garamond" pitchFamily="18" charset="0"/>
              </a:rPr>
              <a:t>2023                                         </a:t>
            </a:r>
          </a:p>
          <a:p>
            <a:endParaRPr lang="es-AR" dirty="0">
              <a:latin typeface="Garamond" pitchFamily="18" charset="0"/>
            </a:endParaRPr>
          </a:p>
          <a:p>
            <a:endParaRPr lang="es-AR" dirty="0" smtClean="0">
              <a:latin typeface="Garamond" pitchFamily="18" charset="0"/>
            </a:endParaRPr>
          </a:p>
          <a:p>
            <a:endParaRPr lang="es-AR" dirty="0">
              <a:latin typeface="Garamond" pitchFamily="18" charset="0"/>
            </a:endParaRPr>
          </a:p>
          <a:p>
            <a:endParaRPr lang="es-AR" dirty="0" smtClean="0">
              <a:latin typeface="Garamond" pitchFamily="18" charset="0"/>
            </a:endParaRPr>
          </a:p>
          <a:p>
            <a:endParaRPr lang="es-AR" dirty="0">
              <a:latin typeface="Garamond" pitchFamily="18" charset="0"/>
            </a:endParaRPr>
          </a:p>
          <a:p>
            <a:endParaRPr lang="es-AR" dirty="0" smtClean="0">
              <a:latin typeface="Garamond" pitchFamily="18" charset="0"/>
            </a:endParaRPr>
          </a:p>
          <a:p>
            <a:endParaRPr lang="es-AR" dirty="0" smtClean="0">
              <a:latin typeface="Garamond" pitchFamily="18" charset="0"/>
            </a:endParaRPr>
          </a:p>
          <a:p>
            <a:endParaRPr lang="es-AR" dirty="0">
              <a:latin typeface="Garamond" pitchFamily="18" charset="0"/>
            </a:endParaRPr>
          </a:p>
          <a:p>
            <a:endParaRPr lang="es-AR" dirty="0" smtClean="0">
              <a:latin typeface="Garamond" pitchFamily="18" charset="0"/>
            </a:endParaRPr>
          </a:p>
          <a:p>
            <a:endParaRPr lang="es-AR" dirty="0">
              <a:latin typeface="Garamond" pitchFamily="18" charset="0"/>
            </a:endParaRPr>
          </a:p>
          <a:p>
            <a:endParaRPr lang="es-AR" dirty="0" smtClean="0">
              <a:latin typeface="Garamond" pitchFamily="18" charset="0"/>
            </a:endParaRPr>
          </a:p>
          <a:p>
            <a:endParaRPr lang="es-AR" dirty="0">
              <a:latin typeface="Garamond" pitchFamily="18" charset="0"/>
            </a:endParaRPr>
          </a:p>
          <a:p>
            <a:endParaRPr lang="es-AR" dirty="0" smtClean="0">
              <a:latin typeface="Garamond" pitchFamily="18" charset="0"/>
            </a:endParaRPr>
          </a:p>
          <a:p>
            <a:endParaRPr lang="es-AR" dirty="0">
              <a:latin typeface="Garamond" pitchFamily="18" charset="0"/>
            </a:endParaRPr>
          </a:p>
          <a:p>
            <a:endParaRPr lang="es-AR" dirty="0" smtClean="0">
              <a:latin typeface="Garamond" pitchFamily="18" charset="0"/>
            </a:endParaRPr>
          </a:p>
          <a:p>
            <a:endParaRPr lang="es-AR" dirty="0">
              <a:latin typeface="Garamond" pitchFamily="18" charset="0"/>
            </a:endParaRPr>
          </a:p>
          <a:p>
            <a:endParaRPr lang="es-AR" dirty="0" smtClean="0">
              <a:latin typeface="Garamond" pitchFamily="18" charset="0"/>
            </a:endParaRPr>
          </a:p>
          <a:p>
            <a:endParaRPr lang="es-AR" dirty="0">
              <a:latin typeface="Garamond" pitchFamily="18" charset="0"/>
            </a:endParaRPr>
          </a:p>
          <a:p>
            <a:endParaRPr lang="es-AR" dirty="0" smtClean="0">
              <a:latin typeface="Garamond" pitchFamily="18" charset="0"/>
            </a:endParaRPr>
          </a:p>
          <a:p>
            <a:endParaRPr lang="es-AR" dirty="0">
              <a:latin typeface="Garamond" pitchFamily="18" charset="0"/>
            </a:endParaRPr>
          </a:p>
          <a:p>
            <a:endParaRPr lang="es-AR" dirty="0" smtClean="0">
              <a:latin typeface="Garamond" pitchFamily="18" charset="0"/>
            </a:endParaRPr>
          </a:p>
          <a:p>
            <a:endParaRPr lang="es-AR" dirty="0">
              <a:latin typeface="Garamond" pitchFamily="18" charset="0"/>
            </a:endParaRPr>
          </a:p>
          <a:p>
            <a:endParaRPr lang="es-AR" dirty="0" smtClean="0">
              <a:latin typeface="Garamond" pitchFamily="18" charset="0"/>
            </a:endParaRPr>
          </a:p>
          <a:p>
            <a:endParaRPr lang="es-AR" dirty="0">
              <a:latin typeface="Garamond" pitchFamily="18" charset="0"/>
            </a:endParaRPr>
          </a:p>
          <a:p>
            <a:endParaRPr lang="es-AR" dirty="0" smtClean="0">
              <a:latin typeface="Garamond" pitchFamily="18" charset="0"/>
            </a:endParaRPr>
          </a:p>
          <a:p>
            <a:endParaRPr lang="es-AR" dirty="0">
              <a:latin typeface="Garamond" pitchFamily="18" charset="0"/>
            </a:endParaRPr>
          </a:p>
          <a:p>
            <a:endParaRPr lang="es-AR" dirty="0" smtClean="0">
              <a:latin typeface="Garamond" pitchFamily="18" charset="0"/>
            </a:endParaRPr>
          </a:p>
          <a:p>
            <a:endParaRPr lang="es-AR" dirty="0">
              <a:latin typeface="Garamond" pitchFamily="18" charset="0"/>
            </a:endParaRPr>
          </a:p>
          <a:p>
            <a:endParaRPr lang="es-AR" dirty="0" smtClean="0">
              <a:latin typeface="Garamond" pitchFamily="18" charset="0"/>
            </a:endParaRPr>
          </a:p>
          <a:p>
            <a:endParaRPr lang="es-AR" dirty="0">
              <a:latin typeface="Garamond" pitchFamily="18" charset="0"/>
            </a:endParaRPr>
          </a:p>
          <a:p>
            <a:endParaRPr lang="es-AR" dirty="0" smtClean="0">
              <a:latin typeface="Garamond" pitchFamily="18" charset="0"/>
            </a:endParaRPr>
          </a:p>
          <a:p>
            <a:endParaRPr lang="es-AR" dirty="0">
              <a:latin typeface="Garamond" pitchFamily="18" charset="0"/>
            </a:endParaRPr>
          </a:p>
          <a:p>
            <a:endParaRPr lang="es-AR" dirty="0" smtClean="0">
              <a:latin typeface="Garamond" pitchFamily="18" charset="0"/>
            </a:endParaRPr>
          </a:p>
          <a:p>
            <a:endParaRPr lang="es-AR" dirty="0">
              <a:latin typeface="Garamond" pitchFamily="18" charset="0"/>
            </a:endParaRPr>
          </a:p>
          <a:p>
            <a:endParaRPr lang="es-AR" dirty="0" smtClean="0">
              <a:latin typeface="Garamond" pitchFamily="18" charset="0"/>
            </a:endParaRPr>
          </a:p>
          <a:p>
            <a:endParaRPr lang="es-AR" dirty="0">
              <a:latin typeface="Garamond" pitchFamily="18" charset="0"/>
            </a:endParaRPr>
          </a:p>
          <a:p>
            <a:endParaRPr lang="es-AR" dirty="0" smtClean="0">
              <a:latin typeface="Garamond" pitchFamily="18" charset="0"/>
            </a:endParaRPr>
          </a:p>
          <a:p>
            <a:endParaRPr lang="es-AR" dirty="0">
              <a:latin typeface="Garamond" pitchFamily="18" charset="0"/>
            </a:endParaRPr>
          </a:p>
          <a:p>
            <a:endParaRPr lang="es-AR" dirty="0" smtClean="0">
              <a:latin typeface="Garamond" pitchFamily="18" charset="0"/>
            </a:endParaRPr>
          </a:p>
          <a:p>
            <a:endParaRPr lang="es-AR" dirty="0" smtClean="0">
              <a:latin typeface="Garamond" pitchFamily="18" charset="0"/>
            </a:endParaRPr>
          </a:p>
          <a:p>
            <a:endParaRPr lang="es-AR" dirty="0">
              <a:latin typeface="Garamond" pitchFamily="18" charset="0"/>
            </a:endParaRPr>
          </a:p>
          <a:p>
            <a:endParaRPr lang="es-AR" dirty="0" smtClean="0">
              <a:latin typeface="Garamond" pitchFamily="18" charset="0"/>
            </a:endParaRPr>
          </a:p>
          <a:p>
            <a:endParaRPr lang="es-AR" dirty="0">
              <a:latin typeface="Garamond" pitchFamily="18" charset="0"/>
            </a:endParaRPr>
          </a:p>
          <a:p>
            <a:endParaRPr lang="es-AR" dirty="0" smtClean="0">
              <a:latin typeface="Garamond" pitchFamily="18" charset="0"/>
            </a:endParaRPr>
          </a:p>
          <a:p>
            <a:endParaRPr lang="es-AR" dirty="0">
              <a:latin typeface="Garamond" pitchFamily="18" charset="0"/>
            </a:endParaRPr>
          </a:p>
          <a:p>
            <a:endParaRPr lang="es-AR" dirty="0" smtClean="0">
              <a:latin typeface="Garamond" pitchFamily="18" charset="0"/>
            </a:endParaRPr>
          </a:p>
          <a:p>
            <a:endParaRPr lang="es-AR" dirty="0">
              <a:latin typeface="Garamond" pitchFamily="18" charset="0"/>
            </a:endParaRPr>
          </a:p>
          <a:p>
            <a:endParaRPr lang="es-AR" dirty="0" smtClean="0">
              <a:latin typeface="Garamond" pitchFamily="18" charset="0"/>
            </a:endParaRPr>
          </a:p>
          <a:p>
            <a:endParaRPr lang="es-AR" dirty="0">
              <a:latin typeface="Garamond" pitchFamily="18" charset="0"/>
            </a:endParaRPr>
          </a:p>
          <a:p>
            <a:endParaRPr lang="es-AR" dirty="0" smtClean="0">
              <a:latin typeface="Garamond" pitchFamily="18" charset="0"/>
            </a:endParaRPr>
          </a:p>
          <a:p>
            <a:endParaRPr lang="es-AR" dirty="0">
              <a:latin typeface="Garamond" pitchFamily="18" charset="0"/>
            </a:endParaRPr>
          </a:p>
          <a:p>
            <a:endParaRPr lang="es-AR" dirty="0" smtClean="0">
              <a:latin typeface="Garamond" pitchFamily="18" charset="0"/>
            </a:endParaRPr>
          </a:p>
          <a:p>
            <a:endParaRPr lang="es-AR" dirty="0">
              <a:latin typeface="Garamond" pitchFamily="18" charset="0"/>
            </a:endParaRPr>
          </a:p>
          <a:p>
            <a:endParaRPr lang="es-AR" dirty="0" smtClean="0">
              <a:latin typeface="Garamond" pitchFamily="18" charset="0"/>
            </a:endParaRPr>
          </a:p>
          <a:p>
            <a:endParaRPr lang="es-AR" dirty="0">
              <a:latin typeface="Garamond" pitchFamily="18" charset="0"/>
            </a:endParaRPr>
          </a:p>
          <a:p>
            <a:endParaRPr lang="es-AR" dirty="0" smtClean="0">
              <a:latin typeface="Garamond" pitchFamily="18" charset="0"/>
            </a:endParaRPr>
          </a:p>
          <a:p>
            <a:endParaRPr lang="es-AR" dirty="0">
              <a:latin typeface="Garamond" pitchFamily="18" charset="0"/>
            </a:endParaRPr>
          </a:p>
          <a:p>
            <a:endParaRPr lang="es-AR" dirty="0" smtClean="0">
              <a:latin typeface="Garamond" pitchFamily="18" charset="0"/>
            </a:endParaRPr>
          </a:p>
          <a:p>
            <a:endParaRPr lang="es-AR" dirty="0">
              <a:latin typeface="Garamond" pitchFamily="18" charset="0"/>
            </a:endParaRPr>
          </a:p>
          <a:p>
            <a:endParaRPr lang="es-AR" dirty="0" smtClean="0">
              <a:latin typeface="Garamond" pitchFamily="18" charset="0"/>
            </a:endParaRPr>
          </a:p>
          <a:p>
            <a:endParaRPr lang="es-AR" dirty="0">
              <a:latin typeface="Garamond" pitchFamily="18" charset="0"/>
            </a:endParaRPr>
          </a:p>
          <a:p>
            <a:endParaRPr lang="es-AR" dirty="0" smtClean="0">
              <a:latin typeface="Garamond" pitchFamily="18" charset="0"/>
            </a:endParaRPr>
          </a:p>
          <a:p>
            <a:endParaRPr lang="es-AR" dirty="0">
              <a:latin typeface="Garamond" pitchFamily="18" charset="0"/>
            </a:endParaRPr>
          </a:p>
          <a:p>
            <a:endParaRPr lang="es-AR" dirty="0" smtClean="0">
              <a:latin typeface="Garamond" pitchFamily="18" charset="0"/>
            </a:endParaRPr>
          </a:p>
          <a:p>
            <a:endParaRPr lang="es-AR" dirty="0">
              <a:latin typeface="Garamond" pitchFamily="18" charset="0"/>
            </a:endParaRPr>
          </a:p>
          <a:p>
            <a:endParaRPr lang="es-AR" dirty="0" smtClean="0">
              <a:latin typeface="Garamond" pitchFamily="18" charset="0"/>
            </a:endParaRPr>
          </a:p>
          <a:p>
            <a:endParaRPr lang="es-AR" dirty="0">
              <a:latin typeface="Garamond" pitchFamily="18" charset="0"/>
            </a:endParaRPr>
          </a:p>
          <a:p>
            <a:endParaRPr lang="es-AR" dirty="0" smtClean="0">
              <a:latin typeface="Garamond" pitchFamily="18" charset="0"/>
            </a:endParaRPr>
          </a:p>
          <a:p>
            <a:endParaRPr lang="es-AR" dirty="0">
              <a:latin typeface="Garamond" pitchFamily="18" charset="0"/>
            </a:endParaRPr>
          </a:p>
          <a:p>
            <a:endParaRPr lang="es-AR" dirty="0" smtClean="0">
              <a:latin typeface="Garamond" pitchFamily="18" charset="0"/>
            </a:endParaRPr>
          </a:p>
          <a:p>
            <a:endParaRPr lang="es-AR" dirty="0">
              <a:latin typeface="Garamond" pitchFamily="18" charset="0"/>
            </a:endParaRPr>
          </a:p>
          <a:p>
            <a:endParaRPr lang="es-AR" dirty="0" smtClean="0">
              <a:latin typeface="Garamond" pitchFamily="18" charset="0"/>
            </a:endParaRPr>
          </a:p>
          <a:p>
            <a:endParaRPr lang="es-AR" dirty="0" smtClean="0">
              <a:latin typeface="Garamond" pitchFamily="18" charset="0"/>
            </a:endParaRPr>
          </a:p>
          <a:p>
            <a:endParaRPr lang="es-AR" dirty="0">
              <a:latin typeface="Garamond" pitchFamily="18" charset="0"/>
            </a:endParaRPr>
          </a:p>
          <a:p>
            <a:endParaRPr lang="es-AR" dirty="0" smtClean="0">
              <a:latin typeface="Garamond" pitchFamily="18" charset="0"/>
            </a:endParaRPr>
          </a:p>
          <a:p>
            <a:endParaRPr lang="es-AR" dirty="0">
              <a:latin typeface="Garamond" pitchFamily="18" charset="0"/>
            </a:endParaRPr>
          </a:p>
          <a:p>
            <a:endParaRPr lang="es-AR" dirty="0" smtClean="0">
              <a:latin typeface="Garamond" pitchFamily="18" charset="0"/>
            </a:endParaRPr>
          </a:p>
          <a:p>
            <a:endParaRPr lang="es-AR" dirty="0">
              <a:latin typeface="Garamond" pitchFamily="18" charset="0"/>
            </a:endParaRPr>
          </a:p>
          <a:p>
            <a:endParaRPr lang="es-AR" dirty="0" smtClean="0">
              <a:latin typeface="Garamond" pitchFamily="18" charset="0"/>
            </a:endParaRPr>
          </a:p>
          <a:p>
            <a:endParaRPr lang="es-AR" dirty="0">
              <a:latin typeface="Garamond" pitchFamily="18" charset="0"/>
            </a:endParaRPr>
          </a:p>
          <a:p>
            <a:endParaRPr lang="es-AR" dirty="0" smtClean="0">
              <a:latin typeface="Garamond" pitchFamily="18" charset="0"/>
            </a:endParaRPr>
          </a:p>
          <a:p>
            <a:endParaRPr lang="es-AR" dirty="0">
              <a:latin typeface="Garamond" pitchFamily="18" charset="0"/>
            </a:endParaRPr>
          </a:p>
          <a:p>
            <a:endParaRPr lang="es-AR" dirty="0" smtClean="0">
              <a:latin typeface="Garamond" pitchFamily="18" charset="0"/>
            </a:endParaRPr>
          </a:p>
          <a:p>
            <a:endParaRPr lang="es-AR" dirty="0">
              <a:latin typeface="Garamond" pitchFamily="18" charset="0"/>
            </a:endParaRPr>
          </a:p>
          <a:p>
            <a:endParaRPr lang="es-AR" dirty="0" smtClean="0">
              <a:latin typeface="Garamond" pitchFamily="18" charset="0"/>
            </a:endParaRPr>
          </a:p>
          <a:p>
            <a:endParaRPr lang="es-AR" dirty="0">
              <a:latin typeface="Garamond" pitchFamily="18" charset="0"/>
            </a:endParaRPr>
          </a:p>
          <a:p>
            <a:endParaRPr lang="es-AR" dirty="0" smtClean="0">
              <a:latin typeface="Garamond" pitchFamily="18" charset="0"/>
            </a:endParaRPr>
          </a:p>
          <a:p>
            <a:endParaRPr lang="es-AR" dirty="0">
              <a:latin typeface="Garamond" pitchFamily="18" charset="0"/>
            </a:endParaRPr>
          </a:p>
          <a:p>
            <a:endParaRPr lang="es-AR" dirty="0" smtClean="0">
              <a:latin typeface="Garamond" pitchFamily="18" charset="0"/>
            </a:endParaRPr>
          </a:p>
          <a:p>
            <a:endParaRPr lang="es-AR" dirty="0">
              <a:latin typeface="Garamond" pitchFamily="18" charset="0"/>
            </a:endParaRPr>
          </a:p>
          <a:p>
            <a:endParaRPr lang="es-AR" dirty="0" smtClean="0">
              <a:latin typeface="Garamond" pitchFamily="18" charset="0"/>
            </a:endParaRPr>
          </a:p>
          <a:p>
            <a:endParaRPr lang="es-AR" dirty="0">
              <a:latin typeface="Garamond" pitchFamily="18" charset="0"/>
            </a:endParaRPr>
          </a:p>
          <a:p>
            <a:endParaRPr lang="es-AR" dirty="0" smtClean="0">
              <a:latin typeface="Garamond" pitchFamily="18" charset="0"/>
            </a:endParaRPr>
          </a:p>
          <a:p>
            <a:endParaRPr lang="es-AR" dirty="0">
              <a:latin typeface="Garamond" pitchFamily="18" charset="0"/>
            </a:endParaRPr>
          </a:p>
          <a:p>
            <a:endParaRPr lang="es-AR" dirty="0" smtClean="0">
              <a:latin typeface="Garamond" pitchFamily="18" charset="0"/>
            </a:endParaRPr>
          </a:p>
          <a:p>
            <a:endParaRPr lang="es-AR" dirty="0">
              <a:latin typeface="Garamond" pitchFamily="18" charset="0"/>
            </a:endParaRPr>
          </a:p>
          <a:p>
            <a:endParaRPr lang="es-AR" dirty="0" smtClean="0">
              <a:latin typeface="Garamond" pitchFamily="18" charset="0"/>
            </a:endParaRPr>
          </a:p>
          <a:p>
            <a:endParaRPr lang="es-AR" dirty="0">
              <a:latin typeface="Garamond" pitchFamily="18" charset="0"/>
            </a:endParaRPr>
          </a:p>
          <a:p>
            <a:endParaRPr lang="es-AR" dirty="0" smtClean="0">
              <a:latin typeface="Garamond" pitchFamily="18" charset="0"/>
            </a:endParaRPr>
          </a:p>
          <a:p>
            <a:endParaRPr lang="es-AR" dirty="0">
              <a:latin typeface="Garamond" pitchFamily="18" charset="0"/>
            </a:endParaRPr>
          </a:p>
          <a:p>
            <a:endParaRPr lang="es-AR" dirty="0" smtClean="0">
              <a:latin typeface="Garamond" pitchFamily="18" charset="0"/>
            </a:endParaRPr>
          </a:p>
          <a:p>
            <a:endParaRPr lang="es-AR" dirty="0">
              <a:latin typeface="Garamond" pitchFamily="18" charset="0"/>
            </a:endParaRPr>
          </a:p>
          <a:p>
            <a:endParaRPr lang="es-AR" dirty="0" smtClean="0">
              <a:latin typeface="Garamond" pitchFamily="18" charset="0"/>
            </a:endParaRPr>
          </a:p>
          <a:p>
            <a:endParaRPr lang="es-AR" dirty="0">
              <a:latin typeface="Garamond" pitchFamily="18" charset="0"/>
            </a:endParaRPr>
          </a:p>
          <a:p>
            <a:endParaRPr lang="es-AR" dirty="0" smtClean="0">
              <a:latin typeface="Garamond" pitchFamily="18" charset="0"/>
            </a:endParaRPr>
          </a:p>
          <a:p>
            <a:endParaRPr lang="es-AR" dirty="0">
              <a:latin typeface="Garamond"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4473" y="1196752"/>
            <a:ext cx="1786435" cy="160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9585352"/>
      </p:ext>
    </p:extLst>
  </p:cSld>
  <p:clrMapOvr>
    <a:masterClrMapping/>
  </p:clrMapOvr>
  <p:transition spd="slow" advTm="3000">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5572132" y="4714884"/>
            <a:ext cx="2762250"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714348" y="571480"/>
            <a:ext cx="5857884" cy="4247317"/>
          </a:xfrm>
          <a:prstGeom prst="rect">
            <a:avLst/>
          </a:prstGeom>
        </p:spPr>
        <p:txBody>
          <a:bodyPr wrap="square">
            <a:spAutoFit/>
          </a:bodyPr>
          <a:lstStyle/>
          <a:p>
            <a:r>
              <a:rPr lang="es-AR" dirty="0">
                <a:solidFill>
                  <a:schemeClr val="accent1">
                    <a:lumMod val="75000"/>
                  </a:schemeClr>
                </a:solidFill>
              </a:rPr>
              <a:t>12. Presentación con diapositivas</a:t>
            </a:r>
          </a:p>
          <a:p>
            <a:endParaRPr lang="es-AR" dirty="0"/>
          </a:p>
          <a:p>
            <a:r>
              <a:rPr lang="es-AR" dirty="0"/>
              <a:t>Este es uno de los pequeños botones más importantes dentro de PowerPoint, ya que es el que permite visualizar todo lo que has creado en tu presentación en pantalla completa, puedes oprimir este botón o hacer clic en tu tecla F5. </a:t>
            </a:r>
          </a:p>
          <a:p>
            <a:endParaRPr lang="es-AR" dirty="0"/>
          </a:p>
          <a:p>
            <a:r>
              <a:rPr lang="es-AR" dirty="0">
                <a:hlinkClick r:id="rId3"/>
              </a:rPr>
              <a:t>https://fernandoarciniega.com/elementos-de-la-pantalla-de-power-point</a:t>
            </a:r>
            <a:r>
              <a:rPr lang="es-AR" dirty="0" smtClean="0">
                <a:hlinkClick r:id="rId3"/>
              </a:rPr>
              <a:t>/</a:t>
            </a:r>
            <a:endParaRPr lang="es-AR" dirty="0" smtClean="0"/>
          </a:p>
          <a:p>
            <a:pPr algn="ctr"/>
            <a:endParaRPr lang="es-AR" dirty="0" smtClean="0"/>
          </a:p>
          <a:p>
            <a:pPr algn="ctr"/>
            <a:endParaRPr lang="es-AR" dirty="0"/>
          </a:p>
          <a:p>
            <a:pPr algn="ctr"/>
            <a:endParaRPr lang="es-AR" dirty="0"/>
          </a:p>
          <a:p>
            <a:pPr algn="ctr"/>
            <a:endParaRPr lang="es-AR" dirty="0"/>
          </a:p>
          <a:p>
            <a:pPr algn="ctr"/>
            <a:endParaRPr lang="es-AR" dirty="0"/>
          </a:p>
        </p:txBody>
      </p:sp>
      <p:sp>
        <p:nvSpPr>
          <p:cNvPr id="8194" name="AutoShape 2" descr="Qué es un gif? - Quor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AR" dirty="0"/>
          </a:p>
        </p:txBody>
      </p:sp>
      <p:pic>
        <p:nvPicPr>
          <p:cNvPr id="2" name="1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2232" y="100192"/>
            <a:ext cx="2381250" cy="2016224"/>
          </a:xfrm>
          <a:prstGeom prst="rect">
            <a:avLst/>
          </a:prstGeom>
        </p:spPr>
      </p:pic>
    </p:spTree>
    <p:extLst>
      <p:ext uri="{BB962C8B-B14F-4D97-AF65-F5344CB8AC3E}">
        <p14:creationId xmlns:p14="http://schemas.microsoft.com/office/powerpoint/2010/main" val="730609550"/>
      </p:ext>
    </p:extLst>
  </p:cSld>
  <p:clrMapOvr>
    <a:masterClrMapping/>
  </p:clrMapOvr>
  <p:transition spd="slow" advTm="3000">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p:txBody>
          <a:bodyPr>
            <a:normAutofit/>
          </a:bodyPr>
          <a:lstStyle/>
          <a:p>
            <a:pPr marL="0" indent="0" algn="ctr">
              <a:buNone/>
            </a:pPr>
            <a:r>
              <a:rPr lang="es-AR" dirty="0">
                <a:solidFill>
                  <a:schemeClr val="accent1">
                    <a:lumMod val="40000"/>
                    <a:lumOff val="60000"/>
                  </a:schemeClr>
                </a:solidFill>
              </a:rPr>
              <a:t>Vista Normal</a:t>
            </a:r>
          </a:p>
          <a:p>
            <a:pPr marL="0" indent="0" algn="ctr">
              <a:buNone/>
            </a:pPr>
            <a:r>
              <a:rPr lang="es-AR" dirty="0"/>
              <a:t> </a:t>
            </a:r>
            <a:r>
              <a:rPr lang="es-AR" dirty="0" smtClean="0"/>
              <a:t>  </a:t>
            </a:r>
            <a:r>
              <a:rPr lang="es-AR" sz="1800" dirty="0" smtClean="0"/>
              <a:t>Puede </a:t>
            </a:r>
            <a:r>
              <a:rPr lang="es-AR" sz="1800" dirty="0"/>
              <a:t>ir a la vista Normal desde la barra de tareas Botón Vista normal en PowerPoint de la parte inferior de la ventana de diapositiva o desde la pestaña Vista de la cinta de opciones</a:t>
            </a:r>
            <a:r>
              <a:rPr lang="es-AR" sz="1800" dirty="0" smtClean="0"/>
              <a:t>.</a:t>
            </a:r>
          </a:p>
          <a:p>
            <a:pPr marL="0" indent="0" algn="ctr">
              <a:buNone/>
            </a:pPr>
            <a:r>
              <a:rPr lang="es-AR" sz="1800" dirty="0"/>
              <a:t>La vista Normal es el modo de edición en el que trabajará con más frecuencia para crear las diapositivas. Debajo, la vista Normal muestra miniaturas de diapositiva a la izquierda, una ventana grande que muestra la diapositiva actual y una sección debajo de la diapositiva actual donde puede escribir sus notas de orador para cada diapositiva</a:t>
            </a:r>
            <a:r>
              <a:rPr lang="es-AR" dirty="0" smtClean="0"/>
              <a:t>.</a:t>
            </a:r>
          </a:p>
        </p:txBody>
      </p:sp>
      <p:sp>
        <p:nvSpPr>
          <p:cNvPr id="4" name="3 Título"/>
          <p:cNvSpPr>
            <a:spLocks noGrp="1"/>
          </p:cNvSpPr>
          <p:nvPr>
            <p:ph type="title"/>
          </p:nvPr>
        </p:nvSpPr>
        <p:spPr/>
        <p:txBody>
          <a:bodyPr/>
          <a:lstStyle/>
          <a:p>
            <a:r>
              <a:rPr lang="es-AR" dirty="0" smtClean="0"/>
              <a:t>d)Tipos de vistas de Power point</a:t>
            </a:r>
            <a:endParaRPr lang="es-AR" dirty="0"/>
          </a:p>
        </p:txBody>
      </p:sp>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6136" y="4509120"/>
            <a:ext cx="2880543" cy="2060848"/>
          </a:xfrm>
          <a:prstGeom prst="rect">
            <a:avLst/>
          </a:prstGeom>
        </p:spPr>
      </p:pic>
    </p:spTree>
    <p:extLst>
      <p:ext uri="{BB962C8B-B14F-4D97-AF65-F5344CB8AC3E}">
        <p14:creationId xmlns:p14="http://schemas.microsoft.com/office/powerpoint/2010/main" val="2484112663"/>
      </p:ext>
    </p:extLst>
  </p:cSld>
  <p:clrMapOvr>
    <a:masterClrMapping/>
  </p:clrMapOvr>
  <p:transition spd="slow" advTm="3000">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539552" y="692696"/>
            <a:ext cx="7467600" cy="5904656"/>
          </a:xfrm>
        </p:spPr>
        <p:txBody>
          <a:bodyPr>
            <a:normAutofit/>
          </a:bodyPr>
          <a:lstStyle/>
          <a:p>
            <a:pPr marL="0" indent="0" algn="ctr">
              <a:buNone/>
            </a:pPr>
            <a:r>
              <a:rPr lang="es-AR" sz="2200" dirty="0">
                <a:solidFill>
                  <a:schemeClr val="accent1">
                    <a:lumMod val="40000"/>
                    <a:lumOff val="60000"/>
                  </a:schemeClr>
                </a:solidFill>
              </a:rPr>
              <a:t>Vista Página de notas</a:t>
            </a:r>
          </a:p>
          <a:p>
            <a:pPr marL="0" indent="0" algn="ctr">
              <a:buNone/>
            </a:pPr>
            <a:r>
              <a:rPr lang="es-AR" sz="1800" dirty="0"/>
              <a:t>Puede mostrar u ocultar las notas del orador con el botón Notas Botón de notas en PowerPoint en la parte inferior de la ventana de diapositiva o puede ir a la vista Página de notas desde la pestaña Vista de la cinta de opciones.</a:t>
            </a:r>
          </a:p>
          <a:p>
            <a:pPr marL="0" indent="0" algn="ctr">
              <a:buNone/>
            </a:pPr>
            <a:r>
              <a:rPr lang="es-AR" sz="1800" dirty="0" smtClean="0"/>
              <a:t>El </a:t>
            </a:r>
            <a:r>
              <a:rPr lang="es-AR" sz="1800" dirty="0"/>
              <a:t>panel Notas se encuentra debajo de la ventana de diapositiva. Puede imprimir sus notas o incluirlas en una presentación que envía a la audiencia o, simplemente, usarlas como indicaciones para sí mismo mientras </a:t>
            </a:r>
            <a:r>
              <a:rPr lang="es-AR" sz="1800" dirty="0" smtClean="0"/>
              <a:t>presenta</a:t>
            </a:r>
            <a:r>
              <a:rPr lang="es-AR" dirty="0"/>
              <a:t>.</a:t>
            </a:r>
            <a:endParaRPr lang="es-AR" dirty="0" smtClean="0"/>
          </a:p>
          <a:p>
            <a:pPr marL="0" indent="0" algn="ctr">
              <a:buNone/>
            </a:pPr>
            <a:r>
              <a:rPr lang="es-AR" sz="2600" dirty="0">
                <a:solidFill>
                  <a:schemeClr val="accent1">
                    <a:lumMod val="40000"/>
                    <a:lumOff val="60000"/>
                  </a:schemeClr>
                </a:solidFill>
              </a:rPr>
              <a:t>Vista Esquema</a:t>
            </a:r>
          </a:p>
          <a:p>
            <a:pPr marL="0" indent="0" algn="ctr">
              <a:buNone/>
            </a:pPr>
            <a:r>
              <a:rPr lang="es-AR" sz="1900" dirty="0"/>
              <a:t>Puede ir a la vista Esquema desde la pestaña Vista de la cinta de opciones. (En PowerPoint 2013 y versiones posteriores, ya no podrá acceder a la vista Esquema desde la vista Normal . Tiene que acceder a ella desde la pestaña Vista ).</a:t>
            </a:r>
          </a:p>
          <a:p>
            <a:pPr marL="0" indent="0" algn="ctr">
              <a:buNone/>
            </a:pPr>
            <a:r>
              <a:rPr lang="es-AR" sz="1900" dirty="0" smtClean="0"/>
              <a:t>Use </a:t>
            </a:r>
            <a:r>
              <a:rPr lang="es-AR" sz="1900" dirty="0"/>
              <a:t>la vista Esquema para crear un esquema o guión gráfico de la presentación. Solo muestra el texto de las diapositivas, no las imágenes ni otros elementos gráficos.</a:t>
            </a:r>
          </a:p>
          <a:p>
            <a:pPr marL="0" indent="0" algn="ctr">
              <a:buNone/>
            </a:pPr>
            <a:endParaRPr lang="es-AR" sz="1900" dirty="0"/>
          </a:p>
          <a:p>
            <a:pPr marL="0" indent="0" algn="ctr">
              <a:buNone/>
            </a:pPr>
            <a:endParaRPr lang="es-AR" sz="1900" dirty="0" smtClean="0"/>
          </a:p>
          <a:p>
            <a:pPr marL="0" indent="0" algn="ctr">
              <a:buNone/>
            </a:pPr>
            <a:endParaRPr lang="es-AR" dirty="0"/>
          </a:p>
        </p:txBody>
      </p:sp>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3540" y="-171400"/>
            <a:ext cx="2381250" cy="1333500"/>
          </a:xfrm>
          <a:prstGeom prst="rect">
            <a:avLst/>
          </a:prstGeom>
        </p:spPr>
      </p:pic>
    </p:spTree>
    <p:extLst>
      <p:ext uri="{BB962C8B-B14F-4D97-AF65-F5344CB8AC3E}">
        <p14:creationId xmlns:p14="http://schemas.microsoft.com/office/powerpoint/2010/main" val="2029347443"/>
      </p:ext>
    </p:extLst>
  </p:cSld>
  <p:clrMapOvr>
    <a:masterClrMapping/>
  </p:clrMapOvr>
  <p:transition spd="slow" advTm="3000">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457200" y="332656"/>
            <a:ext cx="7467600" cy="6141296"/>
          </a:xfrm>
        </p:spPr>
        <p:txBody>
          <a:bodyPr>
            <a:normAutofit/>
          </a:bodyPr>
          <a:lstStyle/>
          <a:p>
            <a:pPr marL="0" indent="0" algn="ctr">
              <a:buNone/>
            </a:pPr>
            <a:endParaRPr lang="es-AR" dirty="0" smtClean="0">
              <a:solidFill>
                <a:schemeClr val="accent1">
                  <a:lumMod val="40000"/>
                  <a:lumOff val="60000"/>
                </a:schemeClr>
              </a:solidFill>
            </a:endParaRPr>
          </a:p>
          <a:p>
            <a:pPr marL="0" indent="0" algn="ctr">
              <a:buNone/>
            </a:pPr>
            <a:endParaRPr lang="es-AR" dirty="0">
              <a:solidFill>
                <a:schemeClr val="accent1">
                  <a:lumMod val="40000"/>
                  <a:lumOff val="60000"/>
                </a:schemeClr>
              </a:solidFill>
            </a:endParaRPr>
          </a:p>
          <a:p>
            <a:pPr marL="0" indent="0" algn="ctr">
              <a:buNone/>
            </a:pPr>
            <a:r>
              <a:rPr lang="es-AR" dirty="0" smtClean="0">
                <a:solidFill>
                  <a:schemeClr val="accent1">
                    <a:lumMod val="40000"/>
                    <a:lumOff val="60000"/>
                  </a:schemeClr>
                </a:solidFill>
              </a:rPr>
              <a:t>Vista </a:t>
            </a:r>
            <a:r>
              <a:rPr lang="es-AR" dirty="0">
                <a:solidFill>
                  <a:schemeClr val="accent1">
                    <a:lumMod val="40000"/>
                    <a:lumOff val="60000"/>
                  </a:schemeClr>
                </a:solidFill>
              </a:rPr>
              <a:t>Clasificador de diapositivas</a:t>
            </a:r>
          </a:p>
          <a:p>
            <a:pPr marL="0" indent="0" algn="ctr">
              <a:buNone/>
            </a:pPr>
            <a:r>
              <a:rPr lang="es-AR" sz="1900" dirty="0"/>
              <a:t>Puede ir a la vista Clasificador de diapositivas desde la barra de tareas Muestra el botón Vista de diapositivas en PowerPoint. de la parte inferior de la ventana de diapositiva o desde la pestaña </a:t>
            </a:r>
            <a:endParaRPr lang="es-AR" sz="1900" dirty="0" smtClean="0"/>
          </a:p>
          <a:p>
            <a:pPr marL="0" indent="0" algn="ctr">
              <a:buNone/>
            </a:pPr>
            <a:r>
              <a:rPr lang="es-AR" sz="1900" dirty="0" smtClean="0"/>
              <a:t>vista </a:t>
            </a:r>
            <a:r>
              <a:rPr lang="es-AR" sz="1900" dirty="0"/>
              <a:t>de la cinta de opciones.</a:t>
            </a:r>
          </a:p>
          <a:p>
            <a:pPr marL="0" indent="0" algn="ctr">
              <a:buNone/>
            </a:pPr>
            <a:endParaRPr lang="es-AR" sz="1900" dirty="0" smtClean="0"/>
          </a:p>
          <a:p>
            <a:pPr marL="0" indent="0" algn="ctr">
              <a:buNone/>
            </a:pPr>
            <a:r>
              <a:rPr lang="es-AR" sz="1900" dirty="0" smtClean="0"/>
              <a:t>La </a:t>
            </a:r>
            <a:r>
              <a:rPr lang="es-AR" sz="1900" dirty="0"/>
              <a:t>vista Clasificador de diapositivas (a continuación) muestra todas las diapositivas de la presentación en diapositivas en miniatura en secuencia horizontal. La vista Presentación con diapositivas es útil si necesita reorganizar las diapositivas: solo tiene que hacer clic y arrastrar las diapositivas a una nueva ubicación o agregar secciones para organizar las diapositivas en grupos </a:t>
            </a:r>
            <a:r>
              <a:rPr lang="es-AR" sz="1900" dirty="0" smtClean="0"/>
              <a:t>significativo</a:t>
            </a:r>
          </a:p>
          <a:p>
            <a:pPr marL="0" indent="0" algn="ctr">
              <a:buNone/>
            </a:pPr>
            <a:endParaRPr lang="es-AR" sz="1900" dirty="0"/>
          </a:p>
        </p:txBody>
      </p:sp>
      <p:sp>
        <p:nvSpPr>
          <p:cNvPr id="4" name="1 Título"/>
          <p:cNvSpPr txBox="1">
            <a:spLocks/>
          </p:cNvSpPr>
          <p:nvPr/>
        </p:nvSpPr>
        <p:spPr>
          <a:xfrm>
            <a:off x="467544" y="332656"/>
            <a:ext cx="7467600" cy="1143000"/>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s-AR" dirty="0"/>
          </a:p>
        </p:txBody>
      </p:sp>
      <p:pic>
        <p:nvPicPr>
          <p:cNvPr id="6" name="5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4208" y="5157192"/>
            <a:ext cx="2170212" cy="1484784"/>
          </a:xfrm>
          <a:prstGeom prst="rect">
            <a:avLst/>
          </a:prstGeom>
        </p:spPr>
      </p:pic>
    </p:spTree>
    <p:extLst>
      <p:ext uri="{BB962C8B-B14F-4D97-AF65-F5344CB8AC3E}">
        <p14:creationId xmlns:p14="http://schemas.microsoft.com/office/powerpoint/2010/main" val="137851854"/>
      </p:ext>
    </p:extLst>
  </p:cSld>
  <p:clrMapOvr>
    <a:masterClrMapping/>
  </p:clrMapOvr>
  <p:transition spd="slow" advTm="3000">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457200" y="548680"/>
            <a:ext cx="7467600" cy="5925272"/>
          </a:xfrm>
        </p:spPr>
        <p:txBody>
          <a:bodyPr>
            <a:normAutofit/>
          </a:bodyPr>
          <a:lstStyle/>
          <a:p>
            <a:pPr marL="0" indent="0" algn="ctr">
              <a:buNone/>
            </a:pPr>
            <a:r>
              <a:rPr lang="es-AR" sz="2000" dirty="0">
                <a:solidFill>
                  <a:srgbClr val="FFCC99"/>
                </a:solidFill>
              </a:rPr>
              <a:t>Vistas Patrón</a:t>
            </a:r>
          </a:p>
          <a:p>
            <a:pPr marL="0" indent="0" algn="ctr">
              <a:buNone/>
            </a:pPr>
            <a:r>
              <a:rPr lang="es-AR" sz="1800" dirty="0"/>
              <a:t>Para ir a una vista maestra, en la pestaña Vista, en el grupo Vista Patrón, elija la vista maestra que desea.</a:t>
            </a:r>
          </a:p>
          <a:p>
            <a:pPr marL="0" indent="0" algn="ctr">
              <a:buNone/>
            </a:pPr>
            <a:endParaRPr lang="es-AR" sz="1800" dirty="0"/>
          </a:p>
          <a:p>
            <a:pPr marL="0" indent="0" algn="ctr">
              <a:buNone/>
            </a:pPr>
            <a:r>
              <a:rPr lang="es-AR" sz="1800" dirty="0"/>
              <a:t>Las vistas Patrón incluyen, Diapositiva, Documento y Notas. El beneficio clave de trabajar en una vista patrón es que puede realizar cambios de estilo universales a todas las diapositivas, páginas de notas o documentos asociados con su presentación</a:t>
            </a:r>
            <a:r>
              <a:rPr lang="es-AR" sz="1800" dirty="0" smtClean="0"/>
              <a:t>.</a:t>
            </a:r>
          </a:p>
          <a:p>
            <a:pPr marL="0" indent="0" algn="ctr">
              <a:buNone/>
            </a:pPr>
            <a:endParaRPr lang="es-AR" sz="1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3432174"/>
            <a:ext cx="4829175"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251520" y="5013175"/>
            <a:ext cx="8064895" cy="1200329"/>
          </a:xfrm>
          <a:prstGeom prst="rect">
            <a:avLst/>
          </a:prstGeom>
        </p:spPr>
        <p:txBody>
          <a:bodyPr wrap="square">
            <a:spAutoFit/>
          </a:bodyPr>
          <a:lstStyle/>
          <a:p>
            <a:endParaRPr lang="es-AR" dirty="0" smtClean="0"/>
          </a:p>
          <a:p>
            <a:r>
              <a:rPr lang="es-AR" dirty="0">
                <a:hlinkClick r:id="rId3"/>
              </a:rPr>
              <a:t>https://</a:t>
            </a:r>
            <a:r>
              <a:rPr lang="es-AR" dirty="0" smtClean="0">
                <a:hlinkClick r:id="rId3"/>
              </a:rPr>
              <a:t>support.microsoft.com/es-es/office/elegir-la-vista-adecuada-para-una-tarea-en-powerpoint-21332d8d-adbc-4717-a2c6-e25a697b40e9</a:t>
            </a:r>
            <a:endParaRPr lang="es-AR" dirty="0"/>
          </a:p>
          <a:p>
            <a:endParaRPr lang="es-AR" dirty="0"/>
          </a:p>
        </p:txBody>
      </p:sp>
      <p:pic>
        <p:nvPicPr>
          <p:cNvPr id="2" name="1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4288" y="2924944"/>
            <a:ext cx="1628800" cy="1452503"/>
          </a:xfrm>
          <a:prstGeom prst="rect">
            <a:avLst/>
          </a:prstGeom>
        </p:spPr>
      </p:pic>
    </p:spTree>
    <p:extLst>
      <p:ext uri="{BB962C8B-B14F-4D97-AF65-F5344CB8AC3E}">
        <p14:creationId xmlns:p14="http://schemas.microsoft.com/office/powerpoint/2010/main" val="1736831583"/>
      </p:ext>
    </p:extLst>
  </p:cSld>
  <p:clrMapOvr>
    <a:masterClrMapping/>
  </p:clrMapOvr>
  <p:transition spd="slow" advTm="3000">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e)significado de transición y animación </a:t>
            </a:r>
            <a:endParaRPr lang="es-AR" dirty="0"/>
          </a:p>
        </p:txBody>
      </p:sp>
      <p:sp>
        <p:nvSpPr>
          <p:cNvPr id="3" name="2 Marcador de contenido"/>
          <p:cNvSpPr>
            <a:spLocks noGrp="1"/>
          </p:cNvSpPr>
          <p:nvPr>
            <p:ph sz="quarter" idx="1"/>
          </p:nvPr>
        </p:nvSpPr>
        <p:spPr/>
        <p:txBody>
          <a:bodyPr>
            <a:normAutofit/>
          </a:bodyPr>
          <a:lstStyle/>
          <a:p>
            <a:pPr marL="0" indent="0">
              <a:buNone/>
            </a:pPr>
            <a:endParaRPr lang="es-AR" sz="1800" dirty="0" smtClean="0"/>
          </a:p>
          <a:p>
            <a:pPr marL="0" indent="0">
              <a:buNone/>
            </a:pPr>
            <a:r>
              <a:rPr lang="es-AR" sz="2800" dirty="0" smtClean="0">
                <a:solidFill>
                  <a:srgbClr val="FF9933"/>
                </a:solidFill>
              </a:rPr>
              <a:t>ANIMACION </a:t>
            </a:r>
            <a:endParaRPr lang="es-AR" sz="2800" dirty="0">
              <a:solidFill>
                <a:srgbClr val="FF9933"/>
              </a:solidFill>
            </a:endParaRPr>
          </a:p>
          <a:p>
            <a:pPr marL="0" indent="0">
              <a:buNone/>
            </a:pPr>
            <a:r>
              <a:rPr lang="es-AR" sz="1800" dirty="0" smtClean="0"/>
              <a:t>Las </a:t>
            </a:r>
            <a:r>
              <a:rPr lang="es-AR" sz="1800" dirty="0"/>
              <a:t>animaciones de PowerPoint son efectos visuales para los objetos en tu presentación. Las animaciones son usadas para traer objetos como texto, imágenes o gráficas dentro y fuera de tu diapositiva</a:t>
            </a:r>
            <a:r>
              <a:rPr lang="es-AR" sz="1800" dirty="0" smtClean="0"/>
              <a:t>.</a:t>
            </a:r>
          </a:p>
          <a:p>
            <a:pPr marL="0" indent="0">
              <a:buNone/>
            </a:pPr>
            <a:r>
              <a:rPr lang="es-AR" sz="1800" dirty="0" smtClean="0"/>
              <a:t>COMO COLO0CAR UNA ANIMACION:</a:t>
            </a:r>
          </a:p>
          <a:p>
            <a:pPr marL="342900" indent="-342900">
              <a:buFont typeface="+mj-lt"/>
              <a:buAutoNum type="arabicPeriod"/>
            </a:pPr>
            <a:r>
              <a:rPr lang="es-AR" sz="1800" dirty="0" smtClean="0"/>
              <a:t>Selecciona </a:t>
            </a:r>
            <a:r>
              <a:rPr lang="es-AR" sz="1800" dirty="0"/>
              <a:t>la pestaña de </a:t>
            </a:r>
            <a:r>
              <a:rPr lang="es-AR" sz="1800" dirty="0" smtClean="0"/>
              <a:t>animaciones</a:t>
            </a:r>
          </a:p>
          <a:p>
            <a:pPr marL="342900" indent="-342900">
              <a:buFont typeface="+mj-lt"/>
              <a:buAutoNum type="arabicPeriod"/>
            </a:pPr>
            <a:endParaRPr lang="es-AR" sz="1800" dirty="0" smtClean="0"/>
          </a:p>
          <a:p>
            <a:pPr marL="342900" indent="-342900">
              <a:buFont typeface="+mj-lt"/>
              <a:buAutoNum type="arabicPeriod"/>
            </a:pPr>
            <a:endParaRPr lang="es-AR" sz="1800" dirty="0" smtClean="0"/>
          </a:p>
          <a:p>
            <a:pPr marL="342900" indent="-342900">
              <a:buFont typeface="+mj-lt"/>
              <a:buAutoNum type="arabicPeriod"/>
            </a:pPr>
            <a:endParaRPr lang="es-AR" sz="1800" dirty="0"/>
          </a:p>
          <a:p>
            <a:pPr marL="342900" indent="-342900">
              <a:buFont typeface="+mj-lt"/>
              <a:buAutoNum type="arabicPeriod"/>
            </a:pPr>
            <a:endParaRPr lang="es-AR" sz="1800" dirty="0" smtClean="0"/>
          </a:p>
          <a:p>
            <a:pPr marL="342900" indent="-342900">
              <a:buFont typeface="+mj-lt"/>
              <a:buAutoNum type="arabicPeriod"/>
            </a:pPr>
            <a:endParaRPr lang="es-AR" sz="1800" dirty="0"/>
          </a:p>
          <a:p>
            <a:pPr marL="0" indent="0">
              <a:buNone/>
            </a:pPr>
            <a:endParaRPr lang="es-AR" sz="1800" dirty="0"/>
          </a:p>
          <a:p>
            <a:pPr marL="0" indent="0">
              <a:buNone/>
            </a:pPr>
            <a:endParaRPr lang="es-AR" sz="1800"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8734" y="332656"/>
            <a:ext cx="2525266" cy="1661170"/>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4077072"/>
            <a:ext cx="5760640"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9849603"/>
      </p:ext>
    </p:extLst>
  </p:cSld>
  <p:clrMapOvr>
    <a:masterClrMapping/>
  </p:clrMapOvr>
  <p:transition spd="slow" advTm="3000">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457200" y="0"/>
            <a:ext cx="7467600" cy="6473952"/>
          </a:xfrm>
        </p:spPr>
        <p:txBody>
          <a:bodyPr/>
          <a:lstStyle/>
          <a:p>
            <a:pPr marL="457200" indent="-457200">
              <a:buFont typeface="+mj-lt"/>
              <a:buAutoNum type="arabicPeriod"/>
            </a:pPr>
            <a:r>
              <a:rPr lang="es-AR" dirty="0"/>
              <a:t>Agrega </a:t>
            </a:r>
            <a:r>
              <a:rPr lang="es-AR" dirty="0" smtClean="0"/>
              <a:t>efectos</a:t>
            </a:r>
          </a:p>
          <a:p>
            <a:endParaRPr lang="es-A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548680"/>
            <a:ext cx="3171825"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308327" y="3244334"/>
            <a:ext cx="5394425" cy="461665"/>
          </a:xfrm>
          <a:prstGeom prst="rect">
            <a:avLst/>
          </a:prstGeom>
        </p:spPr>
        <p:txBody>
          <a:bodyPr wrap="none">
            <a:spAutoFit/>
          </a:bodyPr>
          <a:lstStyle/>
          <a:p>
            <a:pPr marL="342900" indent="-342900">
              <a:buFont typeface="Wingdings" pitchFamily="2" charset="2"/>
              <a:buChar char="v"/>
            </a:pPr>
            <a:r>
              <a:rPr lang="es-AR" sz="2400" dirty="0"/>
              <a:t>Administra animaciones y efectos </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661" y="3933056"/>
            <a:ext cx="4592885" cy="240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6132041"/>
      </p:ext>
    </p:extLst>
  </p:cSld>
  <p:clrMapOvr>
    <a:masterClrMapping/>
  </p:clrMapOvr>
  <p:transition spd="slow" advTm="3000">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457200" y="332656"/>
            <a:ext cx="7467600" cy="6141296"/>
          </a:xfrm>
        </p:spPr>
        <p:txBody>
          <a:bodyPr/>
          <a:lstStyle/>
          <a:p>
            <a:r>
              <a:rPr lang="es-AR" dirty="0"/>
              <a:t>Agrega más efectos a una animación </a:t>
            </a:r>
            <a:endParaRPr lang="es-AR" dirty="0" smtClean="0"/>
          </a:p>
          <a:p>
            <a:pPr marL="0" indent="0">
              <a:buNone/>
            </a:pPr>
            <a:endParaRPr lang="es-A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836712"/>
            <a:ext cx="352425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211374" y="2924944"/>
            <a:ext cx="8280920" cy="646331"/>
          </a:xfrm>
          <a:prstGeom prst="rect">
            <a:avLst/>
          </a:prstGeom>
        </p:spPr>
        <p:txBody>
          <a:bodyPr wrap="square">
            <a:spAutoFit/>
          </a:bodyPr>
          <a:lstStyle/>
          <a:p>
            <a:r>
              <a:rPr lang="es-AR" dirty="0">
                <a:hlinkClick r:id="rId3"/>
              </a:rPr>
              <a:t>https://</a:t>
            </a:r>
            <a:r>
              <a:rPr lang="es-AR" dirty="0" smtClean="0">
                <a:hlinkClick r:id="rId3"/>
              </a:rPr>
              <a:t>blog.hubspot.es/marketing/como-insertar-animaciones-powerpoint</a:t>
            </a:r>
            <a:endParaRPr lang="es-AR" dirty="0" smtClean="0"/>
          </a:p>
          <a:p>
            <a:endParaRPr lang="es-AR" dirty="0"/>
          </a:p>
        </p:txBody>
      </p:sp>
      <p:sp>
        <p:nvSpPr>
          <p:cNvPr id="5" name="4 Rectángulo"/>
          <p:cNvSpPr/>
          <p:nvPr/>
        </p:nvSpPr>
        <p:spPr>
          <a:xfrm>
            <a:off x="303708" y="3594232"/>
            <a:ext cx="7436643" cy="2185214"/>
          </a:xfrm>
          <a:prstGeom prst="rect">
            <a:avLst/>
          </a:prstGeom>
        </p:spPr>
        <p:txBody>
          <a:bodyPr wrap="square">
            <a:spAutoFit/>
          </a:bodyPr>
          <a:lstStyle/>
          <a:p>
            <a:r>
              <a:rPr lang="es-AR" sz="2800" dirty="0" smtClean="0">
                <a:solidFill>
                  <a:srgbClr val="FFCC99"/>
                </a:solidFill>
              </a:rPr>
              <a:t>TRANSICION </a:t>
            </a:r>
          </a:p>
          <a:p>
            <a:r>
              <a:rPr lang="es-AR" dirty="0"/>
              <a:t>´</a:t>
            </a:r>
            <a:r>
              <a:rPr lang="es-AR" dirty="0" smtClean="0"/>
              <a:t>Las </a:t>
            </a:r>
            <a:r>
              <a:rPr lang="es-AR" dirty="0"/>
              <a:t>transiciones son animaciones que ocurren cuando cambias diapositivas. Es decir, es el efecto visual que se reproduce al pasar de una diapositiva a la siguiente durante una presentación. Puedes controlar la velocidad, agregar sonido y personalizar las propiedades de los efectos de transición</a:t>
            </a:r>
            <a:r>
              <a:rPr lang="es-AR" dirty="0" smtClean="0"/>
              <a:t>.</a:t>
            </a:r>
          </a:p>
          <a:p>
            <a:endParaRPr lang="es-AR" dirty="0"/>
          </a:p>
        </p:txBody>
      </p:sp>
      <p:pic>
        <p:nvPicPr>
          <p:cNvPr id="6" name="5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49726" y="255687"/>
            <a:ext cx="2381250" cy="2486025"/>
          </a:xfrm>
          <a:prstGeom prst="rect">
            <a:avLst/>
          </a:prstGeom>
        </p:spPr>
      </p:pic>
    </p:spTree>
    <p:extLst>
      <p:ext uri="{BB962C8B-B14F-4D97-AF65-F5344CB8AC3E}">
        <p14:creationId xmlns:p14="http://schemas.microsoft.com/office/powerpoint/2010/main" val="794351191"/>
      </p:ext>
    </p:extLst>
  </p:cSld>
  <p:clrMapOvr>
    <a:masterClrMapping/>
  </p:clrMapOvr>
  <p:transition spd="slow" advTm="3000">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457200" y="620688"/>
            <a:ext cx="7467600" cy="5853264"/>
          </a:xfrm>
        </p:spPr>
        <p:txBody>
          <a:bodyPr/>
          <a:lstStyle/>
          <a:p>
            <a:pPr marL="0" indent="0">
              <a:buNone/>
            </a:pPr>
            <a:endParaRPr lang="es-AR" sz="1800" dirty="0" smtClean="0"/>
          </a:p>
          <a:p>
            <a:pPr marL="0" indent="0">
              <a:buNone/>
            </a:pPr>
            <a:endParaRPr lang="es-AR" sz="1800" dirty="0" smtClean="0"/>
          </a:p>
          <a:p>
            <a:pPr marL="0" indent="0">
              <a:buNone/>
            </a:pPr>
            <a:endParaRPr lang="es-AR" sz="1800" dirty="0"/>
          </a:p>
          <a:p>
            <a:endParaRPr lang="es-AR" dirty="0"/>
          </a:p>
          <a:p>
            <a:endParaRPr lang="es-AR" dirty="0"/>
          </a:p>
        </p:txBody>
      </p:sp>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6176" y="5013176"/>
            <a:ext cx="2381250" cy="1333500"/>
          </a:xfrm>
          <a:prstGeom prst="rect">
            <a:avLst/>
          </a:prstGeom>
        </p:spPr>
      </p:pic>
      <p:sp>
        <p:nvSpPr>
          <p:cNvPr id="4" name="3 Rectángulo"/>
          <p:cNvSpPr/>
          <p:nvPr/>
        </p:nvSpPr>
        <p:spPr>
          <a:xfrm>
            <a:off x="539552" y="476672"/>
            <a:ext cx="7128792" cy="1908215"/>
          </a:xfrm>
          <a:prstGeom prst="rect">
            <a:avLst/>
          </a:prstGeom>
        </p:spPr>
        <p:txBody>
          <a:bodyPr wrap="square">
            <a:spAutoFit/>
          </a:bodyPr>
          <a:lstStyle/>
          <a:p>
            <a:r>
              <a:rPr lang="es-AR" sz="3200" dirty="0"/>
              <a:t>Cómo insertar una transición a una diapositiva en PowerPoint</a:t>
            </a:r>
            <a:r>
              <a:rPr lang="es-AR" sz="3200" dirty="0" smtClean="0"/>
              <a:t>?</a:t>
            </a:r>
          </a:p>
          <a:p>
            <a:endParaRPr lang="es-AR" dirty="0" smtClean="0">
              <a:solidFill>
                <a:schemeClr val="tx1">
                  <a:lumMod val="75000"/>
                  <a:lumOff val="25000"/>
                </a:schemeClr>
              </a:solidFill>
            </a:endParaRPr>
          </a:p>
          <a:p>
            <a:r>
              <a:rPr lang="es-AR" dirty="0" smtClean="0">
                <a:solidFill>
                  <a:schemeClr val="tx1">
                    <a:lumMod val="75000"/>
                    <a:lumOff val="25000"/>
                  </a:schemeClr>
                </a:solidFill>
              </a:rPr>
              <a:t>Configura </a:t>
            </a:r>
            <a:r>
              <a:rPr lang="es-AR" dirty="0">
                <a:solidFill>
                  <a:schemeClr val="tx1">
                    <a:lumMod val="75000"/>
                    <a:lumOff val="25000"/>
                  </a:schemeClr>
                </a:solidFill>
              </a:rPr>
              <a:t>la </a:t>
            </a:r>
            <a:r>
              <a:rPr lang="es-AR" dirty="0" smtClean="0">
                <a:solidFill>
                  <a:schemeClr val="tx1">
                    <a:lumMod val="75000"/>
                    <a:lumOff val="25000"/>
                  </a:schemeClr>
                </a:solidFill>
              </a:rPr>
              <a:t>transición</a:t>
            </a:r>
          </a:p>
          <a:p>
            <a:endParaRPr lang="es-AR" dirty="0">
              <a:solidFill>
                <a:schemeClr val="tx1">
                  <a:lumMod val="75000"/>
                  <a:lumOff val="25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2785" y="2132856"/>
            <a:ext cx="3362325" cy="1730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683568" y="4437112"/>
            <a:ext cx="2355132" cy="369332"/>
          </a:xfrm>
          <a:prstGeom prst="rect">
            <a:avLst/>
          </a:prstGeom>
        </p:spPr>
        <p:txBody>
          <a:bodyPr wrap="none">
            <a:spAutoFit/>
          </a:bodyPr>
          <a:lstStyle/>
          <a:p>
            <a:r>
              <a:rPr lang="es-AR" dirty="0"/>
              <a:t> Selecciona el efecto </a:t>
            </a:r>
          </a:p>
        </p:txBody>
      </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921" y="5013176"/>
            <a:ext cx="5245558"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9434418"/>
      </p:ext>
    </p:extLst>
  </p:cSld>
  <p:clrMapOvr>
    <a:masterClrMapping/>
  </p:clrMapOvr>
  <p:transition spd="slow" advTm="3000">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457200" y="260648"/>
            <a:ext cx="7467600" cy="6213304"/>
          </a:xfrm>
        </p:spPr>
        <p:txBody>
          <a:bodyPr/>
          <a:lstStyle/>
          <a:p>
            <a:r>
              <a:rPr lang="es-AR" dirty="0"/>
              <a:t> </a:t>
            </a:r>
            <a:r>
              <a:rPr lang="es-AR" dirty="0" smtClean="0"/>
              <a:t>Configura </a:t>
            </a:r>
            <a:r>
              <a:rPr lang="es-AR" dirty="0"/>
              <a:t>el </a:t>
            </a:r>
            <a:r>
              <a:rPr lang="es-AR" dirty="0" smtClean="0"/>
              <a:t>efecto</a:t>
            </a:r>
          </a:p>
          <a:p>
            <a:endParaRPr lang="es-A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1" y="692696"/>
            <a:ext cx="2981325"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467544" y="3609833"/>
            <a:ext cx="2560316" cy="369332"/>
          </a:xfrm>
          <a:prstGeom prst="rect">
            <a:avLst/>
          </a:prstGeom>
        </p:spPr>
        <p:txBody>
          <a:bodyPr wrap="none">
            <a:spAutoFit/>
          </a:bodyPr>
          <a:lstStyle/>
          <a:p>
            <a:r>
              <a:rPr lang="es-AR" dirty="0"/>
              <a:t>Selecciona la duración</a:t>
            </a: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3979165"/>
            <a:ext cx="25908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5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08104" y="3640540"/>
            <a:ext cx="3810000" cy="2857500"/>
          </a:xfrm>
          <a:prstGeom prst="rect">
            <a:avLst/>
          </a:prstGeom>
        </p:spPr>
      </p:pic>
    </p:spTree>
    <p:extLst>
      <p:ext uri="{BB962C8B-B14F-4D97-AF65-F5344CB8AC3E}">
        <p14:creationId xmlns:p14="http://schemas.microsoft.com/office/powerpoint/2010/main" val="2559436673"/>
      </p:ext>
    </p:extLst>
  </p:cSld>
  <p:clrMapOvr>
    <a:masterClrMapping/>
  </p:clrMapOvr>
  <p:transition spd="slow" advTm="3000">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5616" y="1340768"/>
            <a:ext cx="6480720" cy="38108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6717823"/>
      </p:ext>
    </p:extLst>
  </p:cSld>
  <p:clrMapOvr>
    <a:masterClrMapping/>
  </p:clrMapOvr>
  <p:transition spd="slow" advTm="3000">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457200" y="332656"/>
            <a:ext cx="7467600" cy="6141296"/>
          </a:xfrm>
        </p:spPr>
        <p:txBody>
          <a:bodyPr/>
          <a:lstStyle/>
          <a:p>
            <a:r>
              <a:rPr lang="es-AR" dirty="0"/>
              <a:t>. Ve a vista previa</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908720"/>
            <a:ext cx="37719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536" y="3501008"/>
            <a:ext cx="3048000" cy="3048000"/>
          </a:xfrm>
          <a:prstGeom prst="rect">
            <a:avLst/>
          </a:prstGeom>
        </p:spPr>
      </p:pic>
      <p:sp>
        <p:nvSpPr>
          <p:cNvPr id="5" name="4 Rectángulo"/>
          <p:cNvSpPr/>
          <p:nvPr/>
        </p:nvSpPr>
        <p:spPr>
          <a:xfrm>
            <a:off x="251520" y="2564904"/>
            <a:ext cx="8352928" cy="646331"/>
          </a:xfrm>
          <a:prstGeom prst="rect">
            <a:avLst/>
          </a:prstGeom>
        </p:spPr>
        <p:txBody>
          <a:bodyPr wrap="square">
            <a:spAutoFit/>
          </a:bodyPr>
          <a:lstStyle/>
          <a:p>
            <a:r>
              <a:rPr lang="es-AR" dirty="0">
                <a:hlinkClick r:id="rId4"/>
              </a:rPr>
              <a:t>https://</a:t>
            </a:r>
            <a:r>
              <a:rPr lang="es-AR" dirty="0" smtClean="0">
                <a:hlinkClick r:id="rId4"/>
              </a:rPr>
              <a:t>blog.hubspot.es/marketing/como-insertar-animaciones-powerpoint</a:t>
            </a:r>
            <a:endParaRPr lang="es-AR" dirty="0" smtClean="0"/>
          </a:p>
          <a:p>
            <a:endParaRPr lang="es-AR" dirty="0"/>
          </a:p>
        </p:txBody>
      </p:sp>
    </p:spTree>
    <p:extLst>
      <p:ext uri="{BB962C8B-B14F-4D97-AF65-F5344CB8AC3E}">
        <p14:creationId xmlns:p14="http://schemas.microsoft.com/office/powerpoint/2010/main" val="1937538644"/>
      </p:ext>
    </p:extLst>
  </p:cSld>
  <p:clrMapOvr>
    <a:masterClrMapping/>
  </p:clrMapOvr>
  <p:transition spd="slow" advTm="3000">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17984" y="312417"/>
            <a:ext cx="7467600" cy="1143000"/>
          </a:xfrm>
        </p:spPr>
        <p:txBody>
          <a:bodyPr>
            <a:normAutofit/>
          </a:bodyPr>
          <a:lstStyle/>
          <a:p>
            <a:r>
              <a:rPr lang="es-AR" sz="2800" dirty="0" smtClean="0"/>
              <a:t>  a)</a:t>
            </a:r>
            <a:r>
              <a:rPr lang="es-AR" sz="2400" dirty="0" smtClean="0"/>
              <a:t>definición</a:t>
            </a:r>
            <a:r>
              <a:rPr lang="es-AR" sz="2800" dirty="0" smtClean="0"/>
              <a:t> de Power point</a:t>
            </a:r>
            <a:endParaRPr lang="es-AR" sz="2800" dirty="0"/>
          </a:p>
        </p:txBody>
      </p:sp>
      <p:sp>
        <p:nvSpPr>
          <p:cNvPr id="3" name="2 Marcador de contenido"/>
          <p:cNvSpPr>
            <a:spLocks noGrp="1"/>
          </p:cNvSpPr>
          <p:nvPr>
            <p:ph sz="quarter" idx="1"/>
          </p:nvPr>
        </p:nvSpPr>
        <p:spPr/>
        <p:txBody>
          <a:bodyPr/>
          <a:lstStyle/>
          <a:p>
            <a:r>
              <a:rPr lang="es-AR" sz="1800" dirty="0"/>
              <a:t>PowerPoint es un software desarrollado por Microsoft que permite diseñar presentaciones mediante la combinación de gráficos, imágenes, video, texto y animación en diapositivas</a:t>
            </a:r>
            <a:r>
              <a:rPr lang="es-AR" dirty="0" smtClean="0"/>
              <a:t>.</a:t>
            </a:r>
          </a:p>
          <a:p>
            <a:endParaRPr lang="es-AR" dirty="0" smtClean="0"/>
          </a:p>
          <a:p>
            <a:pPr>
              <a:buNone/>
            </a:pPr>
            <a:endParaRPr lang="es-AR" dirty="0"/>
          </a:p>
        </p:txBody>
      </p:sp>
      <p:pic>
        <p:nvPicPr>
          <p:cNvPr id="1026" name="Picture 2"/>
          <p:cNvPicPr>
            <a:picLocks noChangeAspect="1" noChangeArrowheads="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2643174" y="2714620"/>
            <a:ext cx="3048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168" y="332656"/>
            <a:ext cx="1613300" cy="1340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500034" y="5143512"/>
            <a:ext cx="7848872" cy="646331"/>
          </a:xfrm>
          <a:prstGeom prst="rect">
            <a:avLst/>
          </a:prstGeom>
        </p:spPr>
        <p:txBody>
          <a:bodyPr wrap="square">
            <a:spAutoFit/>
          </a:bodyPr>
          <a:lstStyle/>
          <a:p>
            <a:r>
              <a:rPr lang="es-AR" sz="1200" dirty="0">
                <a:hlinkClick r:id="rId4"/>
              </a:rPr>
              <a:t>https://blog.hubspot.es/marketing/que-es-powerpoint#:~:text=en%20la%20empresa%3F-,%</a:t>
            </a:r>
            <a:r>
              <a:rPr lang="es-AR" sz="1200" dirty="0" smtClean="0">
                <a:hlinkClick r:id="rId4"/>
              </a:rPr>
              <a:t>C2%BFQu%C3%A9%20es%20PowerPoint%3F,texto%20y%20animaci%C3%B3n%20en%20diapositivas</a:t>
            </a:r>
            <a:r>
              <a:rPr lang="es-AR" sz="1200" dirty="0" smtClean="0"/>
              <a:t>.</a:t>
            </a:r>
          </a:p>
          <a:p>
            <a:endParaRPr lang="es-AR" sz="1200" dirty="0"/>
          </a:p>
        </p:txBody>
      </p:sp>
      <p:pic>
        <p:nvPicPr>
          <p:cNvPr id="10" name="9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90818" y="3173982"/>
            <a:ext cx="1750021" cy="1969530"/>
          </a:xfrm>
          <a:prstGeom prst="rect">
            <a:avLst/>
          </a:prstGeom>
        </p:spPr>
      </p:pic>
    </p:spTree>
    <p:extLst>
      <p:ext uri="{BB962C8B-B14F-4D97-AF65-F5344CB8AC3E}">
        <p14:creationId xmlns:p14="http://schemas.microsoft.com/office/powerpoint/2010/main" val="2550351299"/>
      </p:ext>
    </p:extLst>
  </p:cSld>
  <p:clrMapOvr>
    <a:masterClrMapping/>
  </p:clrMapOvr>
  <p:transition spd="slow" advTm="3000">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84764"/>
            <a:ext cx="7467600" cy="501030"/>
          </a:xfrm>
        </p:spPr>
        <p:txBody>
          <a:bodyPr>
            <a:normAutofit fontScale="90000"/>
          </a:bodyPr>
          <a:lstStyle/>
          <a:p>
            <a:r>
              <a:rPr lang="es-AR" dirty="0" smtClean="0"/>
              <a:t>b)Características de Power point </a:t>
            </a:r>
            <a:endParaRPr lang="es-AR" dirty="0"/>
          </a:p>
        </p:txBody>
      </p:sp>
      <p:sp>
        <p:nvSpPr>
          <p:cNvPr id="3" name="2 Marcador de contenido"/>
          <p:cNvSpPr>
            <a:spLocks noGrp="1"/>
          </p:cNvSpPr>
          <p:nvPr>
            <p:ph sz="quarter" idx="1"/>
          </p:nvPr>
        </p:nvSpPr>
        <p:spPr>
          <a:xfrm>
            <a:off x="457200" y="928670"/>
            <a:ext cx="7467600" cy="5545282"/>
          </a:xfrm>
        </p:spPr>
        <p:txBody>
          <a:bodyPr>
            <a:normAutofit/>
          </a:bodyPr>
          <a:lstStyle/>
          <a:p>
            <a:pPr algn="ctr">
              <a:buNone/>
            </a:pPr>
            <a:r>
              <a:rPr lang="es-AR" sz="3000" dirty="0">
                <a:solidFill>
                  <a:srgbClr val="FF9933"/>
                </a:solidFill>
              </a:rPr>
              <a:t>Temas</a:t>
            </a:r>
          </a:p>
          <a:p>
            <a:pPr algn="ctr">
              <a:buNone/>
            </a:pPr>
            <a:r>
              <a:rPr lang="es-AR" sz="1700" dirty="0"/>
              <a:t>Esta característica de PowerPoint es una de las más sobresalientes, ya que permite a los usuarios crear diferentes diapositivas visualmente más llamativas. Estos temas son plantillas previamente diseñadas que pueden ser utilizadas de forma fácil y gratuita para hacer presentaciones creativas.</a:t>
            </a:r>
          </a:p>
          <a:p>
            <a:pPr algn="ctr">
              <a:buNone/>
            </a:pPr>
            <a:r>
              <a:rPr lang="es-AR" sz="1700" dirty="0" smtClean="0"/>
              <a:t>Cada </a:t>
            </a:r>
            <a:r>
              <a:rPr lang="es-AR" sz="1700" dirty="0"/>
              <a:t>tema contiene un grupo de diapositivas con un diseño preestablecido, fuentes de texto, colores y estilos que pueden ser modificados fácilmente por el usuario. De hecho, puedes personalizar alguna de las opciones predeterminadas (o empezar de cero) y crear una plantilla exclusiva para tu empresa. Así será más fácil que todos tus colaboradores mantengan un mismo estilo cuando creen sus propias presentaciones</a:t>
            </a:r>
            <a:r>
              <a:rPr lang="es-AR" sz="1700" dirty="0" smtClean="0"/>
              <a:t>.</a:t>
            </a:r>
          </a:p>
          <a:p>
            <a:pPr algn="ctr">
              <a:buNone/>
            </a:pPr>
            <a:endParaRPr lang="es-AR" sz="1700" dirty="0" smtClean="0"/>
          </a:p>
          <a:p>
            <a:pPr marL="0" indent="0">
              <a:buNone/>
            </a:pPr>
            <a:endParaRPr lang="es-AR" sz="1700" b="1" dirty="0" smtClean="0"/>
          </a:p>
          <a:p>
            <a:pPr marL="0" indent="0">
              <a:buNone/>
            </a:pPr>
            <a:endParaRPr lang="es-AR" sz="1700" b="1" dirty="0" smtClean="0"/>
          </a:p>
          <a:p>
            <a:pPr marL="0" indent="0">
              <a:buNone/>
            </a:pPr>
            <a:endParaRPr lang="es-AR" sz="1600" b="1" dirty="0" smtClean="0"/>
          </a:p>
          <a:p>
            <a:pPr marL="0" indent="0">
              <a:buNone/>
            </a:pPr>
            <a:endParaRPr lang="es-AR" sz="1600" b="1" dirty="0" smtClean="0"/>
          </a:p>
          <a:p>
            <a:pPr marL="0" indent="0">
              <a:buNone/>
            </a:pPr>
            <a:endParaRPr lang="es-AR" sz="1600" b="1" dirty="0" smtClean="0"/>
          </a:p>
          <a:p>
            <a:pPr marL="0" indent="0">
              <a:buNone/>
            </a:pPr>
            <a:endParaRPr lang="es-AR" sz="1800" dirty="0" smtClean="0"/>
          </a:p>
          <a:p>
            <a:pPr marL="0" indent="0">
              <a:buNone/>
            </a:pPr>
            <a:endParaRPr lang="es-AR" sz="1800" dirty="0" smtClean="0"/>
          </a:p>
          <a:p>
            <a:pPr marL="0" indent="0">
              <a:buNone/>
            </a:pPr>
            <a:endParaRPr lang="es-AR" sz="1800" dirty="0" smtClean="0"/>
          </a:p>
          <a:p>
            <a:pPr marL="0" indent="0">
              <a:buNone/>
            </a:pPr>
            <a:endParaRPr lang="es-AR" sz="1800" dirty="0"/>
          </a:p>
        </p:txBody>
      </p:sp>
      <p:pic>
        <p:nvPicPr>
          <p:cNvPr id="4" name="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584" y="4293096"/>
            <a:ext cx="3360043" cy="2915816"/>
          </a:xfrm>
          <a:prstGeom prst="rect">
            <a:avLst/>
          </a:prstGeom>
        </p:spPr>
      </p:pic>
    </p:spTree>
    <p:extLst>
      <p:ext uri="{BB962C8B-B14F-4D97-AF65-F5344CB8AC3E}">
        <p14:creationId xmlns:p14="http://schemas.microsoft.com/office/powerpoint/2010/main" val="3289350305"/>
      </p:ext>
    </p:extLst>
  </p:cSld>
  <p:clrMapOvr>
    <a:masterClrMapping/>
  </p:clrMapOvr>
  <p:transition spd="slow" advTm="3000">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611560" y="98296"/>
            <a:ext cx="7467600" cy="6116786"/>
          </a:xfrm>
        </p:spPr>
        <p:txBody>
          <a:bodyPr>
            <a:normAutofit/>
          </a:bodyPr>
          <a:lstStyle/>
          <a:p>
            <a:pPr algn="ctr">
              <a:buNone/>
            </a:pPr>
            <a:r>
              <a:rPr lang="es-AR" sz="2800" dirty="0">
                <a:solidFill>
                  <a:srgbClr val="FFCC00"/>
                </a:solidFill>
              </a:rPr>
              <a:t>Manejo multimedia</a:t>
            </a:r>
          </a:p>
          <a:p>
            <a:pPr algn="ctr">
              <a:buNone/>
            </a:pPr>
            <a:r>
              <a:rPr lang="es-AR" sz="1800" dirty="0"/>
              <a:t>PowerPoint es una herramienta que permite utilizar diferentes recursos multimedia para hacer que las presentaciones sean más eficaces. Dentro de su biblioteca multimedia se pueden encontrar imágenes, videos, formas y sonidos que facilitan la comprensión de la información. Estas herramientas incluso insertar elementos vitales para tu empresa como una marca de </a:t>
            </a:r>
            <a:r>
              <a:rPr lang="es-AR" sz="1800" dirty="0" smtClean="0"/>
              <a:t>agua</a:t>
            </a:r>
          </a:p>
          <a:p>
            <a:pPr algn="ctr">
              <a:buNone/>
            </a:pPr>
            <a:r>
              <a:rPr lang="es-AR" sz="3200" dirty="0">
                <a:solidFill>
                  <a:srgbClr val="FFCC00"/>
                </a:solidFill>
              </a:rPr>
              <a:t> Animaciones</a:t>
            </a:r>
          </a:p>
          <a:p>
            <a:pPr algn="ctr">
              <a:buNone/>
            </a:pPr>
            <a:r>
              <a:rPr lang="es-AR" sz="1800" dirty="0"/>
              <a:t>Para crear una presentación más dinámica e interesante para tu audiencia puedes crear un movimiento para cada objeto como los títulos y los cuadros de texto</a:t>
            </a:r>
            <a:r>
              <a:rPr lang="es-AR" sz="1800" dirty="0" smtClean="0"/>
              <a:t>.</a:t>
            </a:r>
          </a:p>
          <a:p>
            <a:pPr algn="ctr">
              <a:buNone/>
            </a:pPr>
            <a:endParaRPr lang="es-AR" sz="1800" dirty="0"/>
          </a:p>
        </p:txBody>
      </p:sp>
      <p:sp>
        <p:nvSpPr>
          <p:cNvPr id="5" name="4 Rectángulo"/>
          <p:cNvSpPr/>
          <p:nvPr/>
        </p:nvSpPr>
        <p:spPr>
          <a:xfrm>
            <a:off x="1071538" y="6215082"/>
            <a:ext cx="7786742" cy="923330"/>
          </a:xfrm>
          <a:prstGeom prst="rect">
            <a:avLst/>
          </a:prstGeom>
        </p:spPr>
        <p:txBody>
          <a:bodyPr wrap="square">
            <a:spAutoFit/>
          </a:bodyPr>
          <a:lstStyle/>
          <a:p>
            <a:r>
              <a:rPr lang="es-AR" dirty="0" smtClean="0"/>
              <a:t/>
            </a:r>
            <a:br>
              <a:rPr lang="es-AR" dirty="0" smtClean="0"/>
            </a:br>
            <a:endParaRPr lang="es-AR" dirty="0" smtClean="0"/>
          </a:p>
          <a:p>
            <a:endParaRPr lang="es-AR" dirty="0"/>
          </a:p>
        </p:txBody>
      </p:sp>
      <p:sp>
        <p:nvSpPr>
          <p:cNvPr id="4" name="3 Rectángulo"/>
          <p:cNvSpPr/>
          <p:nvPr/>
        </p:nvSpPr>
        <p:spPr>
          <a:xfrm>
            <a:off x="2296772" y="3906758"/>
            <a:ext cx="4572000" cy="2523768"/>
          </a:xfrm>
          <a:prstGeom prst="rect">
            <a:avLst/>
          </a:prstGeom>
        </p:spPr>
        <p:txBody>
          <a:bodyPr>
            <a:spAutoFit/>
          </a:bodyPr>
          <a:lstStyle/>
          <a:p>
            <a:pPr algn="ctr"/>
            <a:r>
              <a:rPr lang="es-AR" sz="3200" dirty="0">
                <a:solidFill>
                  <a:srgbClr val="FFCC00"/>
                </a:solidFill>
              </a:rPr>
              <a:t>Transiciones</a:t>
            </a:r>
          </a:p>
          <a:p>
            <a:pPr algn="ctr"/>
            <a:r>
              <a:rPr lang="es-AR" dirty="0"/>
              <a:t>Otra de las características fundamentales de PowerPoint es que permite generar transiciones entre cada diapositiva. Tiene disponibles diferentes efectos que ayudan a pasar de una diapositiva a otra de forma ágil y entretenida. </a:t>
            </a:r>
          </a:p>
        </p:txBody>
      </p:sp>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560" y="2566412"/>
            <a:ext cx="3606136" cy="4572000"/>
          </a:xfrm>
          <a:prstGeom prst="rect">
            <a:avLst/>
          </a:prstGeom>
        </p:spPr>
      </p:pic>
    </p:spTree>
  </p:cSld>
  <p:clrMapOvr>
    <a:masterClrMapping/>
  </p:clrMapOvr>
  <p:transition spd="slow" advTm="3000">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548680"/>
            <a:ext cx="2389504"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444410" y="5013176"/>
            <a:ext cx="5927790" cy="646331"/>
          </a:xfrm>
          <a:prstGeom prst="rect">
            <a:avLst/>
          </a:prstGeom>
        </p:spPr>
        <p:txBody>
          <a:bodyPr wrap="square">
            <a:spAutoFit/>
          </a:bodyPr>
          <a:lstStyle/>
          <a:p>
            <a:r>
              <a:rPr lang="es-AR" dirty="0">
                <a:hlinkClick r:id="rId3"/>
              </a:rPr>
              <a:t>https://</a:t>
            </a:r>
            <a:r>
              <a:rPr lang="es-AR" dirty="0" smtClean="0">
                <a:hlinkClick r:id="rId3"/>
              </a:rPr>
              <a:t>blog.hubspot.es/marketing/que-es-powerpoint</a:t>
            </a:r>
            <a:endParaRPr lang="es-AR" dirty="0" smtClean="0"/>
          </a:p>
          <a:p>
            <a:endParaRPr lang="es-AR" dirty="0"/>
          </a:p>
        </p:txBody>
      </p:sp>
      <p:sp>
        <p:nvSpPr>
          <p:cNvPr id="4" name="3 Rectángulo"/>
          <p:cNvSpPr/>
          <p:nvPr/>
        </p:nvSpPr>
        <p:spPr>
          <a:xfrm>
            <a:off x="444410" y="332656"/>
            <a:ext cx="5567749" cy="1969770"/>
          </a:xfrm>
          <a:prstGeom prst="rect">
            <a:avLst/>
          </a:prstGeom>
        </p:spPr>
        <p:txBody>
          <a:bodyPr wrap="square">
            <a:spAutoFit/>
          </a:bodyPr>
          <a:lstStyle/>
          <a:p>
            <a:pPr algn="ctr"/>
            <a:r>
              <a:rPr lang="es-AR" dirty="0"/>
              <a:t> </a:t>
            </a:r>
            <a:r>
              <a:rPr lang="es-AR" sz="3200" dirty="0">
                <a:solidFill>
                  <a:srgbClr val="FFCC00"/>
                </a:solidFill>
              </a:rPr>
              <a:t>Uso de diagramas</a:t>
            </a:r>
          </a:p>
          <a:p>
            <a:pPr algn="ctr"/>
            <a:r>
              <a:rPr lang="es-AR" dirty="0"/>
              <a:t>PowerPoint también permite el uso de una amplia variedad de diagramas profesionales, que incluyen imágenes y texto o una combinación de ambos. Esto agrega variedad a cada presentación. </a:t>
            </a:r>
            <a:endParaRPr lang="es-AR" dirty="0" smtClean="0"/>
          </a:p>
          <a:p>
            <a:pPr algn="ctr"/>
            <a:endParaRPr lang="es-AR" dirty="0"/>
          </a:p>
        </p:txBody>
      </p:sp>
      <p:sp>
        <p:nvSpPr>
          <p:cNvPr id="5" name="4 Rectángulo"/>
          <p:cNvSpPr/>
          <p:nvPr/>
        </p:nvSpPr>
        <p:spPr>
          <a:xfrm>
            <a:off x="611560" y="2274838"/>
            <a:ext cx="5400599" cy="2246769"/>
          </a:xfrm>
          <a:prstGeom prst="rect">
            <a:avLst/>
          </a:prstGeom>
        </p:spPr>
        <p:txBody>
          <a:bodyPr wrap="square">
            <a:spAutoFit/>
          </a:bodyPr>
          <a:lstStyle/>
          <a:p>
            <a:pPr algn="ctr"/>
            <a:r>
              <a:rPr lang="es-AR" sz="3200" dirty="0">
                <a:solidFill>
                  <a:srgbClr val="FFCC00"/>
                </a:solidFill>
              </a:rPr>
              <a:t>Dibujo</a:t>
            </a:r>
          </a:p>
          <a:p>
            <a:pPr algn="ctr"/>
            <a:r>
              <a:rPr lang="es-AR" dirty="0"/>
              <a:t>PowerPoint tiene una herramienta de dibujo que sirve para añadir trazos libres a la presentación. Esto permite al usuario resaltar la información y agregar un estilo visual único, que le facilitará enfatizar elementos y crear infografías, histogramas y otro tipo de imágenes. </a:t>
            </a:r>
          </a:p>
        </p:txBody>
      </p:sp>
      <p:pic>
        <p:nvPicPr>
          <p:cNvPr id="2" name="1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2" y="1484784"/>
            <a:ext cx="1368152" cy="1368152"/>
          </a:xfrm>
          <a:prstGeom prst="rect">
            <a:avLst/>
          </a:prstGeom>
        </p:spPr>
      </p:pic>
    </p:spTree>
  </p:cSld>
  <p:clrMapOvr>
    <a:masterClrMapping/>
  </p:clrMapOvr>
  <p:transition spd="slow" advTm="3000">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0"/>
            <a:ext cx="7467600" cy="1143000"/>
          </a:xfrm>
        </p:spPr>
        <p:txBody>
          <a:bodyPr>
            <a:normAutofit/>
          </a:bodyPr>
          <a:lstStyle/>
          <a:p>
            <a:r>
              <a:rPr lang="es-AR" dirty="0" smtClean="0"/>
              <a:t>c)Elementos de Power point</a:t>
            </a:r>
            <a:endParaRPr lang="es-AR" dirty="0"/>
          </a:p>
        </p:txBody>
      </p:sp>
      <p:sp>
        <p:nvSpPr>
          <p:cNvPr id="3" name="2 Marcador de contenido"/>
          <p:cNvSpPr>
            <a:spLocks noGrp="1"/>
          </p:cNvSpPr>
          <p:nvPr>
            <p:ph sz="quarter" idx="1"/>
          </p:nvPr>
        </p:nvSpPr>
        <p:spPr>
          <a:xfrm>
            <a:off x="323528" y="1196752"/>
            <a:ext cx="7467600" cy="5040560"/>
          </a:xfrm>
        </p:spPr>
        <p:txBody>
          <a:bodyPr>
            <a:normAutofit fontScale="40000" lnSpcReduction="20000"/>
          </a:bodyPr>
          <a:lstStyle/>
          <a:p>
            <a:pPr marL="0" indent="0" algn="ctr">
              <a:buNone/>
            </a:pPr>
            <a:r>
              <a:rPr lang="es-AR" sz="5000" dirty="0">
                <a:solidFill>
                  <a:schemeClr val="accent1">
                    <a:lumMod val="75000"/>
                  </a:schemeClr>
                </a:solidFill>
              </a:rPr>
              <a:t> </a:t>
            </a:r>
            <a:r>
              <a:rPr lang="es-AR" sz="5000" dirty="0" smtClean="0">
                <a:solidFill>
                  <a:schemeClr val="accent1">
                    <a:lumMod val="75000"/>
                  </a:schemeClr>
                </a:solidFill>
              </a:rPr>
              <a:t>Barra de herramientas de accesos rápidos</a:t>
            </a:r>
            <a:endParaRPr lang="es-AR" sz="5000" dirty="0">
              <a:solidFill>
                <a:schemeClr val="accent1">
                  <a:lumMod val="75000"/>
                </a:schemeClr>
              </a:solidFill>
            </a:endParaRPr>
          </a:p>
          <a:p>
            <a:pPr marL="0" indent="0" algn="ctr">
              <a:buNone/>
            </a:pPr>
            <a:endParaRPr lang="es-AR" sz="5000" dirty="0">
              <a:solidFill>
                <a:srgbClr val="FFCC99"/>
              </a:solidFill>
            </a:endParaRPr>
          </a:p>
          <a:p>
            <a:pPr marL="0" indent="0" algn="ctr">
              <a:buNone/>
            </a:pPr>
            <a:r>
              <a:rPr lang="es-AR" sz="3800" dirty="0"/>
              <a:t>Se caracteriza por que contiene normalmente las opciones que se usan con mayor frecuencia, como son Abrir, Guardar, Deshacer, etc. Puedes personalizar dichos íconos a tu gusto.</a:t>
            </a:r>
          </a:p>
          <a:p>
            <a:pPr marL="0" indent="0" algn="ctr">
              <a:buNone/>
            </a:pPr>
            <a:endParaRPr lang="es-AR" sz="3800" dirty="0"/>
          </a:p>
          <a:p>
            <a:pPr marL="0" indent="0" algn="ctr">
              <a:buNone/>
            </a:pPr>
            <a:r>
              <a:rPr lang="es-AR" sz="4500" dirty="0">
                <a:solidFill>
                  <a:schemeClr val="accent1">
                    <a:lumMod val="75000"/>
                  </a:schemeClr>
                </a:solidFill>
              </a:rPr>
              <a:t>2. Fichas o pestañas</a:t>
            </a:r>
          </a:p>
          <a:p>
            <a:pPr marL="0" indent="0" algn="ctr">
              <a:buNone/>
            </a:pPr>
            <a:endParaRPr lang="es-AR" sz="3800" dirty="0"/>
          </a:p>
          <a:p>
            <a:pPr marL="0" indent="0" algn="ctr">
              <a:buNone/>
            </a:pPr>
            <a:r>
              <a:rPr lang="es-AR" sz="3800" dirty="0"/>
              <a:t>Son una serie de separadores que contienen distintas funciones para utilizar dentro de la cinta de opciones, entre las que destacan Transiciones y Animaciones.</a:t>
            </a:r>
          </a:p>
          <a:p>
            <a:pPr marL="0" indent="0" algn="ctr">
              <a:buNone/>
            </a:pPr>
            <a:endParaRPr lang="es-AR" sz="3800" dirty="0"/>
          </a:p>
          <a:p>
            <a:pPr marL="0" indent="0" algn="ctr">
              <a:buNone/>
            </a:pPr>
            <a:r>
              <a:rPr lang="es-AR" sz="3800" dirty="0">
                <a:solidFill>
                  <a:schemeClr val="accent1">
                    <a:lumMod val="75000"/>
                  </a:schemeClr>
                </a:solidFill>
              </a:rPr>
              <a:t>3. </a:t>
            </a:r>
            <a:r>
              <a:rPr lang="es-AR" sz="4500" dirty="0">
                <a:solidFill>
                  <a:schemeClr val="accent1">
                    <a:lumMod val="75000"/>
                  </a:schemeClr>
                </a:solidFill>
              </a:rPr>
              <a:t>Cinta de opciones</a:t>
            </a:r>
          </a:p>
          <a:p>
            <a:pPr marL="0" indent="0" algn="ctr">
              <a:buNone/>
            </a:pPr>
            <a:endParaRPr lang="es-AR" sz="3800" dirty="0"/>
          </a:p>
          <a:p>
            <a:pPr marL="0" indent="0" algn="ctr">
              <a:buNone/>
            </a:pPr>
            <a:r>
              <a:rPr lang="es-AR" sz="3800" dirty="0"/>
              <a:t>Contiene todos los botones y comandos que necesitas para crear tus presentaciones en PowerPoint. Está compuesta de múltiples pestañas y estas, a su vez, contienen los comandos agrupados según su función, cada agrupación se llama Grupo de Herramientas y debajo tiene el nombre que lleva ese grupo en específico, por ejemplo, en la pestaña Inicio, se encuentra la cinta de opciones, uno de sus grupos de herramientas se llama “Portapapeles”.</a:t>
            </a:r>
          </a:p>
          <a:p>
            <a:pPr marL="0" indent="0" algn="ctr">
              <a:buNone/>
            </a:pPr>
            <a:endParaRPr lang="es-AR" sz="3800" dirty="0"/>
          </a:p>
        </p:txBody>
      </p:sp>
      <p:pic>
        <p:nvPicPr>
          <p:cNvPr id="4" name="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4288" y="332656"/>
            <a:ext cx="1512168" cy="1512168"/>
          </a:xfrm>
          <a:prstGeom prst="rect">
            <a:avLst/>
          </a:prstGeom>
        </p:spPr>
      </p:pic>
    </p:spTree>
    <p:extLst>
      <p:ext uri="{BB962C8B-B14F-4D97-AF65-F5344CB8AC3E}">
        <p14:creationId xmlns:p14="http://schemas.microsoft.com/office/powerpoint/2010/main" val="761832342"/>
      </p:ext>
    </p:extLst>
  </p:cSld>
  <p:clrMapOvr>
    <a:masterClrMapping/>
  </p:clrMapOvr>
  <p:transition spd="slow" advTm="3000">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p:txBody>
          <a:bodyPr>
            <a:normAutofit fontScale="85000" lnSpcReduction="20000"/>
          </a:bodyPr>
          <a:lstStyle/>
          <a:p>
            <a:pPr marL="0" indent="0" algn="ctr">
              <a:buNone/>
            </a:pPr>
            <a:r>
              <a:rPr lang="es-AR" sz="2100" dirty="0" smtClean="0">
                <a:solidFill>
                  <a:srgbClr val="FFCC99"/>
                </a:solidFill>
              </a:rPr>
              <a:t>4</a:t>
            </a:r>
            <a:r>
              <a:rPr lang="es-AR" sz="2100" dirty="0">
                <a:solidFill>
                  <a:srgbClr val="FFCC99"/>
                </a:solidFill>
              </a:rPr>
              <a:t>. Cuenta de usuario</a:t>
            </a:r>
          </a:p>
          <a:p>
            <a:pPr marL="0" indent="0" algn="ctr">
              <a:buNone/>
            </a:pPr>
            <a:endParaRPr lang="es-AR" sz="1600" dirty="0"/>
          </a:p>
          <a:p>
            <a:pPr marL="0" indent="0" algn="ctr">
              <a:buNone/>
            </a:pPr>
            <a:r>
              <a:rPr lang="es-AR" sz="1600" dirty="0"/>
              <a:t>Desde aquí puedes ver tu cuenta de Microsoft, con la cuál está registrado tu producto de Office, puedes acceder a tu perfil y cambiar tu cuenta.</a:t>
            </a:r>
          </a:p>
          <a:p>
            <a:pPr marL="0" indent="0" algn="ctr">
              <a:buNone/>
            </a:pPr>
            <a:endParaRPr lang="es-AR" sz="1600" dirty="0"/>
          </a:p>
          <a:p>
            <a:pPr marL="0" indent="0" algn="ctr">
              <a:buNone/>
            </a:pPr>
            <a:r>
              <a:rPr lang="es-AR" sz="2100" dirty="0">
                <a:solidFill>
                  <a:srgbClr val="FFCC99"/>
                </a:solidFill>
              </a:rPr>
              <a:t>5. ¿Qué hacer? / Indicar</a:t>
            </a:r>
          </a:p>
          <a:p>
            <a:pPr marL="0" indent="0" algn="ctr">
              <a:buNone/>
            </a:pPr>
            <a:endParaRPr lang="es-AR" sz="1600" dirty="0"/>
          </a:p>
          <a:p>
            <a:pPr marL="0" indent="0" algn="ctr">
              <a:buNone/>
            </a:pPr>
            <a:r>
              <a:rPr lang="es-AR" sz="1600" dirty="0"/>
              <a:t>Este botón o comando te ayudará a buscar y encontrar rápidamente algunas herramientas de PowerPoint y elementos que desees usar para crear tu presentación.</a:t>
            </a:r>
          </a:p>
          <a:p>
            <a:pPr marL="0" indent="0" algn="ctr">
              <a:buNone/>
            </a:pPr>
            <a:endParaRPr lang="es-AR" sz="1600" dirty="0"/>
          </a:p>
          <a:p>
            <a:pPr marL="0" indent="0" algn="ctr">
              <a:buNone/>
            </a:pPr>
            <a:r>
              <a:rPr lang="es-AR" sz="2100" dirty="0">
                <a:solidFill>
                  <a:srgbClr val="FFCC99"/>
                </a:solidFill>
              </a:rPr>
              <a:t>6. Panel de navegación de diapositivas</a:t>
            </a:r>
          </a:p>
          <a:p>
            <a:pPr marL="0" indent="0" algn="ctr">
              <a:buNone/>
            </a:pPr>
            <a:endParaRPr lang="es-AR" sz="1600" dirty="0"/>
          </a:p>
          <a:p>
            <a:pPr marL="0" indent="0" algn="ctr">
              <a:buNone/>
            </a:pPr>
            <a:r>
              <a:rPr lang="es-AR" sz="1600" dirty="0"/>
              <a:t>En esta área se muestra la cantidad de diapositivas que tienes en tu documento, puede moverlas de lugar, agregar o quitar, según tus necesidades.</a:t>
            </a:r>
          </a:p>
          <a:p>
            <a:pPr marL="0" indent="0" algn="ctr">
              <a:buNone/>
            </a:pPr>
            <a:endParaRPr lang="es-AR" sz="1600" dirty="0"/>
          </a:p>
          <a:p>
            <a:pPr marL="0" indent="0" algn="ctr">
              <a:buNone/>
            </a:pPr>
            <a:r>
              <a:rPr lang="es-AR" sz="2100" dirty="0" smtClean="0">
                <a:solidFill>
                  <a:srgbClr val="FFCC99"/>
                </a:solidFill>
              </a:rPr>
              <a:t>7. </a:t>
            </a:r>
            <a:r>
              <a:rPr lang="es-AR" sz="2100" dirty="0">
                <a:solidFill>
                  <a:srgbClr val="FFCC99"/>
                </a:solidFill>
              </a:rPr>
              <a:t>Espacio de trabajo</a:t>
            </a:r>
          </a:p>
          <a:p>
            <a:pPr marL="0" indent="0" algn="ctr">
              <a:buNone/>
            </a:pPr>
            <a:endParaRPr lang="es-AR" sz="1600" dirty="0"/>
          </a:p>
          <a:p>
            <a:pPr marL="0" indent="0" algn="ctr">
              <a:buNone/>
            </a:pPr>
            <a:r>
              <a:rPr lang="es-AR" sz="1600" dirty="0"/>
              <a:t>Esta área, también llamada diapositiva en blanco, es el espacio de trabajo en PowerPoint, aquí agregarás todos los elementos que contendrá tu presentación digital.</a:t>
            </a:r>
          </a:p>
          <a:p>
            <a:pPr marL="0" indent="0" algn="ctr">
              <a:buNone/>
            </a:pPr>
            <a:endParaRPr lang="es-AR" sz="1600"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6092" y="0"/>
            <a:ext cx="2019300" cy="2016224"/>
          </a:xfrm>
          <a:prstGeom prst="rect">
            <a:avLst/>
          </a:prstGeom>
        </p:spPr>
      </p:pic>
    </p:spTree>
    <p:extLst>
      <p:ext uri="{BB962C8B-B14F-4D97-AF65-F5344CB8AC3E}">
        <p14:creationId xmlns:p14="http://schemas.microsoft.com/office/powerpoint/2010/main" val="2044613689"/>
      </p:ext>
    </p:extLst>
  </p:cSld>
  <p:clrMapOvr>
    <a:masterClrMapping/>
  </p:clrMapOvr>
  <p:transition spd="slow" advTm="3000">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457200" y="836712"/>
            <a:ext cx="7467600" cy="5904656"/>
          </a:xfrm>
        </p:spPr>
        <p:txBody>
          <a:bodyPr>
            <a:normAutofit fontScale="62500" lnSpcReduction="20000"/>
          </a:bodyPr>
          <a:lstStyle/>
          <a:p>
            <a:pPr marL="0" indent="0" algn="ctr">
              <a:buNone/>
            </a:pPr>
            <a:endParaRPr lang="es-AR" sz="3800" dirty="0" smtClean="0">
              <a:solidFill>
                <a:srgbClr val="FFCC99"/>
              </a:solidFill>
            </a:endParaRPr>
          </a:p>
          <a:p>
            <a:pPr marL="0" indent="0" algn="ctr">
              <a:buNone/>
            </a:pPr>
            <a:endParaRPr lang="es-AR" dirty="0" smtClean="0">
              <a:solidFill>
                <a:schemeClr val="accent1">
                  <a:lumMod val="75000"/>
                </a:schemeClr>
              </a:solidFill>
            </a:endParaRPr>
          </a:p>
          <a:p>
            <a:pPr marL="0" indent="0" algn="ctr">
              <a:buNone/>
            </a:pPr>
            <a:r>
              <a:rPr lang="es-AR" dirty="0" smtClean="0"/>
              <a:t>tu documento para visualizar los elementos como mejor prefieras.</a:t>
            </a:r>
            <a:r>
              <a:rPr lang="es-AR" sz="4800" dirty="0">
                <a:solidFill>
                  <a:schemeClr val="accent1">
                    <a:lumMod val="75000"/>
                  </a:schemeClr>
                </a:solidFill>
              </a:rPr>
              <a:t> 8. Número de diapositiva</a:t>
            </a:r>
          </a:p>
          <a:p>
            <a:pPr marL="0" indent="0" algn="ctr">
              <a:buNone/>
            </a:pPr>
            <a:endParaRPr lang="es-AR" dirty="0"/>
          </a:p>
          <a:p>
            <a:pPr marL="0" indent="0" algn="ctr">
              <a:buNone/>
            </a:pPr>
            <a:r>
              <a:rPr lang="es-AR" dirty="0"/>
              <a:t>Este es un contador que te muestra principalmente el número de la diapositiva en la que te encuentras trabajando, así como el total de diapositivas que contiene tu presentación.</a:t>
            </a:r>
          </a:p>
          <a:p>
            <a:pPr marL="0" indent="0" algn="ctr">
              <a:buNone/>
            </a:pPr>
            <a:endParaRPr lang="es-AR" dirty="0"/>
          </a:p>
          <a:p>
            <a:pPr marL="0" indent="0" algn="ctr">
              <a:buNone/>
            </a:pPr>
            <a:r>
              <a:rPr lang="es-AR" sz="4800" dirty="0">
                <a:solidFill>
                  <a:schemeClr val="accent1">
                    <a:lumMod val="75000"/>
                  </a:schemeClr>
                </a:solidFill>
              </a:rPr>
              <a:t>9. Notas</a:t>
            </a:r>
          </a:p>
          <a:p>
            <a:pPr marL="0" indent="0" algn="ctr">
              <a:buNone/>
            </a:pPr>
            <a:r>
              <a:rPr lang="es-AR" dirty="0"/>
              <a:t>Cuando hagas clic en esta opción podrás agregar notas en la diapositiva que te pueden ayudar cuando estés realizando tu presentación en público.</a:t>
            </a:r>
          </a:p>
          <a:p>
            <a:pPr marL="0" indent="0" algn="ctr">
              <a:buNone/>
            </a:pPr>
            <a:endParaRPr lang="es-AR" dirty="0"/>
          </a:p>
          <a:p>
            <a:pPr marL="0" indent="0" algn="ctr">
              <a:buNone/>
            </a:pPr>
            <a:r>
              <a:rPr lang="es-AR" sz="4800" dirty="0">
                <a:solidFill>
                  <a:schemeClr val="accent1">
                    <a:lumMod val="75000"/>
                  </a:schemeClr>
                </a:solidFill>
              </a:rPr>
              <a:t>10. Modos de visualización</a:t>
            </a:r>
          </a:p>
          <a:p>
            <a:pPr marL="0" indent="0" algn="ctr">
              <a:buNone/>
            </a:pPr>
            <a:r>
              <a:rPr lang="es-AR" dirty="0"/>
              <a:t>Encontrarás cuatro formas de ver una presentación. Normal, clasificador de diapositivas y vista lectura, el último ícono se llama “Presentación con diapositivas” que explicaré más adelante.</a:t>
            </a:r>
          </a:p>
          <a:p>
            <a:pPr marL="0" indent="0" algn="ctr">
              <a:buNone/>
            </a:pPr>
            <a:r>
              <a:rPr lang="es-AR" sz="3200" dirty="0">
                <a:solidFill>
                  <a:schemeClr val="accent1">
                    <a:lumMod val="75000"/>
                  </a:schemeClr>
                </a:solidFill>
              </a:rPr>
              <a:t>11. Control deslizante del zoom</a:t>
            </a:r>
          </a:p>
          <a:p>
            <a:pPr marL="0" indent="0" algn="ctr">
              <a:buNone/>
            </a:pPr>
            <a:r>
              <a:rPr lang="es-AR" dirty="0"/>
              <a:t>Con esta pequeña barra podrás acerca o alejar </a:t>
            </a:r>
            <a:endParaRPr lang="es-AR" dirty="0" smtClean="0"/>
          </a:p>
          <a:p>
            <a:pPr marL="0" indent="0" algn="ctr">
              <a:buNone/>
            </a:pPr>
            <a:endParaRPr lang="es-AR" dirty="0"/>
          </a:p>
        </p:txBody>
      </p:sp>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891480"/>
            <a:ext cx="3048000" cy="3048000"/>
          </a:xfrm>
          <a:prstGeom prst="rect">
            <a:avLst/>
          </a:prstGeom>
        </p:spPr>
      </p:pic>
    </p:spTree>
    <p:extLst>
      <p:ext uri="{BB962C8B-B14F-4D97-AF65-F5344CB8AC3E}">
        <p14:creationId xmlns:p14="http://schemas.microsoft.com/office/powerpoint/2010/main" val="3374760944"/>
      </p:ext>
    </p:extLst>
  </p:cSld>
  <p:clrMapOvr>
    <a:masterClrMapping/>
  </p:clrMapOvr>
  <p:transition spd="slow" advTm="3000">
    <p:wipe dir="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irador">
  <a:themeElements>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Mirador">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irador">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277</TotalTime>
  <Words>1456</Words>
  <Application>Microsoft Office PowerPoint</Application>
  <PresentationFormat>Presentación en pantalla (4:3)</PresentationFormat>
  <Paragraphs>242</Paragraphs>
  <Slides>20</Slides>
  <Notes>3</Notes>
  <HiddenSlides>0</HiddenSlides>
  <MMClips>0</MMClips>
  <ScaleCrop>false</ScaleCrop>
  <HeadingPairs>
    <vt:vector size="4" baseType="variant">
      <vt:variant>
        <vt:lpstr>Tema</vt:lpstr>
      </vt:variant>
      <vt:variant>
        <vt:i4>1</vt:i4>
      </vt:variant>
      <vt:variant>
        <vt:lpstr>Títulos de diapositiva</vt:lpstr>
      </vt:variant>
      <vt:variant>
        <vt:i4>20</vt:i4>
      </vt:variant>
    </vt:vector>
  </HeadingPairs>
  <TitlesOfParts>
    <vt:vector size="21" baseType="lpstr">
      <vt:lpstr>Mirador</vt:lpstr>
      <vt:lpstr>               Laboratorio                          de                   Informática</vt:lpstr>
      <vt:lpstr>Presentación de PowerPoint</vt:lpstr>
      <vt:lpstr>  a)definición de Power point</vt:lpstr>
      <vt:lpstr>b)Características de Power point </vt:lpstr>
      <vt:lpstr>Presentación de PowerPoint</vt:lpstr>
      <vt:lpstr>Presentación de PowerPoint</vt:lpstr>
      <vt:lpstr>c)Elementos de Power point</vt:lpstr>
      <vt:lpstr>Presentación de PowerPoint</vt:lpstr>
      <vt:lpstr>Presentación de PowerPoint</vt:lpstr>
      <vt:lpstr>Presentación de PowerPoint</vt:lpstr>
      <vt:lpstr>d)Tipos de vistas de Power point</vt:lpstr>
      <vt:lpstr>Presentación de PowerPoint</vt:lpstr>
      <vt:lpstr>Presentación de PowerPoint</vt:lpstr>
      <vt:lpstr>Presentación de PowerPoint</vt:lpstr>
      <vt:lpstr>e)significado de transición y animación </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Laboratorio de Informática</dc:title>
  <dc:creator>Secundaria</dc:creator>
  <cp:lastModifiedBy>Secundaria</cp:lastModifiedBy>
  <cp:revision>56</cp:revision>
  <dcterms:created xsi:type="dcterms:W3CDTF">2023-07-03T18:53:23Z</dcterms:created>
  <dcterms:modified xsi:type="dcterms:W3CDTF">2023-08-01T17:51:56Z</dcterms:modified>
</cp:coreProperties>
</file>