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9" r:id="rId4"/>
    <p:sldId id="262" r:id="rId5"/>
    <p:sldId id="263" r:id="rId6"/>
    <p:sldId id="264" r:id="rId7"/>
    <p:sldId id="265" r:id="rId8"/>
    <p:sldId id="281" r:id="rId9"/>
    <p:sldId id="266" r:id="rId10"/>
    <p:sldId id="267" r:id="rId11"/>
    <p:sldId id="268" r:id="rId12"/>
    <p:sldId id="282" r:id="rId13"/>
    <p:sldId id="269" r:id="rId14"/>
    <p:sldId id="283" r:id="rId15"/>
    <p:sldId id="270" r:id="rId16"/>
    <p:sldId id="271" r:id="rId17"/>
    <p:sldId id="286" r:id="rId18"/>
    <p:sldId id="285" r:id="rId19"/>
    <p:sldId id="289" r:id="rId20"/>
    <p:sldId id="272" r:id="rId21"/>
    <p:sldId id="274" r:id="rId22"/>
    <p:sldId id="287" r:id="rId23"/>
    <p:sldId id="288" r:id="rId24"/>
    <p:sldId id="290" r:id="rId25"/>
    <p:sldId id="291" r:id="rId26"/>
    <p:sldId id="293" r:id="rId27"/>
    <p:sldId id="292" r:id="rId28"/>
    <p:sldId id="275" r:id="rId29"/>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55" d="100"/>
          <a:sy n="55" d="100"/>
        </p:scale>
        <p:origin x="-1230" y="-4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Título"/>
          <p:cNvSpPr>
            <a:spLocks noGrp="1"/>
          </p:cNvSpPr>
          <p:nvPr>
            <p:ph type="ctrTitle"/>
          </p:nvPr>
        </p:nvSpPr>
        <p:spPr>
          <a:xfrm>
            <a:off x="540544" y="776288"/>
            <a:ext cx="8062912"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371600" y="6012656"/>
            <a:ext cx="5791200" cy="365125"/>
          </a:xfrm>
        </p:spPr>
        <p:txBody>
          <a:bodyPr tIns="0" bIns="0" anchor="t"/>
          <a:lstStyle>
            <a:lvl1pPr algn="r">
              <a:defRPr sz="1000"/>
            </a:lvl1pPr>
          </a:lstStyle>
          <a:p>
            <a:fld id="{D271A50F-3477-4A8A-814D-8FBCE197A52E}" type="datetimeFigureOut">
              <a:rPr lang="es-AR" smtClean="0"/>
              <a:pPr/>
              <a:t>31/07/2023</a:t>
            </a:fld>
            <a:endParaRPr lang="es-AR" dirty="0"/>
          </a:p>
        </p:txBody>
      </p:sp>
      <p:sp>
        <p:nvSpPr>
          <p:cNvPr id="17" name="16 Marcador de pie de página"/>
          <p:cNvSpPr>
            <a:spLocks noGrp="1"/>
          </p:cNvSpPr>
          <p:nvPr>
            <p:ph type="ftr" sz="quarter" idx="11"/>
          </p:nvPr>
        </p:nvSpPr>
        <p:spPr>
          <a:xfrm>
            <a:off x="1371600" y="5650704"/>
            <a:ext cx="5791200" cy="365125"/>
          </a:xfrm>
        </p:spPr>
        <p:txBody>
          <a:bodyPr tIns="0" bIns="0" anchor="b"/>
          <a:lstStyle>
            <a:lvl1pPr algn="r">
              <a:defRPr sz="1100"/>
            </a:lvl1pPr>
          </a:lstStyle>
          <a:p>
            <a:endParaRPr lang="es-AR" dirty="0"/>
          </a:p>
        </p:txBody>
      </p:sp>
      <p:sp>
        <p:nvSpPr>
          <p:cNvPr id="29" name="28 Marcador de número de diapositiva"/>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271A50F-3477-4A8A-814D-8FBCE197A52E}" type="datetimeFigureOut">
              <a:rPr lang="es-AR" smtClean="0"/>
              <a:pPr/>
              <a:t>31/07/2023</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271A50F-3477-4A8A-814D-8FBCE197A52E}" type="datetimeFigureOut">
              <a:rPr lang="es-AR" smtClean="0"/>
              <a:pPr/>
              <a:t>31/07/2023</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457200" y="1882808"/>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791456" y="6480048"/>
            <a:ext cx="2133600" cy="301752"/>
          </a:xfrm>
        </p:spPr>
        <p:txBody>
          <a:bodyPr/>
          <a:lstStyle/>
          <a:p>
            <a:fld id="{D271A50F-3477-4A8A-814D-8FBCE197A52E}" type="datetimeFigureOut">
              <a:rPr lang="es-AR" smtClean="0"/>
              <a:pPr/>
              <a:t>31/07/2023</a:t>
            </a:fld>
            <a:endParaRPr lang="es-AR" dirty="0"/>
          </a:p>
        </p:txBody>
      </p:sp>
      <p:sp>
        <p:nvSpPr>
          <p:cNvPr id="5" name="4 Marcador de pie de página"/>
          <p:cNvSpPr>
            <a:spLocks noGrp="1"/>
          </p:cNvSpPr>
          <p:nvPr>
            <p:ph type="ftr" sz="quarter" idx="11"/>
          </p:nvPr>
        </p:nvSpPr>
        <p:spPr>
          <a:xfrm>
            <a:off x="457200" y="6480969"/>
            <a:ext cx="4260056" cy="300831"/>
          </a:xfrm>
        </p:spPr>
        <p:txBody>
          <a:bodyPr/>
          <a:lstStyle/>
          <a:p>
            <a:endParaRPr lang="es-AR" dirty="0"/>
          </a:p>
        </p:txBody>
      </p:sp>
      <p:sp>
        <p:nvSpPr>
          <p:cNvPr id="6" name="5 Marcador de número de diapositiva"/>
          <p:cNvSpPr>
            <a:spLocks noGrp="1"/>
          </p:cNvSpPr>
          <p:nvPr>
            <p:ph type="sldNum" sz="quarter" idx="12"/>
          </p:nvPr>
        </p:nvSpPr>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7 Triángulo isósceles"/>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arcador de fecha"/>
          <p:cNvSpPr>
            <a:spLocks noGrp="1"/>
          </p:cNvSpPr>
          <p:nvPr>
            <p:ph type="dt" sz="half" idx="10"/>
          </p:nvPr>
        </p:nvSpPr>
        <p:spPr>
          <a:xfrm>
            <a:off x="6955632" y="6477000"/>
            <a:ext cx="2133600" cy="304800"/>
          </a:xfrm>
        </p:spPr>
        <p:txBody>
          <a:bodyPr/>
          <a:lstStyle/>
          <a:p>
            <a:fld id="{D271A50F-3477-4A8A-814D-8FBCE197A52E}" type="datetimeFigureOut">
              <a:rPr lang="es-AR" smtClean="0"/>
              <a:pPr/>
              <a:t>31/07/2023</a:t>
            </a:fld>
            <a:endParaRPr lang="es-AR" dirty="0"/>
          </a:p>
        </p:txBody>
      </p:sp>
      <p:sp>
        <p:nvSpPr>
          <p:cNvPr id="5" name="4 Marcador de pie de página"/>
          <p:cNvSpPr>
            <a:spLocks noGrp="1"/>
          </p:cNvSpPr>
          <p:nvPr>
            <p:ph type="ftr" sz="quarter" idx="11"/>
          </p:nvPr>
        </p:nvSpPr>
        <p:spPr>
          <a:xfrm>
            <a:off x="2619376" y="6480969"/>
            <a:ext cx="4260056" cy="300831"/>
          </a:xfrm>
        </p:spPr>
        <p:txBody>
          <a:bodyPr/>
          <a:lstStyle/>
          <a:p>
            <a:endParaRPr lang="es-AR" dirty="0"/>
          </a:p>
        </p:txBody>
      </p:sp>
      <p:sp>
        <p:nvSpPr>
          <p:cNvPr id="6" name="5 Marcador de número de diapositiva"/>
          <p:cNvSpPr>
            <a:spLocks noGrp="1"/>
          </p:cNvSpPr>
          <p:nvPr>
            <p:ph type="sldNum" sz="quarter" idx="12"/>
          </p:nvPr>
        </p:nvSpPr>
        <p:spPr>
          <a:xfrm>
            <a:off x="8451056" y="809624"/>
            <a:ext cx="502920" cy="300831"/>
          </a:xfrm>
        </p:spPr>
        <p:txBody>
          <a:bodyPr/>
          <a:lstStyle/>
          <a:p>
            <a:fld id="{746AA2B1-8271-4AB2-8456-AD10CF815F66}" type="slidenum">
              <a:rPr lang="es-AR" smtClean="0"/>
              <a:pPr/>
              <a:t>‹Nº›</a:t>
            </a:fld>
            <a:endParaRPr lang="es-AR" dirty="0"/>
          </a:p>
        </p:txBody>
      </p:sp>
      <p:cxnSp>
        <p:nvCxnSpPr>
          <p:cNvPr id="11" name="10 Conector recto"/>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4791456" y="6480969"/>
            <a:ext cx="2133600" cy="301752"/>
          </a:xfrm>
        </p:spPr>
        <p:txBody>
          <a:bodyPr/>
          <a:lstStyle/>
          <a:p>
            <a:fld id="{D271A50F-3477-4A8A-814D-8FBCE197A52E}" type="datetimeFigureOut">
              <a:rPr lang="es-AR" smtClean="0"/>
              <a:pPr/>
              <a:t>31/07/2023</a:t>
            </a:fld>
            <a:endParaRPr lang="es-AR" dirty="0"/>
          </a:p>
        </p:txBody>
      </p:sp>
      <p:sp>
        <p:nvSpPr>
          <p:cNvPr id="6" name="5 Marcador de pie de página"/>
          <p:cNvSpPr>
            <a:spLocks noGrp="1"/>
          </p:cNvSpPr>
          <p:nvPr>
            <p:ph type="ftr" sz="quarter" idx="11"/>
          </p:nvPr>
        </p:nvSpPr>
        <p:spPr>
          <a:xfrm>
            <a:off x="457200" y="6480969"/>
            <a:ext cx="4260056" cy="301752"/>
          </a:xfrm>
        </p:spPr>
        <p:txBody>
          <a:bodyPr/>
          <a:lstStyle/>
          <a:p>
            <a:endParaRPr lang="es-AR" dirty="0"/>
          </a:p>
        </p:txBody>
      </p:sp>
      <p:sp>
        <p:nvSpPr>
          <p:cNvPr id="7" name="6 Marcador de número de diapositiva"/>
          <p:cNvSpPr>
            <a:spLocks noGrp="1"/>
          </p:cNvSpPr>
          <p:nvPr>
            <p:ph type="sldNum" sz="quarter" idx="12"/>
          </p:nvPr>
        </p:nvSpPr>
        <p:spPr>
          <a:xfrm>
            <a:off x="7589520" y="6480969"/>
            <a:ext cx="502920" cy="301752"/>
          </a:xfrm>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4791456" y="6480969"/>
            <a:ext cx="2130552" cy="301752"/>
          </a:xfrm>
        </p:spPr>
        <p:txBody>
          <a:bodyPr/>
          <a:lstStyle/>
          <a:p>
            <a:fld id="{D271A50F-3477-4A8A-814D-8FBCE197A52E}" type="datetimeFigureOut">
              <a:rPr lang="es-AR" smtClean="0"/>
              <a:pPr/>
              <a:t>31/07/2023</a:t>
            </a:fld>
            <a:endParaRPr lang="es-AR" dirty="0"/>
          </a:p>
        </p:txBody>
      </p:sp>
      <p:sp>
        <p:nvSpPr>
          <p:cNvPr id="8" name="7 Marcador de pie de página"/>
          <p:cNvSpPr>
            <a:spLocks noGrp="1"/>
          </p:cNvSpPr>
          <p:nvPr>
            <p:ph type="ftr" sz="quarter" idx="11"/>
          </p:nvPr>
        </p:nvSpPr>
        <p:spPr>
          <a:xfrm>
            <a:off x="457200" y="6480969"/>
            <a:ext cx="4261104" cy="301752"/>
          </a:xfrm>
        </p:spPr>
        <p:txBody>
          <a:bodyPr/>
          <a:lstStyle/>
          <a:p>
            <a:endParaRPr lang="es-AR" dirty="0"/>
          </a:p>
        </p:txBody>
      </p:sp>
      <p:sp>
        <p:nvSpPr>
          <p:cNvPr id="9" name="8 Marcador de número de diapositiva"/>
          <p:cNvSpPr>
            <a:spLocks noGrp="1"/>
          </p:cNvSpPr>
          <p:nvPr>
            <p:ph type="sldNum" sz="quarter" idx="12"/>
          </p:nvPr>
        </p:nvSpPr>
        <p:spPr>
          <a:xfrm>
            <a:off x="7589520" y="6483096"/>
            <a:ext cx="502920" cy="301752"/>
          </a:xfrm>
        </p:spPr>
        <p:txBody>
          <a:bodyPr/>
          <a:lstStyle>
            <a:lvl1pPr algn="ctr">
              <a:defRPr/>
            </a:lvl1pPr>
          </a:lstStyle>
          <a:p>
            <a:fld id="{746AA2B1-8271-4AB2-8456-AD10CF815F66}" type="slidenum">
              <a:rPr lang="es-AR" smtClean="0"/>
              <a:pPr/>
              <a:t>‹Nº›</a:t>
            </a:fld>
            <a:endParaRPr lang="es-AR" dirty="0"/>
          </a:p>
        </p:txBody>
      </p:sp>
    </p:spTree>
  </p:cSld>
  <p:clrMapOvr>
    <a:overrideClrMapping bg1="dk1" tx1="lt1" bg2="dk2" tx2="lt2" accent1="accent1" accent2="accent2" accent3="accent3" accent4="accent4" accent5="accent5" accent6="accent6" hlink="hlink" folHlink="folHlink"/>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271A50F-3477-4A8A-814D-8FBCE197A52E}" type="datetimeFigureOut">
              <a:rPr lang="es-AR" smtClean="0"/>
              <a:pPr/>
              <a:t>31/07/2023</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791456" y="6480969"/>
            <a:ext cx="2133600" cy="301752"/>
          </a:xfrm>
        </p:spPr>
        <p:txBody>
          <a:bodyPr/>
          <a:lstStyle/>
          <a:p>
            <a:fld id="{D271A50F-3477-4A8A-814D-8FBCE197A52E}" type="datetimeFigureOut">
              <a:rPr lang="es-AR" smtClean="0"/>
              <a:pPr/>
              <a:t>31/07/2023</a:t>
            </a:fld>
            <a:endParaRPr lang="es-AR" dirty="0"/>
          </a:p>
        </p:txBody>
      </p:sp>
      <p:sp>
        <p:nvSpPr>
          <p:cNvPr id="3" name="2 Marcador de pie de página"/>
          <p:cNvSpPr>
            <a:spLocks noGrp="1"/>
          </p:cNvSpPr>
          <p:nvPr>
            <p:ph type="ftr" sz="quarter" idx="11"/>
          </p:nvPr>
        </p:nvSpPr>
        <p:spPr>
          <a:xfrm>
            <a:off x="457200" y="6481890"/>
            <a:ext cx="4260056" cy="300831"/>
          </a:xfrm>
        </p:spPr>
        <p:txBody>
          <a:bodyPr/>
          <a:lstStyle/>
          <a:p>
            <a:endParaRPr lang="es-AR" dirty="0"/>
          </a:p>
        </p:txBody>
      </p:sp>
      <p:sp>
        <p:nvSpPr>
          <p:cNvPr id="4" name="3 Marcador de número de diapositiva"/>
          <p:cNvSpPr>
            <a:spLocks noGrp="1"/>
          </p:cNvSpPr>
          <p:nvPr>
            <p:ph type="sldNum" sz="quarter" idx="12"/>
          </p:nvPr>
        </p:nvSpPr>
        <p:spPr>
          <a:xfrm>
            <a:off x="7589520" y="6480969"/>
            <a:ext cx="502920" cy="301752"/>
          </a:xfrm>
        </p:spPr>
        <p:txBody>
          <a:bodyPr/>
          <a:lstStyle/>
          <a:p>
            <a:fld id="{746AA2B1-8271-4AB2-8456-AD10CF815F66}" type="slidenum">
              <a:rPr lang="es-AR" smtClean="0"/>
              <a:pPr/>
              <a:t>‹Nº›</a:t>
            </a:fld>
            <a:endParaRPr lang="es-AR" dirty="0"/>
          </a:p>
        </p:txBody>
      </p:sp>
    </p:spTree>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278976" y="6556248"/>
            <a:ext cx="2133600" cy="301752"/>
          </a:xfrm>
        </p:spPr>
        <p:txBody>
          <a:bodyPr/>
          <a:lstStyle>
            <a:lvl1pPr>
              <a:defRPr sz="900"/>
            </a:lvl1pPr>
          </a:lstStyle>
          <a:p>
            <a:fld id="{D271A50F-3477-4A8A-814D-8FBCE197A52E}" type="datetimeFigureOut">
              <a:rPr lang="es-AR" smtClean="0"/>
              <a:pPr/>
              <a:t>31/07/2023</a:t>
            </a:fld>
            <a:endParaRPr lang="es-AR" dirty="0"/>
          </a:p>
        </p:txBody>
      </p:sp>
      <p:sp>
        <p:nvSpPr>
          <p:cNvPr id="6" name="5 Marcador de pie de página"/>
          <p:cNvSpPr>
            <a:spLocks noGrp="1"/>
          </p:cNvSpPr>
          <p:nvPr>
            <p:ph type="ftr" sz="quarter" idx="11"/>
          </p:nvPr>
        </p:nvSpPr>
        <p:spPr>
          <a:xfrm>
            <a:off x="1135856" y="6556248"/>
            <a:ext cx="5143120" cy="301752"/>
          </a:xfrm>
        </p:spPr>
        <p:txBody>
          <a:bodyPr/>
          <a:lstStyle>
            <a:lvl1pPr>
              <a:defRPr sz="900"/>
            </a:lvl1pPr>
          </a:lstStyle>
          <a:p>
            <a:endParaRPr lang="es-AR" dirty="0"/>
          </a:p>
        </p:txBody>
      </p:sp>
      <p:sp>
        <p:nvSpPr>
          <p:cNvPr id="7" name="6 Marcador de número de diapositiva"/>
          <p:cNvSpPr>
            <a:spLocks noGrp="1"/>
          </p:cNvSpPr>
          <p:nvPr>
            <p:ph type="sldNum" sz="quarter" idx="12"/>
          </p:nvPr>
        </p:nvSpPr>
        <p:spPr>
          <a:xfrm>
            <a:off x="8410576" y="6556248"/>
            <a:ext cx="502920" cy="301752"/>
          </a:xfrm>
        </p:spPr>
        <p:txBody>
          <a:bodyPr/>
          <a:lstStyle>
            <a:lvl1pPr>
              <a:defRPr sz="900"/>
            </a:lvl1pPr>
          </a:lstStyle>
          <a:p>
            <a:fld id="{746AA2B1-8271-4AB2-8456-AD10CF815F66}" type="slidenum">
              <a:rPr lang="es-AR" smtClean="0"/>
              <a:pPr/>
              <a:t>‹Nº›</a:t>
            </a:fld>
            <a:endParaRPr lang="es-AR" dirty="0"/>
          </a:p>
        </p:txBody>
      </p:sp>
    </p:spTree>
  </p:cSld>
  <p:clrMapOvr>
    <a:overrideClrMapping bg1="dk1" tx1="lt1" bg2="dk2" tx2="lt2" accent1="accent1" accent2="accent2" accent3="accent3" accent4="accent4" accent5="accent5" accent6="accent6" hlink="hlink" folHlink="folHlink"/>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6108192" y="6556248"/>
            <a:ext cx="2103120" cy="301752"/>
          </a:xfrm>
        </p:spPr>
        <p:txBody>
          <a:bodyPr/>
          <a:lstStyle>
            <a:lvl1pPr>
              <a:defRPr sz="900"/>
            </a:lvl1pPr>
          </a:lstStyle>
          <a:p>
            <a:fld id="{D271A50F-3477-4A8A-814D-8FBCE197A52E}" type="datetimeFigureOut">
              <a:rPr lang="es-AR" smtClean="0"/>
              <a:pPr/>
              <a:t>31/07/2023</a:t>
            </a:fld>
            <a:endParaRPr lang="es-AR" dirty="0"/>
          </a:p>
        </p:txBody>
      </p:sp>
      <p:sp>
        <p:nvSpPr>
          <p:cNvPr id="6" name="5 Marcador de pie de página"/>
          <p:cNvSpPr>
            <a:spLocks noGrp="1"/>
          </p:cNvSpPr>
          <p:nvPr>
            <p:ph type="ftr" sz="quarter" idx="11"/>
          </p:nvPr>
        </p:nvSpPr>
        <p:spPr>
          <a:xfrm>
            <a:off x="1170432" y="6557169"/>
            <a:ext cx="4948072" cy="301752"/>
          </a:xfrm>
        </p:spPr>
        <p:txBody>
          <a:bodyPr/>
          <a:lstStyle>
            <a:lvl1pPr>
              <a:defRPr sz="900"/>
            </a:lvl1pPr>
          </a:lstStyle>
          <a:p>
            <a:endParaRPr lang="es-AR" dirty="0"/>
          </a:p>
        </p:txBody>
      </p:sp>
      <p:sp>
        <p:nvSpPr>
          <p:cNvPr id="7" name="6 Marcador de número de diapositiva"/>
          <p:cNvSpPr>
            <a:spLocks noGrp="1"/>
          </p:cNvSpPr>
          <p:nvPr>
            <p:ph type="sldNum" sz="quarter" idx="12"/>
          </p:nvPr>
        </p:nvSpPr>
        <p:spPr>
          <a:xfrm>
            <a:off x="8217192" y="6556248"/>
            <a:ext cx="365760" cy="301752"/>
          </a:xfrm>
        </p:spPr>
        <p:txBody>
          <a:bodyPr/>
          <a:lstStyle>
            <a:lvl1pPr algn="ctr">
              <a:defRPr sz="900"/>
            </a:lvl1pPr>
          </a:lstStyle>
          <a:p>
            <a:fld id="{746AA2B1-8271-4AB2-8456-AD10CF815F66}" type="slidenum">
              <a:rPr lang="es-AR" smtClean="0"/>
              <a:pPr/>
              <a:t>‹Nº›</a:t>
            </a:fld>
            <a:endParaRPr lang="es-AR" dirty="0"/>
          </a:p>
        </p:txBody>
      </p:sp>
    </p:spTree>
  </p:cSld>
  <p:clrMapOvr>
    <a:overrideClrMapping bg1="dk1" tx1="lt1" bg2="dk2" tx2="lt2" accent1="accent1" accent2="accent2" accent3="accent3" accent4="accent4" accent5="accent5" accent6="accent6" hlink="hlink" folHlink="folHlink"/>
  </p:clrMapOvr>
  <p:transition spd="slow"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7 Conector recto"/>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7494"/>
            <a:ext cx="82296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D271A50F-3477-4A8A-814D-8FBCE197A52E}" type="datetimeFigureOut">
              <a:rPr lang="es-AR" smtClean="0"/>
              <a:pPr/>
              <a:t>31/07/2023</a:t>
            </a:fld>
            <a:endParaRPr lang="es-AR" dirty="0"/>
          </a:p>
        </p:txBody>
      </p:sp>
      <p:sp>
        <p:nvSpPr>
          <p:cNvPr id="3" name="2 Marcador de pie de página"/>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s-AR" dirty="0"/>
          </a:p>
        </p:txBody>
      </p:sp>
      <p:sp>
        <p:nvSpPr>
          <p:cNvPr id="23" name="22 Marcador de número de diapositiva"/>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46AA2B1-8271-4AB2-8456-AD10CF815F66}" type="slidenum">
              <a:rPr lang="es-AR" smtClean="0"/>
              <a:pPr/>
              <a:t>‹Nº›</a:t>
            </a:fld>
            <a:endParaRPr lang="es-AR" dirty="0"/>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advTm="2000">
    <p:push dir="u"/>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ayura.udea.edu.co/cursos/distancia/sisinformacion/temas/powerpoint3.htm" TargetMode="Externa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blog.hubspot.es/marketing/que-es-powerpoint#:~:text=PowerPoint%20es%20un%20software%20desarrollado,texto%20y%20animaci%C3%B3n%20en%20diapositivas" TargetMode="Externa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google.com/search?q=CARACTERISTICAS+MAS+IMPORTANTES+DEL+POWER+POINT&amp;source=lmns&amp;bih=657&amp;biw=1024&amp;hl=es&amp;sa=X&amp;ved=2ahUKEwiCv-nK1_X_AhXRq5UCHdzID4YQ_AUoAHoECAEQAA" TargetMode="Externa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332656"/>
            <a:ext cx="8062912" cy="1800199"/>
          </a:xfrm>
          <a:solidFill>
            <a:schemeClr val="accent4">
              <a:lumMod val="40000"/>
              <a:lumOff val="60000"/>
            </a:schemeClr>
          </a:solidFill>
        </p:spPr>
        <p:txBody>
          <a:bodyPr>
            <a:normAutofit fontScale="90000"/>
          </a:bodyPr>
          <a:lstStyle/>
          <a:p>
            <a:r>
              <a:rPr lang="es-AR" dirty="0" smtClean="0"/>
              <a:t>Laboratorio  de     Informática</a:t>
            </a:r>
            <a:br>
              <a:rPr lang="es-AR" dirty="0" smtClean="0"/>
            </a:br>
            <a:r>
              <a:rPr lang="es-AR" dirty="0" smtClean="0"/>
              <a:t>taller</a:t>
            </a:r>
            <a:br>
              <a:rPr lang="es-AR" dirty="0" smtClean="0"/>
            </a:br>
            <a:r>
              <a:rPr lang="es-AR" dirty="0" smtClean="0"/>
              <a:t> </a:t>
            </a:r>
            <a:endParaRPr lang="es-AR" dirty="0"/>
          </a:p>
        </p:txBody>
      </p:sp>
      <p:sp>
        <p:nvSpPr>
          <p:cNvPr id="3" name="2 Subtítulo"/>
          <p:cNvSpPr>
            <a:spLocks noGrp="1"/>
          </p:cNvSpPr>
          <p:nvPr>
            <p:ph type="subTitle" idx="1"/>
          </p:nvPr>
        </p:nvSpPr>
        <p:spPr/>
        <p:txBody>
          <a:bodyPr>
            <a:normAutofit fontScale="92500" lnSpcReduction="10000"/>
          </a:bodyPr>
          <a:lstStyle/>
          <a:p>
            <a:r>
              <a:rPr lang="es-AR" dirty="0" smtClean="0"/>
              <a:t>Marisol Aguilera  </a:t>
            </a:r>
          </a:p>
          <a:p>
            <a:r>
              <a:rPr lang="es-AR" dirty="0" smtClean="0"/>
              <a:t>Curso : 1 A</a:t>
            </a:r>
          </a:p>
          <a:p>
            <a:r>
              <a:rPr lang="es-AR" dirty="0" smtClean="0"/>
              <a:t>Profesora : Andrea Gómez </a:t>
            </a:r>
          </a:p>
          <a:p>
            <a:r>
              <a:rPr lang="es-AR" dirty="0" smtClean="0"/>
              <a:t>Año:2023</a:t>
            </a:r>
            <a:endParaRPr lang="es-A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221088"/>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756851"/>
      </p:ext>
    </p:extLst>
  </p:cSld>
  <p:clrMapOvr>
    <a:masterClrMapping/>
  </p:clrMapOvr>
  <p:transition spd="slow" advTm="2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352928" cy="1543048"/>
          </a:xfrm>
        </p:spPr>
        <p:txBody>
          <a:bodyPr>
            <a:normAutofit fontScale="90000"/>
          </a:bodyPr>
          <a:lstStyle/>
          <a:p>
            <a:r>
              <a:rPr lang="es-AR" sz="3200" dirty="0"/>
              <a:t>https://fernandoarciniega.com/elementos-de-la-pantalla-de-power-point</a:t>
            </a:r>
            <a:r>
              <a:rPr lang="es-AR" sz="3200" dirty="0" smtClean="0"/>
              <a:t>/</a:t>
            </a:r>
            <a:br>
              <a:rPr lang="es-AR" sz="3200" dirty="0" smtClean="0"/>
            </a:br>
            <a:r>
              <a:rPr lang="es-AR" sz="3200" dirty="0" smtClean="0"/>
              <a:t/>
            </a:r>
            <a:br>
              <a:rPr lang="es-AR" sz="3200" dirty="0" smtClean="0"/>
            </a:br>
            <a:endParaRPr lang="es-AR"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6121198" cy="323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4941168"/>
            <a:ext cx="1609725" cy="1695450"/>
          </a:xfrm>
          <a:prstGeom prst="rect">
            <a:avLst/>
          </a:prstGeom>
        </p:spPr>
      </p:pic>
    </p:spTree>
    <p:extLst>
      <p:ext uri="{BB962C8B-B14F-4D97-AF65-F5344CB8AC3E}">
        <p14:creationId xmlns:p14="http://schemas.microsoft.com/office/powerpoint/2010/main" val="1799478000"/>
      </p:ext>
    </p:extLst>
  </p:cSld>
  <p:clrMapOvr>
    <a:masterClrMapping/>
  </p:clrMapOvr>
  <p:transition spd="slow" advTm="2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Tipos de vistas:</a:t>
            </a:r>
            <a:endParaRPr lang="es-AR" dirty="0"/>
          </a:p>
        </p:txBody>
      </p:sp>
      <p:sp>
        <p:nvSpPr>
          <p:cNvPr id="3" name="2 Marcador de contenido"/>
          <p:cNvSpPr>
            <a:spLocks noGrp="1"/>
          </p:cNvSpPr>
          <p:nvPr>
            <p:ph idx="1"/>
          </p:nvPr>
        </p:nvSpPr>
        <p:spPr/>
        <p:txBody>
          <a:bodyPr>
            <a:normAutofit fontScale="25000" lnSpcReduction="20000"/>
          </a:bodyPr>
          <a:lstStyle/>
          <a:p>
            <a:r>
              <a:rPr lang="es-AR" sz="6400" dirty="0"/>
              <a:t>Vista Normal</a:t>
            </a:r>
          </a:p>
          <a:p>
            <a:endParaRPr lang="es-AR" sz="6400" dirty="0"/>
          </a:p>
          <a:p>
            <a:r>
              <a:rPr lang="es-AR" sz="6400" dirty="0"/>
              <a:t>La vista Normal contiene tres paneles: el panel de esquema, el panel de diapositivas y el panel de notas. Estos paneles permiten trabajar en todos los aspectos de la presentación desde un mismo lugar. El tamaño de los distintos paneles se puede ajustar arrastrando los bordes de los paneles.</a:t>
            </a:r>
          </a:p>
          <a:p>
            <a:endParaRPr lang="es-AR" sz="6400" dirty="0"/>
          </a:p>
          <a:p>
            <a:r>
              <a:rPr lang="es-AR" sz="6400" dirty="0"/>
              <a:t>Panel de esquema: Utilice el panel de esquema para organizar y desarrollar el contenido de la presentación. Puede escribir todo el texto de la presentación y reorganizar las listas con viñetas, los párrafos y las diapositivas.</a:t>
            </a:r>
          </a:p>
          <a:p>
            <a:r>
              <a:rPr lang="es-AR" sz="6400" dirty="0"/>
              <a:t>Panel de diapositivas: En el panel de diapositivas se muestra el aspecto que tiene el texto en las diapositivas. Se pueden agregar gráficos, películas, sonidos, crear hipervínculos e incluir animaciones en diapositivas individuales.</a:t>
            </a:r>
          </a:p>
          <a:p>
            <a:r>
              <a:rPr lang="es-AR" sz="6400" dirty="0"/>
              <a:t>Panel de notas: El panel de notas permite agregar notas del orador o información para compartirla con la audiencia. Si desea incluir gráficos en las notas, tendrá que agregar las notas en la vista Página de notas.</a:t>
            </a:r>
          </a:p>
          <a:p>
            <a:endParaRPr lang="es-AR" sz="6400" dirty="0"/>
          </a:p>
          <a:p>
            <a:endParaRPr lang="es-AR" sz="6400" dirty="0"/>
          </a:p>
          <a:p>
            <a:r>
              <a:rPr lang="es-AR" sz="6400" dirty="0"/>
              <a:t>Estos tres paneles también se muestran al guardar la presentación como página Web. La única diferencia es que el panel de esquema muestra una tabla de contenido para que pueda desplazarse por la presentación.</a:t>
            </a:r>
          </a:p>
          <a:p>
            <a:pPr lvl="4"/>
            <a:endParaRPr lang="es-AR" sz="5300" dirty="0"/>
          </a:p>
          <a:p>
            <a:endParaRPr lang="es-AR" sz="6400" dirty="0"/>
          </a:p>
        </p:txBody>
      </p:sp>
    </p:spTree>
    <p:extLst>
      <p:ext uri="{BB962C8B-B14F-4D97-AF65-F5344CB8AC3E}">
        <p14:creationId xmlns:p14="http://schemas.microsoft.com/office/powerpoint/2010/main" val="2526009236"/>
      </p:ext>
    </p:extLst>
  </p:cSld>
  <p:clrMapOvr>
    <a:masterClrMapping/>
  </p:clrMapOvr>
  <p:transition spd="slow" advTm="200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916832"/>
            <a:ext cx="273367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3645024"/>
            <a:ext cx="2333625" cy="1905000"/>
          </a:xfrm>
          <a:prstGeom prst="rect">
            <a:avLst/>
          </a:prstGeom>
        </p:spPr>
      </p:pic>
    </p:spTree>
    <p:extLst>
      <p:ext uri="{BB962C8B-B14F-4D97-AF65-F5344CB8AC3E}">
        <p14:creationId xmlns:p14="http://schemas.microsoft.com/office/powerpoint/2010/main" val="3802259390"/>
      </p:ext>
    </p:extLst>
  </p:cSld>
  <p:clrMapOvr>
    <a:masterClrMapping/>
  </p:clrMapOvr>
  <p:transition spd="slow" advTm="200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Vistas :</a:t>
            </a:r>
            <a:endParaRPr lang="es-AR" dirty="0"/>
          </a:p>
        </p:txBody>
      </p:sp>
      <p:sp>
        <p:nvSpPr>
          <p:cNvPr id="3" name="2 Marcador de contenido"/>
          <p:cNvSpPr>
            <a:spLocks noGrp="1"/>
          </p:cNvSpPr>
          <p:nvPr>
            <p:ph idx="1"/>
          </p:nvPr>
        </p:nvSpPr>
        <p:spPr/>
        <p:txBody>
          <a:bodyPr>
            <a:normAutofit fontScale="77500" lnSpcReduction="20000"/>
          </a:bodyPr>
          <a:lstStyle/>
          <a:p>
            <a:r>
              <a:rPr lang="es-AR" dirty="0"/>
              <a:t>Vista Esquema</a:t>
            </a:r>
          </a:p>
          <a:p>
            <a:endParaRPr lang="es-AR" dirty="0"/>
          </a:p>
          <a:p>
            <a:r>
              <a:rPr lang="es-AR" dirty="0"/>
              <a:t>Con esta vista sólo podrá ver los títulos y el texto principal de las diapositivas, en el formato típico de los esquemas. Esta es la mejor vista para tener una visión global de la presentación, organizarla y desarrollarla rápidamente comunicando todas las ideas que tenemos en la cabeza. En lugar de la barra de herramientas dibujo aparece la barra esquematización, que proporciona herramientas útiles para trabajar con esquemas. En la nueva versión de </a:t>
            </a:r>
            <a:r>
              <a:rPr lang="es-AR" dirty="0"/>
              <a:t>Powerpoint</a:t>
            </a:r>
            <a:r>
              <a:rPr lang="es-AR" dirty="0"/>
              <a:t> 2000 aparecen conjuntamente con el panel de Esquema el panel de diapositivas en miniatura y el panel de notas, muy similar a la Vista Normal.</a:t>
            </a:r>
          </a:p>
          <a:p>
            <a:endParaRPr lang="es-AR" dirty="0"/>
          </a:p>
          <a:p>
            <a:endParaRPr lang="es-AR" dirty="0"/>
          </a:p>
        </p:txBody>
      </p:sp>
    </p:spTree>
    <p:extLst>
      <p:ext uri="{BB962C8B-B14F-4D97-AF65-F5344CB8AC3E}">
        <p14:creationId xmlns:p14="http://schemas.microsoft.com/office/powerpoint/2010/main" val="3393038777"/>
      </p:ext>
    </p:extLst>
  </p:cSld>
  <p:clrMapOvr>
    <a:masterClrMapping/>
  </p:clrMapOvr>
  <p:transition spd="slow" advTm="2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Vista </a:t>
            </a:r>
            <a:r>
              <a:rPr lang="en-US" dirty="0" smtClean="0"/>
              <a:t>Esquema</a:t>
            </a:r>
            <a:r>
              <a:rPr lang="en-US" dirty="0" smtClean="0"/>
              <a:t> </a:t>
            </a:r>
            <a:endParaRPr lang="es-A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7" y="1628800"/>
            <a:ext cx="4968552" cy="30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72" y="2846262"/>
            <a:ext cx="3280395" cy="4011738"/>
          </a:xfrm>
          <a:prstGeom prst="rect">
            <a:avLst/>
          </a:prstGeom>
        </p:spPr>
      </p:pic>
    </p:spTree>
    <p:extLst>
      <p:ext uri="{BB962C8B-B14F-4D97-AF65-F5344CB8AC3E}">
        <p14:creationId xmlns:p14="http://schemas.microsoft.com/office/powerpoint/2010/main" val="372275347"/>
      </p:ext>
    </p:extLst>
  </p:cSld>
  <p:clrMapOvr>
    <a:masterClrMapping/>
  </p:clrMapOvr>
  <p:transition spd="slow" advTm="2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Vistas :</a:t>
            </a:r>
            <a:endParaRPr lang="es-AR" dirty="0"/>
          </a:p>
        </p:txBody>
      </p:sp>
      <p:sp>
        <p:nvSpPr>
          <p:cNvPr id="3" name="2 Marcador de contenido"/>
          <p:cNvSpPr>
            <a:spLocks noGrp="1"/>
          </p:cNvSpPr>
          <p:nvPr>
            <p:ph idx="1"/>
          </p:nvPr>
        </p:nvSpPr>
        <p:spPr/>
        <p:txBody>
          <a:bodyPr>
            <a:noAutofit/>
          </a:bodyPr>
          <a:lstStyle/>
          <a:p>
            <a:r>
              <a:rPr lang="es-AR" sz="1600" dirty="0"/>
              <a:t>Vista Diapositiva</a:t>
            </a:r>
          </a:p>
          <a:p>
            <a:endParaRPr lang="es-AR" sz="1600" dirty="0"/>
          </a:p>
          <a:p>
            <a:r>
              <a:rPr lang="es-AR" sz="1600" dirty="0"/>
              <a:t>En esta vista, similar a la de la versión anterior, aunque con un nuevo panel (esquema), podrá crear y examinar, en el panel de diapositivas, la diapositiva con el aspecto que verdaderamente tiene, hacer modificaciones en el texto, agregar gráficos, películas, sonidos, crear hipervínculos e incluir animaciones en diapositivas individuales.</a:t>
            </a:r>
          </a:p>
          <a:p>
            <a:endParaRPr lang="es-AR" sz="1600" dirty="0"/>
          </a:p>
          <a:p>
            <a:endParaRPr lang="es-AR" sz="1600" dirty="0"/>
          </a:p>
          <a:p>
            <a:endParaRPr lang="es-AR" sz="1600" dirty="0"/>
          </a:p>
          <a:p>
            <a:r>
              <a:rPr lang="es-AR" sz="1600" dirty="0"/>
              <a:t>Ver las notas para el orador</a:t>
            </a:r>
          </a:p>
          <a:p>
            <a:endParaRPr lang="es-AR" sz="1600" dirty="0"/>
          </a:p>
        </p:txBody>
      </p:sp>
    </p:spTree>
    <p:extLst>
      <p:ext uri="{BB962C8B-B14F-4D97-AF65-F5344CB8AC3E}">
        <p14:creationId xmlns:p14="http://schemas.microsoft.com/office/powerpoint/2010/main" val="2935507412"/>
      </p:ext>
    </p:extLst>
  </p:cSld>
  <p:clrMapOvr>
    <a:masterClrMapping/>
  </p:clrMapOvr>
  <p:transition spd="slow" advTm="2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620688"/>
            <a:ext cx="8229600" cy="1399032"/>
          </a:xfrm>
        </p:spPr>
        <p:txBody>
          <a:bodyPr/>
          <a:lstStyle/>
          <a:p>
            <a:r>
              <a:rPr lang="es-AR" dirty="0" smtClean="0"/>
              <a:t>   </a:t>
            </a:r>
            <a:br>
              <a:rPr lang="es-AR" dirty="0" smtClean="0"/>
            </a:br>
            <a:endParaRPr lang="es-AR" dirty="0"/>
          </a:p>
        </p:txBody>
      </p:sp>
      <p:sp>
        <p:nvSpPr>
          <p:cNvPr id="3" name="2 Marcador de contenido"/>
          <p:cNvSpPr>
            <a:spLocks noGrp="1"/>
          </p:cNvSpPr>
          <p:nvPr>
            <p:ph idx="1"/>
          </p:nvPr>
        </p:nvSpPr>
        <p:spPr>
          <a:xfrm>
            <a:off x="539552" y="188640"/>
            <a:ext cx="8229600" cy="6266168"/>
          </a:xfrm>
        </p:spPr>
        <p:txBody>
          <a:bodyPr>
            <a:normAutofit fontScale="77500" lnSpcReduction="20000"/>
          </a:bodyPr>
          <a:lstStyle/>
          <a:p>
            <a:endParaRPr lang="es-AR" sz="3400" dirty="0"/>
          </a:p>
          <a:p>
            <a:r>
              <a:rPr lang="es-AR" sz="3400" dirty="0"/>
              <a:t>Podrá ver las notas para el orador si las utilizaba como en la versión anterior de </a:t>
            </a:r>
            <a:r>
              <a:rPr lang="es-AR" sz="3400" dirty="0"/>
              <a:t>Powerpoint</a:t>
            </a:r>
            <a:r>
              <a:rPr lang="es-AR" sz="3400" dirty="0"/>
              <a:t> seleccionando en el menú Ver la opción Página de notas, donde aparecerá una página donde podremos introducir el texto que servirá de guía a la persona que realizará en público la presentación creada, bien para todas las diapositivas o para algunas. Cada página se divide en dos partes: la superior donde se reproduce la diapositiva y que se puede manipular igual que en la vista diapositiva, y en la inferior, que resulta ser un espacio dedicado para las notas referentes a la diapositiva de la parte superior. Las barras de herramientas que proporciona son las mismas que la vista de diapositiva: estándar, formato y dibujo.</a:t>
            </a:r>
          </a:p>
          <a:p>
            <a:endParaRPr lang="es-AR" sz="3400" dirty="0"/>
          </a:p>
          <a:p>
            <a:endParaRPr lang="es-AR" sz="3400" dirty="0"/>
          </a:p>
          <a:p>
            <a:endParaRPr lang="es-AR" sz="3400" dirty="0"/>
          </a:p>
          <a:p>
            <a:endParaRPr lang="es-AR" sz="3400" dirty="0"/>
          </a:p>
          <a:p>
            <a:endParaRPr lang="es-AR" dirty="0"/>
          </a:p>
        </p:txBody>
      </p:sp>
    </p:spTree>
    <p:extLst>
      <p:ext uri="{BB962C8B-B14F-4D97-AF65-F5344CB8AC3E}">
        <p14:creationId xmlns:p14="http://schemas.microsoft.com/office/powerpoint/2010/main" val="2568357"/>
      </p:ext>
    </p:extLst>
  </p:cSld>
  <p:clrMapOvr>
    <a:masterClrMapping/>
  </p:clrMapOvr>
  <p:transition spd="slow" advTm="2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 Diapositiva </a:t>
            </a:r>
            <a:endParaRPr lang="es-AR"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584835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4366322"/>
            <a:ext cx="1656184" cy="1525433"/>
          </a:xfrm>
          <a:prstGeom prst="rect">
            <a:avLst/>
          </a:prstGeom>
        </p:spPr>
      </p:pic>
    </p:spTree>
    <p:extLst>
      <p:ext uri="{BB962C8B-B14F-4D97-AF65-F5344CB8AC3E}">
        <p14:creationId xmlns:p14="http://schemas.microsoft.com/office/powerpoint/2010/main" val="1311507849"/>
      </p:ext>
    </p:extLst>
  </p:cSld>
  <p:clrMapOvr>
    <a:masterClrMapping/>
  </p:clrMapOvr>
  <p:transition spd="slow" advTm="2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normAutofit fontScale="77500" lnSpcReduction="20000"/>
          </a:bodyPr>
          <a:lstStyle/>
          <a:p>
            <a:r>
              <a:rPr lang="es-AR" dirty="0"/>
              <a:t>Vista presentación con diapositivas</a:t>
            </a:r>
          </a:p>
          <a:p>
            <a:endParaRPr lang="es-AR" dirty="0"/>
          </a:p>
          <a:p>
            <a:r>
              <a:rPr lang="es-AR" dirty="0"/>
              <a:t>En esta vista podrá ver las diapositivas ocupando la pantalla completa de su equipo en la secuencia que estableció, con los efectos de transición correspondientes y a los intervalos que fijó en el clasificador de diapositivas. Con esta vista se puede observar todas las diapositivas al 100% de su escala y observar los distintos efectos programados. Esta vista utiliza la pantalla completa y tiene como único objetivo la visualización de la presentación. No incluye ni barras de herramientas, ni menús, ni ningún otro elemento.</a:t>
            </a:r>
          </a:p>
          <a:p>
            <a:endParaRPr lang="es-AR" dirty="0"/>
          </a:p>
          <a:p>
            <a:endParaRPr lang="es-AR" dirty="0"/>
          </a:p>
        </p:txBody>
      </p:sp>
    </p:spTree>
    <p:extLst>
      <p:ext uri="{BB962C8B-B14F-4D97-AF65-F5344CB8AC3E}">
        <p14:creationId xmlns:p14="http://schemas.microsoft.com/office/powerpoint/2010/main" val="1037190690"/>
      </p:ext>
    </p:extLst>
  </p:cSld>
  <p:clrMapOvr>
    <a:masterClrMapping/>
  </p:clrMapOvr>
  <p:transition spd="slow" advTm="2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 de </a:t>
            </a:r>
            <a:r>
              <a:rPr lang="es-AR" dirty="0" smtClean="0"/>
              <a:t>presentacion</a:t>
            </a:r>
            <a:r>
              <a:rPr lang="es-AR" dirty="0" smtClean="0"/>
              <a:t> </a:t>
            </a:r>
            <a:br>
              <a:rPr lang="es-AR" dirty="0" smtClean="0"/>
            </a:br>
            <a:r>
              <a:rPr lang="es-AR" dirty="0" smtClean="0"/>
              <a:t>Diapositiva</a:t>
            </a:r>
            <a:endParaRPr lang="es-A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988840"/>
            <a:ext cx="316835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218" y="3773016"/>
            <a:ext cx="2004070" cy="2004070"/>
          </a:xfrm>
          <a:prstGeom prst="rect">
            <a:avLst/>
          </a:prstGeom>
        </p:spPr>
      </p:pic>
    </p:spTree>
    <p:extLst>
      <p:ext uri="{BB962C8B-B14F-4D97-AF65-F5344CB8AC3E}">
        <p14:creationId xmlns:p14="http://schemas.microsoft.com/office/powerpoint/2010/main" val="4273359032"/>
      </p:ext>
    </p:extLst>
  </p:cSld>
  <p:clrMapOvr>
    <a:masterClrMapping/>
  </p:clrMapOvr>
  <p:transition spd="slow" advTm="2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13776" y="2564904"/>
            <a:ext cx="8229600" cy="1399032"/>
          </a:xfrm>
        </p:spPr>
        <p:txBody>
          <a:bodyPr/>
          <a:lstStyle/>
          <a:p>
            <a:endParaRPr lang="es-AR"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18753" y="4077071"/>
            <a:ext cx="2985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763688" y="404664"/>
            <a:ext cx="4964102" cy="923330"/>
          </a:xfrm>
          <a:prstGeom prst="rect">
            <a:avLst/>
          </a:prstGeom>
          <a:ln>
            <a:solidFill>
              <a:schemeClr val="accent1">
                <a:lumMod val="60000"/>
                <a:lumOff val="40000"/>
              </a:schemeClr>
            </a:solidFill>
          </a:ln>
        </p:spPr>
        <p:txBody>
          <a:bodyPr wrap="square">
            <a:spAutoFit/>
          </a:bodyPr>
          <a:lstStyle/>
          <a:p>
            <a:endParaRPr lang="es-AR" sz="5400" dirty="0"/>
          </a:p>
        </p:txBody>
      </p:sp>
      <p:sp>
        <p:nvSpPr>
          <p:cNvPr id="8" name="7 Rectángulo"/>
          <p:cNvSpPr/>
          <p:nvPr/>
        </p:nvSpPr>
        <p:spPr>
          <a:xfrm>
            <a:off x="2291960" y="373783"/>
            <a:ext cx="4564070" cy="923330"/>
          </a:xfrm>
          <a:prstGeom prst="rect">
            <a:avLst/>
          </a:prstGeom>
        </p:spPr>
        <p:txBody>
          <a:bodyPr wrap="none">
            <a:spAutoFit/>
          </a:bodyPr>
          <a:lstStyle/>
          <a:p>
            <a:r>
              <a:rPr lang="es-AR" sz="5400" dirty="0" smtClean="0"/>
              <a:t>Actividades :</a:t>
            </a:r>
            <a:endParaRPr lang="es-AR"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7" y="2257547"/>
            <a:ext cx="62436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26895"/>
      </p:ext>
    </p:extLst>
  </p:cSld>
  <p:clrMapOvr>
    <a:masterClrMapping/>
  </p:clrMapOvr>
  <p:transition spd="slow" advTm="200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smtClean="0"/>
              <a:t>Tipos de vistas </a:t>
            </a:r>
            <a:r>
              <a:rPr lang="es-AR" dirty="0"/>
              <a:t>:link: </a:t>
            </a:r>
            <a:r>
              <a:rPr lang="es-AR" sz="1800" dirty="0">
                <a:hlinkClick r:id="rId2"/>
              </a:rPr>
              <a:t>http://</a:t>
            </a:r>
            <a:r>
              <a:rPr lang="es-AR" sz="1800" dirty="0" smtClean="0">
                <a:hlinkClick r:id="rId2"/>
              </a:rPr>
              <a:t>ayura.udea.edu.co/cursos/distancia/sisinformacion/temas/powerpoint3.htm</a:t>
            </a:r>
            <a:r>
              <a:rPr lang="es-AR" sz="1800" dirty="0" smtClean="0"/>
              <a:t/>
            </a:r>
            <a:br>
              <a:rPr lang="es-AR" sz="1800" dirty="0" smtClean="0"/>
            </a:br>
            <a:endParaRPr lang="es-AR" sz="18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120680" cy="327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511" y="4581128"/>
            <a:ext cx="2904173" cy="2276872"/>
          </a:xfrm>
          <a:prstGeom prst="rect">
            <a:avLst/>
          </a:prstGeom>
        </p:spPr>
      </p:pic>
    </p:spTree>
    <p:extLst>
      <p:ext uri="{BB962C8B-B14F-4D97-AF65-F5344CB8AC3E}">
        <p14:creationId xmlns:p14="http://schemas.microsoft.com/office/powerpoint/2010/main" val="802751223"/>
      </p:ext>
    </p:extLst>
  </p:cSld>
  <p:clrMapOvr>
    <a:masterClrMapping/>
  </p:clrMapOvr>
  <p:transition spd="slow" advTm="2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Transición y Animación</a:t>
            </a:r>
            <a:endParaRPr lang="es-AR" dirty="0"/>
          </a:p>
        </p:txBody>
      </p:sp>
      <p:sp>
        <p:nvSpPr>
          <p:cNvPr id="3" name="2 Marcador de contenido"/>
          <p:cNvSpPr>
            <a:spLocks noGrp="1"/>
          </p:cNvSpPr>
          <p:nvPr>
            <p:ph idx="1"/>
          </p:nvPr>
        </p:nvSpPr>
        <p:spPr/>
        <p:txBody>
          <a:bodyPr>
            <a:normAutofit/>
          </a:bodyPr>
          <a:lstStyle/>
          <a:p>
            <a:r>
              <a:rPr lang="es-AR" dirty="0"/>
              <a:t>Una animación es un efecto especial que se aplica a un solo elemento de una diapositiva, como texto, forma, imagen, etc.</a:t>
            </a:r>
          </a:p>
          <a:p>
            <a:pPr lvl="2"/>
            <a:endParaRPr lang="es-AR" dirty="0"/>
          </a:p>
          <a:p>
            <a:endParaRPr lang="es-AR" dirty="0"/>
          </a:p>
          <a:p>
            <a:pPr marL="64008" indent="0">
              <a:buNone/>
            </a:pPr>
            <a:endParaRPr lang="es-A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645024"/>
            <a:ext cx="3562416" cy="259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149080"/>
            <a:ext cx="1905000" cy="1905000"/>
          </a:xfrm>
          <a:prstGeom prst="rect">
            <a:avLst/>
          </a:prstGeom>
        </p:spPr>
      </p:pic>
    </p:spTree>
    <p:extLst>
      <p:ext uri="{BB962C8B-B14F-4D97-AF65-F5344CB8AC3E}">
        <p14:creationId xmlns:p14="http://schemas.microsoft.com/office/powerpoint/2010/main" val="1134596407"/>
      </p:ext>
    </p:extLst>
  </p:cSld>
  <p:clrMapOvr>
    <a:masterClrMapping/>
  </p:clrMapOvr>
  <p:transition spd="slow" advTm="200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Transicion y Animacion</a:t>
            </a:r>
            <a:endParaRPr lang="es-AR" dirty="0"/>
          </a:p>
        </p:txBody>
      </p:sp>
      <p:sp>
        <p:nvSpPr>
          <p:cNvPr id="3" name="2 Marcador de contenido"/>
          <p:cNvSpPr>
            <a:spLocks noGrp="1"/>
          </p:cNvSpPr>
          <p:nvPr>
            <p:ph idx="1"/>
          </p:nvPr>
        </p:nvSpPr>
        <p:spPr/>
        <p:txBody>
          <a:bodyPr>
            <a:normAutofit/>
          </a:bodyPr>
          <a:lstStyle/>
          <a:p>
            <a:r>
              <a:rPr lang="es-AR" dirty="0"/>
              <a:t>Una transición es el efecto especial que se produce al salir de una diapositiva y pasar a la siguiente durante una presentación.</a:t>
            </a:r>
          </a:p>
          <a:p>
            <a:endParaRPr lang="es-AR" dirty="0"/>
          </a:p>
          <a:p>
            <a:pPr marL="64008" indent="0">
              <a:buNone/>
            </a:pPr>
            <a:endParaRPr lang="es-AR" dirty="0"/>
          </a:p>
          <a:p>
            <a:endParaRPr lang="es-AR" dirty="0"/>
          </a:p>
          <a:p>
            <a:endParaRPr lang="es-AR" dirty="0"/>
          </a:p>
          <a:p>
            <a:endParaRPr lang="es-A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812059"/>
            <a:ext cx="3471466" cy="242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2333625" cy="2333625"/>
          </a:xfrm>
          <a:prstGeom prst="rect">
            <a:avLst/>
          </a:prstGeom>
        </p:spPr>
      </p:pic>
    </p:spTree>
    <p:extLst>
      <p:ext uri="{BB962C8B-B14F-4D97-AF65-F5344CB8AC3E}">
        <p14:creationId xmlns:p14="http://schemas.microsoft.com/office/powerpoint/2010/main" val="1505477342"/>
      </p:ext>
    </p:extLst>
  </p:cSld>
  <p:clrMapOvr>
    <a:masterClrMapping/>
  </p:clrMapOvr>
  <p:transition spd="slow" advTm="200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normAutofit/>
          </a:bodyPr>
          <a:lstStyle/>
          <a:p>
            <a:pPr marL="64008" indent="0">
              <a:buNone/>
            </a:pPr>
            <a:endParaRPr lang="es-AR" dirty="0"/>
          </a:p>
          <a:p>
            <a:endParaRPr lang="es-AR" dirty="0"/>
          </a:p>
          <a:p>
            <a:r>
              <a:rPr lang="es-AR" dirty="0"/>
              <a:t>Dónde encontrar estos efectos</a:t>
            </a:r>
          </a:p>
          <a:p>
            <a:r>
              <a:rPr lang="es-AR" dirty="0"/>
              <a:t>Hay pestañas específicas en la cinta de opciones que le ayudarán a crear cada tipo de efecto. Vaya a la pestaña Transiciones o a la pestaña Animaciones cuando desee crear o editar un efecto:</a:t>
            </a:r>
          </a:p>
          <a:p>
            <a:endParaRPr lang="es-AR" dirty="0"/>
          </a:p>
          <a:p>
            <a:endParaRPr lang="es-AR" dirty="0"/>
          </a:p>
        </p:txBody>
      </p:sp>
    </p:spTree>
    <p:extLst>
      <p:ext uri="{BB962C8B-B14F-4D97-AF65-F5344CB8AC3E}">
        <p14:creationId xmlns:p14="http://schemas.microsoft.com/office/powerpoint/2010/main" val="1314077031"/>
      </p:ext>
    </p:extLst>
  </p:cSld>
  <p:clrMapOvr>
    <a:masterClrMapping/>
  </p:clrMapOvr>
  <p:transition spd="slow" advTm="2000">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Como se hace una Transición </a:t>
            </a:r>
            <a:endParaRPr lang="es-AR" dirty="0"/>
          </a:p>
        </p:txBody>
      </p:sp>
      <p:sp>
        <p:nvSpPr>
          <p:cNvPr id="3" name="2 Marcador de contenido"/>
          <p:cNvSpPr>
            <a:spLocks noGrp="1"/>
          </p:cNvSpPr>
          <p:nvPr>
            <p:ph idx="1"/>
          </p:nvPr>
        </p:nvSpPr>
        <p:spPr/>
        <p:txBody>
          <a:bodyPr/>
          <a:lstStyle/>
          <a:p>
            <a:r>
              <a:rPr lang="es-AR" dirty="0"/>
              <a:t>Seleccione la diapositiva a la que quiere agregar una transición. Haga clic en la pestaña Transiciones y seleccione una transición. Seleccione una transición para obtener una vista previa. Seleccione Opciones de efectos para elegir la dirección y la naturaleza de la transición</a:t>
            </a:r>
            <a:r>
              <a:rPr lang="es-AR" dirty="0" smtClean="0"/>
              <a:t>.</a:t>
            </a:r>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a:p>
            <a:endParaRPr lang="es-AR" dirty="0" smtClean="0"/>
          </a:p>
          <a:p>
            <a:endParaRPr lang="es-AR" dirty="0"/>
          </a:p>
        </p:txBody>
      </p:sp>
    </p:spTree>
    <p:extLst>
      <p:ext uri="{BB962C8B-B14F-4D97-AF65-F5344CB8AC3E}">
        <p14:creationId xmlns:p14="http://schemas.microsoft.com/office/powerpoint/2010/main" val="1023738127"/>
      </p:ext>
    </p:extLst>
  </p:cSld>
  <p:clrMapOvr>
    <a:masterClrMapping/>
  </p:clrMapOvr>
  <p:transition spd="slow" advTm="200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5472608" cy="341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504" y="5157192"/>
            <a:ext cx="3259541" cy="1512168"/>
          </a:xfrm>
          <a:prstGeom prst="rect">
            <a:avLst/>
          </a:prstGeom>
        </p:spPr>
      </p:pic>
    </p:spTree>
    <p:extLst>
      <p:ext uri="{BB962C8B-B14F-4D97-AF65-F5344CB8AC3E}">
        <p14:creationId xmlns:p14="http://schemas.microsoft.com/office/powerpoint/2010/main" val="2497942966"/>
      </p:ext>
    </p:extLst>
  </p:cSld>
  <p:clrMapOvr>
    <a:masterClrMapping/>
  </p:clrMapOvr>
  <p:transition spd="slow" advTm="200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Como se hace una animación </a:t>
            </a:r>
            <a:endParaRPr lang="es-AR" dirty="0"/>
          </a:p>
        </p:txBody>
      </p:sp>
      <p:sp>
        <p:nvSpPr>
          <p:cNvPr id="3" name="2 Marcador de contenido"/>
          <p:cNvSpPr>
            <a:spLocks noGrp="1"/>
          </p:cNvSpPr>
          <p:nvPr>
            <p:ph idx="1"/>
          </p:nvPr>
        </p:nvSpPr>
        <p:spPr/>
        <p:txBody>
          <a:bodyPr>
            <a:normAutofit lnSpcReduction="10000"/>
          </a:bodyPr>
          <a:lstStyle/>
          <a:p>
            <a:r>
              <a:rPr lang="es-AR" dirty="0"/>
              <a:t>Seleccione el objeto de la diapositiva que desee animar. En la pestaña Animaciones, haga clic en Panel de animación. Haga clic en Agregar animación y elija un efecto de animación. Para aplicar otros efectos de animación al mismo objeto, selecciónelo, haga clic en Agregar animación y elija otro efecto de animación.</a:t>
            </a:r>
          </a:p>
        </p:txBody>
      </p:sp>
    </p:spTree>
    <p:extLst>
      <p:ext uri="{BB962C8B-B14F-4D97-AF65-F5344CB8AC3E}">
        <p14:creationId xmlns:p14="http://schemas.microsoft.com/office/powerpoint/2010/main" val="1166182149"/>
      </p:ext>
    </p:extLst>
  </p:cSld>
  <p:clrMapOvr>
    <a:masterClrMapping/>
  </p:clrMapOvr>
  <p:transition spd="slow" advTm="200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3773958" cy="351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5053980"/>
            <a:ext cx="4067944" cy="1491579"/>
          </a:xfrm>
          <a:prstGeom prst="rect">
            <a:avLst/>
          </a:prstGeom>
        </p:spPr>
      </p:pic>
    </p:spTree>
    <p:extLst>
      <p:ext uri="{BB962C8B-B14F-4D97-AF65-F5344CB8AC3E}">
        <p14:creationId xmlns:p14="http://schemas.microsoft.com/office/powerpoint/2010/main" val="4168354762"/>
      </p:ext>
    </p:extLst>
  </p:cSld>
  <p:clrMapOvr>
    <a:masterClrMapping/>
  </p:clrMapOvr>
  <p:transition spd="slow" advTm="2000">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2000" dirty="0"/>
              <a:t>https://support.microsoft.com/es-es/office/animaciones-frente-a-transiciones-en-una-presentaci%C3%B3n-con-diapositivas-bae174a4-dad3-4268-bf9c-c201a70995f1#:~:text=Una%20animaci%C3%B3n%20es%20un%20efecto,la%20siguiente%20durante%20una%20presentaci%C3%B3n</a:t>
            </a:r>
            <a:r>
              <a:rPr lang="es-AR" dirty="0"/>
              <a:t>.</a:t>
            </a: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2852936"/>
            <a:ext cx="2903623" cy="2259018"/>
          </a:xfrm>
          <a:prstGeom prst="rect">
            <a:avLst/>
          </a:prstGeom>
        </p:spPr>
      </p:pic>
      <p:sp>
        <p:nvSpPr>
          <p:cNvPr id="5" name="4 Marcador de contenido"/>
          <p:cNvSpPr>
            <a:spLocks noGrp="1"/>
          </p:cNvSpPr>
          <p:nvPr>
            <p:ph idx="1"/>
          </p:nvPr>
        </p:nvSpPr>
        <p:spPr/>
        <p:txBody>
          <a:bodyPr/>
          <a:lstStyle/>
          <a:p>
            <a:endParaRPr lang="es-AR"/>
          </a:p>
        </p:txBody>
      </p:sp>
    </p:spTree>
    <p:extLst>
      <p:ext uri="{BB962C8B-B14F-4D97-AF65-F5344CB8AC3E}">
        <p14:creationId xmlns:p14="http://schemas.microsoft.com/office/powerpoint/2010/main" val="1457619745"/>
      </p:ext>
    </p:extLst>
  </p:cSld>
  <p:clrMapOvr>
    <a:masterClrMapping/>
  </p:clrMapOvr>
  <p:transition spd="slow" advTm="2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76672"/>
            <a:ext cx="7952687" cy="1035496"/>
          </a:xfrm>
        </p:spPr>
        <p:txBody>
          <a:bodyPr/>
          <a:lstStyle/>
          <a:p>
            <a:r>
              <a:rPr lang="es-AR" dirty="0" smtClean="0"/>
              <a:t>Definición de Power Point :</a:t>
            </a:r>
            <a:endParaRPr lang="es-AR" dirty="0"/>
          </a:p>
        </p:txBody>
      </p:sp>
      <p:sp>
        <p:nvSpPr>
          <p:cNvPr id="4" name="3 Marcador de contenido"/>
          <p:cNvSpPr>
            <a:spLocks noGrp="1"/>
          </p:cNvSpPr>
          <p:nvPr>
            <p:ph idx="1"/>
          </p:nvPr>
        </p:nvSpPr>
        <p:spPr/>
        <p:txBody>
          <a:bodyPr>
            <a:normAutofit fontScale="47500" lnSpcReduction="20000"/>
          </a:bodyPr>
          <a:lstStyle/>
          <a:p>
            <a:r>
              <a:rPr lang="es-AR" b="1" dirty="0"/>
              <a:t>PowerPoint es un software desarrollado por Microsoft que permite diseñar presentaciones mediante la combinación de gráficos, imágenes, video, texto y animación en diapositivas.</a:t>
            </a:r>
          </a:p>
          <a:p>
            <a:endParaRPr lang="es-AR" b="1" dirty="0"/>
          </a:p>
          <a:p>
            <a:r>
              <a:rPr lang="es-AR" b="1" dirty="0"/>
              <a:t>Ya sea en el mundo empresarial, educativo o personal, PowerPoint es una herramienta accesible, versátil y de fácil manejo que te ayuda a crear materiales que sirven de apoyo visual en la comunicación de diversos mensajes.</a:t>
            </a:r>
          </a:p>
          <a:p>
            <a:endParaRPr lang="es-AR" b="1" dirty="0"/>
          </a:p>
          <a:p>
            <a:r>
              <a:rPr lang="es-AR" b="1" dirty="0"/>
              <a:t>¿Qué es una diapositiva en PowerPoint?</a:t>
            </a:r>
          </a:p>
          <a:p>
            <a:r>
              <a:rPr lang="es-AR" b="1" dirty="0"/>
              <a:t>Una diapositiva en PowerPoint es cada una de las hojas digitales que forman una presentación en los que se pueden agregar texto, imágenes, fotografías, videos, gráficos, </a:t>
            </a:r>
            <a:r>
              <a:rPr lang="es-AR" b="1" dirty="0"/>
              <a:t>gifs</a:t>
            </a:r>
            <a:r>
              <a:rPr lang="es-AR" b="1" dirty="0"/>
              <a:t> animados.</a:t>
            </a:r>
          </a:p>
          <a:p>
            <a:endParaRPr lang="es-AR" b="1" dirty="0"/>
          </a:p>
          <a:p>
            <a:r>
              <a:rPr lang="es-AR" b="1" dirty="0"/>
              <a:t>Para editar las diapositivas en PowerPoint basta con dar clic sobre ella y añadir todos los elementos necesarios para darles formato, ya sea que quieras que la diapositiva sirva como portada, índice, hoja de contenido o conclusiones. </a:t>
            </a:r>
          </a:p>
          <a:p>
            <a:endParaRPr lang="es-AR" b="1" dirty="0"/>
          </a:p>
          <a:p>
            <a:r>
              <a:rPr lang="es-AR" b="1" dirty="0"/>
              <a:t>¿Para qué sirve PowerPoint?</a:t>
            </a:r>
          </a:p>
          <a:p>
            <a:r>
              <a:rPr lang="es-AR" b="1" dirty="0"/>
              <a:t>PowerPoint sirve para hacer presentaciones multimedia a través de diapositivas digitales. Es una herramienta útil para quienes buscan exponer o transmitir cierta información de forma predominantemente visual a un público específico</a:t>
            </a:r>
            <a:r>
              <a:rPr lang="es-AR" b="1" dirty="0" smtClean="0"/>
              <a:t>.</a:t>
            </a:r>
            <a:endParaRPr lang="es-AR" b="1" dirty="0"/>
          </a:p>
        </p:txBody>
      </p:sp>
    </p:spTree>
    <p:extLst>
      <p:ext uri="{BB962C8B-B14F-4D97-AF65-F5344CB8AC3E}">
        <p14:creationId xmlns:p14="http://schemas.microsoft.com/office/powerpoint/2010/main" val="329057398"/>
      </p:ext>
    </p:extLst>
  </p:cSld>
  <p:clrMapOvr>
    <a:masterClrMapping/>
  </p:clrMapOvr>
  <p:transition spd="slow" advTm="2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1800" dirty="0">
                <a:hlinkClick r:id="rId2"/>
              </a:rPr>
              <a:t>https://blog.hubspot.es/marketing/que-es-powerpoint#:~:</a:t>
            </a:r>
            <a:r>
              <a:rPr lang="es-AR" sz="1800" dirty="0" smtClean="0">
                <a:hlinkClick r:id="rId2"/>
              </a:rPr>
              <a:t>text=PowerPoint%20es%20un%20software%20desarrollado,texto%20y%20animaci%C3%B3n%20en%20diapositivas</a:t>
            </a:r>
            <a:r>
              <a:rPr lang="es-AR" dirty="0" smtClean="0"/>
              <a:t/>
            </a:r>
            <a:br>
              <a:rPr lang="es-AR" dirty="0" smtClean="0"/>
            </a:br>
            <a:endParaRPr lang="es-AR"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311158"/>
            <a:ext cx="4909908" cy="368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700808"/>
            <a:ext cx="3648075" cy="4572000"/>
          </a:xfrm>
          <a:prstGeom prst="rect">
            <a:avLst/>
          </a:prstGeom>
        </p:spPr>
      </p:pic>
    </p:spTree>
    <p:extLst>
      <p:ext uri="{BB962C8B-B14F-4D97-AF65-F5344CB8AC3E}">
        <p14:creationId xmlns:p14="http://schemas.microsoft.com/office/powerpoint/2010/main" val="1655720488"/>
      </p:ext>
    </p:extLst>
  </p:cSld>
  <p:clrMapOvr>
    <a:masterClrMapping/>
  </p:clrMapOvr>
  <p:transition spd="slow" advTm="2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Caracteristicas :</a:t>
            </a:r>
            <a:endParaRPr lang="es-AR" dirty="0"/>
          </a:p>
        </p:txBody>
      </p:sp>
      <p:sp>
        <p:nvSpPr>
          <p:cNvPr id="3" name="2 Marcador de contenido"/>
          <p:cNvSpPr>
            <a:spLocks noGrp="1"/>
          </p:cNvSpPr>
          <p:nvPr>
            <p:ph idx="1"/>
          </p:nvPr>
        </p:nvSpPr>
        <p:spPr/>
        <p:txBody>
          <a:bodyPr>
            <a:normAutofit fontScale="92500" lnSpcReduction="10000"/>
          </a:bodyPr>
          <a:lstStyle/>
          <a:p>
            <a:r>
              <a:rPr lang="es-AR" dirty="0"/>
              <a:t>Es fácil de usar.</a:t>
            </a:r>
          </a:p>
          <a:p>
            <a:r>
              <a:rPr lang="es-AR" dirty="0"/>
              <a:t>Permite crear presentaciones atractivas.</a:t>
            </a:r>
          </a:p>
          <a:p>
            <a:r>
              <a:rPr lang="es-AR" dirty="0"/>
              <a:t>Brinda viñetas simples.</a:t>
            </a:r>
          </a:p>
          <a:p>
            <a:r>
              <a:rPr lang="es-AR" dirty="0"/>
              <a:t>Ofrece una disposición sencilla de la información.</a:t>
            </a:r>
          </a:p>
          <a:p>
            <a:r>
              <a:rPr lang="es-AR" dirty="0"/>
              <a:t>Es fácil de presentar.</a:t>
            </a:r>
          </a:p>
          <a:p>
            <a:r>
              <a:rPr lang="es-AR" dirty="0"/>
              <a:t>Sus archivos son vulnerables.</a:t>
            </a:r>
          </a:p>
          <a:p>
            <a:r>
              <a:rPr lang="es-AR" dirty="0"/>
              <a:t>Sus presentaciones se desarrollan en una narrativa lineal.</a:t>
            </a:r>
          </a:p>
          <a:p>
            <a:r>
              <a:rPr lang="es-AR" dirty="0"/>
              <a:t>No ofrece mucha compatibilidad.</a:t>
            </a:r>
          </a:p>
        </p:txBody>
      </p:sp>
    </p:spTree>
    <p:extLst>
      <p:ext uri="{BB962C8B-B14F-4D97-AF65-F5344CB8AC3E}">
        <p14:creationId xmlns:p14="http://schemas.microsoft.com/office/powerpoint/2010/main" val="4042275454"/>
      </p:ext>
    </p:extLst>
  </p:cSld>
  <p:clrMapOvr>
    <a:masterClrMapping/>
  </p:clrMapOvr>
  <p:transition spd="slow" advTm="2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865362"/>
          </a:xfrm>
        </p:spPr>
        <p:txBody>
          <a:bodyPr>
            <a:noAutofit/>
          </a:bodyPr>
          <a:lstStyle/>
          <a:p>
            <a:r>
              <a:rPr lang="es-AR" sz="2400" dirty="0">
                <a:hlinkClick r:id="rId2"/>
              </a:rPr>
              <a:t>https://</a:t>
            </a:r>
            <a:r>
              <a:rPr lang="es-AR" sz="2400" dirty="0" smtClean="0">
                <a:hlinkClick r:id="rId2"/>
              </a:rPr>
              <a:t>www.google.com/search?q=CARACTERISTICAS+MAS+IMPORTANTES+DEL+POWER+POINT&amp;source=lmns&amp;bih=657&amp;biw=1024&amp;hl=es&amp;sa=X&amp;ved=2ahUKEwiCv-nK1_X_AhXRq5UCHdzID4YQ_AUoAHoECAEQAA</a:t>
            </a:r>
            <a:r>
              <a:rPr lang="es-AR" sz="2400" dirty="0" smtClean="0"/>
              <a:t/>
            </a:r>
            <a:br>
              <a:rPr lang="es-AR" sz="2400" dirty="0" smtClean="0"/>
            </a:br>
            <a:endParaRPr lang="es-AR" sz="24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132856"/>
            <a:ext cx="3960440" cy="264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818286"/>
            <a:ext cx="4104456" cy="1711275"/>
          </a:xfrm>
          <a:prstGeom prst="rect">
            <a:avLst/>
          </a:prstGeom>
        </p:spPr>
      </p:pic>
    </p:spTree>
    <p:extLst>
      <p:ext uri="{BB962C8B-B14F-4D97-AF65-F5344CB8AC3E}">
        <p14:creationId xmlns:p14="http://schemas.microsoft.com/office/powerpoint/2010/main" val="2762910515"/>
      </p:ext>
    </p:extLst>
  </p:cSld>
  <p:clrMapOvr>
    <a:masterClrMapping/>
  </p:clrMapOvr>
  <p:transition spd="slow" advTm="2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Elementos:</a:t>
            </a:r>
            <a:endParaRPr lang="es-AR" dirty="0"/>
          </a:p>
        </p:txBody>
      </p:sp>
      <p:sp>
        <p:nvSpPr>
          <p:cNvPr id="3" name="2 Marcador de contenido"/>
          <p:cNvSpPr>
            <a:spLocks noGrp="1"/>
          </p:cNvSpPr>
          <p:nvPr>
            <p:ph idx="1"/>
          </p:nvPr>
        </p:nvSpPr>
        <p:spPr>
          <a:xfrm>
            <a:off x="323528" y="1268760"/>
            <a:ext cx="8445624" cy="5589240"/>
          </a:xfrm>
        </p:spPr>
        <p:txBody>
          <a:bodyPr>
            <a:normAutofit fontScale="25000" lnSpcReduction="20000"/>
          </a:bodyPr>
          <a:lstStyle/>
          <a:p>
            <a:r>
              <a:rPr lang="es-AR" sz="5600" dirty="0"/>
              <a:t>1. Barra de herramientas de accesos rápido</a:t>
            </a:r>
            <a:r>
              <a:rPr lang="es-AR" dirty="0"/>
              <a:t>s</a:t>
            </a:r>
          </a:p>
          <a:p>
            <a:endParaRPr lang="es-AR" sz="4800" dirty="0"/>
          </a:p>
          <a:p>
            <a:r>
              <a:rPr lang="es-AR" sz="4800" dirty="0"/>
              <a:t>Se caracteriza por que contiene normalmente las opciones que se usan con mayor frecuencia, como son Abrir, Guardar, Deshacer, etc. Puedes personalizar dichos íconos a tu gusto.</a:t>
            </a:r>
          </a:p>
          <a:p>
            <a:endParaRPr lang="es-AR" sz="4800" dirty="0"/>
          </a:p>
          <a:p>
            <a:r>
              <a:rPr lang="es-AR" sz="4800" dirty="0"/>
              <a:t>2. Fichas o pestañas</a:t>
            </a:r>
          </a:p>
          <a:p>
            <a:endParaRPr lang="es-AR" sz="4800" dirty="0"/>
          </a:p>
          <a:p>
            <a:r>
              <a:rPr lang="es-AR" sz="4800" dirty="0"/>
              <a:t>Son una serie de separadores que contienen distintas funciones para utilizar dentro de la cinta de opciones, entre las que destacan Transiciones y Animaciones.</a:t>
            </a:r>
          </a:p>
          <a:p>
            <a:endParaRPr lang="es-AR" sz="4800" dirty="0"/>
          </a:p>
          <a:p>
            <a:r>
              <a:rPr lang="es-AR" sz="4800" dirty="0"/>
              <a:t>3. Cinta de opciones</a:t>
            </a:r>
          </a:p>
          <a:p>
            <a:endParaRPr lang="es-AR" sz="4800" dirty="0"/>
          </a:p>
          <a:p>
            <a:r>
              <a:rPr lang="es-AR" sz="4800" dirty="0"/>
              <a:t>Contiene todos los botones y comandos que necesitas para crear tus presentaciones en PowerPoint. Está compuesta de múltiples pestañas y estas, a su vez, contienen los comandos agrupados según su función, cada agrupación se llama Grupo de Herramientas y debajo tiene el nombre que lleva ese grupo en específico, por ejemplo, en la pestaña Inicio, se encuentra la cinta de opciones, uno de sus grupos de herramientas se llama “Portapapeles”.</a:t>
            </a:r>
          </a:p>
          <a:p>
            <a:endParaRPr lang="es-AR" sz="4800" dirty="0"/>
          </a:p>
          <a:p>
            <a:r>
              <a:rPr lang="es-AR" sz="4800" dirty="0"/>
              <a:t>4. Cuenta de usuario</a:t>
            </a:r>
          </a:p>
          <a:p>
            <a:endParaRPr lang="es-AR" sz="4800" dirty="0"/>
          </a:p>
          <a:p>
            <a:r>
              <a:rPr lang="es-AR" sz="4800" dirty="0"/>
              <a:t>Desde aquí puedes ver tu cuenta de Microsoft, con la cuál está registrado tu producto de Office, puedes acceder a tu perfil y cambiar tu cuenta.</a:t>
            </a:r>
          </a:p>
          <a:p>
            <a:endParaRPr lang="es-AR" sz="4800" dirty="0"/>
          </a:p>
        </p:txBody>
      </p:sp>
    </p:spTree>
    <p:extLst>
      <p:ext uri="{BB962C8B-B14F-4D97-AF65-F5344CB8AC3E}">
        <p14:creationId xmlns:p14="http://schemas.microsoft.com/office/powerpoint/2010/main" val="2530783424"/>
      </p:ext>
    </p:extLst>
  </p:cSld>
  <p:clrMapOvr>
    <a:masterClrMapping/>
  </p:clrMapOvr>
  <p:transition spd="slow" advTm="2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Elementos :</a:t>
            </a:r>
            <a:endParaRPr lang="es-AR" dirty="0"/>
          </a:p>
        </p:txBody>
      </p:sp>
      <p:sp>
        <p:nvSpPr>
          <p:cNvPr id="3" name="2 Marcador de contenido"/>
          <p:cNvSpPr>
            <a:spLocks noGrp="1"/>
          </p:cNvSpPr>
          <p:nvPr>
            <p:ph idx="1"/>
          </p:nvPr>
        </p:nvSpPr>
        <p:spPr/>
        <p:txBody>
          <a:bodyPr>
            <a:normAutofit fontScale="47500" lnSpcReduction="20000"/>
          </a:bodyPr>
          <a:lstStyle/>
          <a:p>
            <a:r>
              <a:rPr lang="es-AR" dirty="0"/>
              <a:t>5. ¿Qué hacer? / Indicar</a:t>
            </a:r>
          </a:p>
          <a:p>
            <a:endParaRPr lang="es-AR" dirty="0"/>
          </a:p>
          <a:p>
            <a:r>
              <a:rPr lang="es-AR" dirty="0"/>
              <a:t>Este botón o comando te ayudará a buscar y encontrar rápidamente algunas herramientas de PowerPoint y elementos que desees usar para crear tu presentación.</a:t>
            </a:r>
          </a:p>
          <a:p>
            <a:endParaRPr lang="es-AR" dirty="0"/>
          </a:p>
          <a:p>
            <a:r>
              <a:rPr lang="es-AR" dirty="0"/>
              <a:t>6. Panel de navegación de diapositivas</a:t>
            </a:r>
          </a:p>
          <a:p>
            <a:endParaRPr lang="es-AR" dirty="0"/>
          </a:p>
          <a:p>
            <a:r>
              <a:rPr lang="es-AR" dirty="0"/>
              <a:t>En esta área se muestra la cantidad de diapositivas que tienes en tu documento, puede moverlas de lugar, agregar o quitar, según tus necesidades.</a:t>
            </a:r>
          </a:p>
          <a:p>
            <a:endParaRPr lang="es-AR" dirty="0"/>
          </a:p>
          <a:p>
            <a:r>
              <a:rPr lang="es-AR" dirty="0"/>
              <a:t>7. Espacio de trabajo</a:t>
            </a:r>
          </a:p>
          <a:p>
            <a:endParaRPr lang="es-AR" dirty="0"/>
          </a:p>
          <a:p>
            <a:r>
              <a:rPr lang="es-AR" dirty="0"/>
              <a:t>Esta área, también llamada diapositiva en blanco, es el espacio de trabajo en PowerPoint, aquí agregarás todos los elementos que contendrá tu presentación digital.</a:t>
            </a:r>
          </a:p>
          <a:p>
            <a:endParaRPr lang="es-AR" dirty="0"/>
          </a:p>
          <a:p>
            <a:r>
              <a:rPr lang="es-AR" dirty="0"/>
              <a:t>8. Número de diapositiva</a:t>
            </a:r>
          </a:p>
          <a:p>
            <a:endParaRPr lang="es-AR" dirty="0"/>
          </a:p>
        </p:txBody>
      </p:sp>
    </p:spTree>
    <p:extLst>
      <p:ext uri="{BB962C8B-B14F-4D97-AF65-F5344CB8AC3E}">
        <p14:creationId xmlns:p14="http://schemas.microsoft.com/office/powerpoint/2010/main" val="2565668463"/>
      </p:ext>
    </p:extLst>
  </p:cSld>
  <p:clrMapOvr>
    <a:masterClrMapping/>
  </p:clrMapOvr>
  <p:transition spd="slow" advTm="2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Elementos:</a:t>
            </a:r>
            <a:endParaRPr lang="es-AR" dirty="0"/>
          </a:p>
        </p:txBody>
      </p:sp>
      <p:sp>
        <p:nvSpPr>
          <p:cNvPr id="3" name="2 Marcador de contenido"/>
          <p:cNvSpPr>
            <a:spLocks noGrp="1"/>
          </p:cNvSpPr>
          <p:nvPr>
            <p:ph idx="1"/>
          </p:nvPr>
        </p:nvSpPr>
        <p:spPr/>
        <p:txBody>
          <a:bodyPr>
            <a:normAutofit fontScale="40000" lnSpcReduction="20000"/>
          </a:bodyPr>
          <a:lstStyle/>
          <a:p>
            <a:r>
              <a:rPr lang="es-AR" dirty="0"/>
              <a:t>Este es un contador que te muestra principalmente el número de la diapositiva en la que te encuentras trabajando, así como el total de diapositivas que contiene tu presentación.</a:t>
            </a:r>
          </a:p>
          <a:p>
            <a:endParaRPr lang="es-AR" dirty="0"/>
          </a:p>
          <a:p>
            <a:r>
              <a:rPr lang="es-AR" dirty="0"/>
              <a:t>9. Notas</a:t>
            </a:r>
          </a:p>
          <a:p>
            <a:endParaRPr lang="es-AR" dirty="0"/>
          </a:p>
          <a:p>
            <a:r>
              <a:rPr lang="es-AR" dirty="0"/>
              <a:t>Cuando hagas clic en esta opción podrás agregar notas en la diapositiva que te pueden ayudar cuando estés realizando tu presentación en público.</a:t>
            </a:r>
          </a:p>
          <a:p>
            <a:endParaRPr lang="es-AR" dirty="0"/>
          </a:p>
          <a:p>
            <a:r>
              <a:rPr lang="es-AR" dirty="0"/>
              <a:t>10. Modos de visualización</a:t>
            </a:r>
          </a:p>
          <a:p>
            <a:endParaRPr lang="es-AR" dirty="0"/>
          </a:p>
          <a:p>
            <a:r>
              <a:rPr lang="es-AR" dirty="0"/>
              <a:t>Encontrarás cuatro formas de ver una presentación. Normal, clasificador de diapositivas y vista lectura, el último ícono se llama “Presentación con diapositivas” que explicaré más adelante.</a:t>
            </a:r>
          </a:p>
          <a:p>
            <a:endParaRPr lang="es-AR" dirty="0"/>
          </a:p>
          <a:p>
            <a:r>
              <a:rPr lang="es-AR" dirty="0"/>
              <a:t>11. Control deslizante del zoom</a:t>
            </a:r>
          </a:p>
          <a:p>
            <a:endParaRPr lang="es-AR" dirty="0"/>
          </a:p>
          <a:p>
            <a:r>
              <a:rPr lang="es-AR" dirty="0"/>
              <a:t>Con esta pequeña barra podrás acerca o alejar tu documento para visualizar los elementos como mejor prefieras.</a:t>
            </a:r>
          </a:p>
          <a:p>
            <a:endParaRPr lang="es-AR" dirty="0"/>
          </a:p>
          <a:p>
            <a:r>
              <a:rPr lang="es-AR" dirty="0"/>
              <a:t>12. Presentación con diapositivas</a:t>
            </a:r>
          </a:p>
          <a:p>
            <a:endParaRPr lang="es-AR" dirty="0"/>
          </a:p>
          <a:p>
            <a:r>
              <a:rPr lang="es-AR" dirty="0"/>
              <a:t>Este es uno de los pequeños botones más importantes dentro de PowerPoint, ya que es el que permite visualizar todo lo que has creado en tu presentación en pantalla completa, puedes oprimir este botón o hacer clic en tu tecla F5.</a:t>
            </a:r>
          </a:p>
        </p:txBody>
      </p:sp>
    </p:spTree>
    <p:extLst>
      <p:ext uri="{BB962C8B-B14F-4D97-AF65-F5344CB8AC3E}">
        <p14:creationId xmlns:p14="http://schemas.microsoft.com/office/powerpoint/2010/main" val="2602594574"/>
      </p:ext>
    </p:extLst>
  </p:cSld>
  <p:clrMapOvr>
    <a:masterClrMapping/>
  </p:clrMapOvr>
  <p:transition spd="slow" advTm="2000">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283</TotalTime>
  <Words>1600</Words>
  <Application>Microsoft Office PowerPoint</Application>
  <PresentationFormat>Presentación en pantalla (4:3)</PresentationFormat>
  <Paragraphs>154</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Brío</vt:lpstr>
      <vt:lpstr>Laboratorio  de     Informática taller  </vt:lpstr>
      <vt:lpstr>Presentación de PowerPoint</vt:lpstr>
      <vt:lpstr>Definición de Power Point :</vt:lpstr>
      <vt:lpstr>https://blog.hubspot.es/marketing/que-es-powerpoint#:~:text=PowerPoint%20es%20un%20software%20desarrollado,texto%20y%20animaci%C3%B3n%20en%20diapositivas </vt:lpstr>
      <vt:lpstr>Caracteristicas :</vt:lpstr>
      <vt:lpstr>https://www.google.com/search?q=CARACTERISTICAS+MAS+IMPORTANTES+DEL+POWER+POINT&amp;source=lmns&amp;bih=657&amp;biw=1024&amp;hl=es&amp;sa=X&amp;ved=2ahUKEwiCv-nK1_X_AhXRq5UCHdzID4YQ_AUoAHoECAEQAA </vt:lpstr>
      <vt:lpstr>Elementos:</vt:lpstr>
      <vt:lpstr>Elementos :</vt:lpstr>
      <vt:lpstr>Elementos:</vt:lpstr>
      <vt:lpstr>https://fernandoarciniega.com/elementos-de-la-pantalla-de-power-point/  </vt:lpstr>
      <vt:lpstr>Tipos de vistas:</vt:lpstr>
      <vt:lpstr>Presentación de PowerPoint</vt:lpstr>
      <vt:lpstr>Vistas :</vt:lpstr>
      <vt:lpstr>Vista Esquema </vt:lpstr>
      <vt:lpstr>Vistas :</vt:lpstr>
      <vt:lpstr>    </vt:lpstr>
      <vt:lpstr>Vista Diapositiva </vt:lpstr>
      <vt:lpstr>Presentación de PowerPoint</vt:lpstr>
      <vt:lpstr>Vista de presentacion  Diapositiva</vt:lpstr>
      <vt:lpstr>Tipos de vistas :link: http://ayura.udea.edu.co/cursos/distancia/sisinformacion/temas/powerpoint3.htm </vt:lpstr>
      <vt:lpstr>Transición y Animación</vt:lpstr>
      <vt:lpstr>Transicion y Animacion</vt:lpstr>
      <vt:lpstr>Presentación de PowerPoint</vt:lpstr>
      <vt:lpstr>Como se hace una Transición </vt:lpstr>
      <vt:lpstr>Presentación de PowerPoint</vt:lpstr>
      <vt:lpstr>Como se hace una animación </vt:lpstr>
      <vt:lpstr>Presentación de PowerPoint</vt:lpstr>
      <vt:lpstr>https://support.microsoft.com/es-es/office/animaciones-frente-a-transiciones-en-una-presentaci%C3%B3n-con-diapositivas-bae174a4-dad3-4268-bf9c-c201a70995f1#:~:text=Una%20animaci%C3%B3n%20es%20un%20efecto,la%20siguiente%20durante%20una%20presentaci%C3%B3n.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de    Informática</dc:title>
  <dc:creator>primaria</dc:creator>
  <cp:lastModifiedBy>primaria</cp:lastModifiedBy>
  <cp:revision>29</cp:revision>
  <dcterms:created xsi:type="dcterms:W3CDTF">2023-07-03T18:53:01Z</dcterms:created>
  <dcterms:modified xsi:type="dcterms:W3CDTF">2023-07-31T20:34:09Z</dcterms:modified>
</cp:coreProperties>
</file>