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5" r:id="rId7"/>
    <p:sldId id="261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4A6A9-8022-4E45-8656-78B3C9EB2FB0}" type="datetimeFigureOut">
              <a:rPr lang="es-ES" smtClean="0"/>
              <a:pPr/>
              <a:t>01/08/2023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A93B9-DB46-43C1-AC4F-B0E41A8EA4D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1465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A93B9-DB46-43C1-AC4F-B0E41A8EA4D8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8D2-89D1-4BCF-83B6-4A38D71BFD65}" type="datetimeFigureOut">
              <a:rPr lang="es-ES" smtClean="0"/>
              <a:pPr/>
              <a:t>01/08/2023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DC09-BA63-4AB6-B235-9C24CAD7517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8D2-89D1-4BCF-83B6-4A38D71BFD65}" type="datetimeFigureOut">
              <a:rPr lang="es-ES" smtClean="0"/>
              <a:pPr/>
              <a:t>01/08/2023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DC09-BA63-4AB6-B235-9C24CAD751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8D2-89D1-4BCF-83B6-4A38D71BFD65}" type="datetimeFigureOut">
              <a:rPr lang="es-ES" smtClean="0"/>
              <a:pPr/>
              <a:t>01/08/2023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DC09-BA63-4AB6-B235-9C24CAD751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8D2-89D1-4BCF-83B6-4A38D71BFD65}" type="datetimeFigureOut">
              <a:rPr lang="es-ES" smtClean="0"/>
              <a:pPr/>
              <a:t>01/08/2023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DC09-BA63-4AB6-B235-9C24CAD751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8D2-89D1-4BCF-83B6-4A38D71BFD65}" type="datetimeFigureOut">
              <a:rPr lang="es-ES" smtClean="0"/>
              <a:pPr/>
              <a:t>01/08/2023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FEDC09-BA63-4AB6-B235-9C24CAD751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8D2-89D1-4BCF-83B6-4A38D71BFD65}" type="datetimeFigureOut">
              <a:rPr lang="es-ES" smtClean="0"/>
              <a:pPr/>
              <a:t>01/08/2023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DC09-BA63-4AB6-B235-9C24CAD751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8D2-89D1-4BCF-83B6-4A38D71BFD65}" type="datetimeFigureOut">
              <a:rPr lang="es-ES" smtClean="0"/>
              <a:pPr/>
              <a:t>01/08/2023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DC09-BA63-4AB6-B235-9C24CAD751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8D2-89D1-4BCF-83B6-4A38D71BFD65}" type="datetimeFigureOut">
              <a:rPr lang="es-ES" smtClean="0"/>
              <a:pPr/>
              <a:t>01/08/2023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DC09-BA63-4AB6-B235-9C24CAD751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8D2-89D1-4BCF-83B6-4A38D71BFD65}" type="datetimeFigureOut">
              <a:rPr lang="es-ES" smtClean="0"/>
              <a:pPr/>
              <a:t>01/08/2023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DC09-BA63-4AB6-B235-9C24CAD751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8D2-89D1-4BCF-83B6-4A38D71BFD65}" type="datetimeFigureOut">
              <a:rPr lang="es-ES" smtClean="0"/>
              <a:pPr/>
              <a:t>01/08/2023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DC09-BA63-4AB6-B235-9C24CAD751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8D2-89D1-4BCF-83B6-4A38D71BFD65}" type="datetimeFigureOut">
              <a:rPr lang="es-ES" smtClean="0"/>
              <a:pPr/>
              <a:t>01/08/2023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DC09-BA63-4AB6-B235-9C24CAD751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70A8D2-89D1-4BCF-83B6-4A38D71BFD65}" type="datetimeFigureOut">
              <a:rPr lang="es-ES" smtClean="0"/>
              <a:pPr/>
              <a:t>01/08/2023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FEDC09-BA63-4AB6-B235-9C24CAD751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search?q=definicioin+de+power+point+y+su+utilidad&amp;oq=definicioin+de+power+point+y+su+utilidad&amp;aqs=chrome..69i57j33l3.24975j1j7&amp;sourceid=chrome&amp;ie=UTF-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Elementos+de+Power+Point-Funciones+que+cumple+cada+elemento&amp;oq=Elementos+de+Power+Point-Funciones+que+cumple+cada+elemento&amp;aqs=chrome..69i57.1590j0j7&amp;sourceid=chrome&amp;ie=UTF-8" TargetMode="External"/><Relationship Id="rId2" Type="http://schemas.openxmlformats.org/officeDocument/2006/relationships/hyperlink" Target="https://www.google.com/search?q=caracteristicas+mas+importante+de+power+point&amp;oq=c&amp;aqs=chrome.0.69i59l3j69i57j0j5l3.1569j0j7&amp;sourceid=chrome&amp;ie=UTF-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ogle.com/search?q=tipos+de+vista+de+power+point&amp;oq=tipos+de+vista+de+power+point&amp;aqs=chrome..69i57j0l7.7373j0j7&amp;sourceid=chrome&amp;ie=UTF-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definici%C3%B3n+de+transici%C3%B3n+y+animacion&amp;biw=1360&amp;bih=657&amp;ei=5ginZIqnMLm35OUP48ihwAU&amp;ved=0ahUKEwiKss782_r_AhW5G7kGHWNkCFgQ4dUDCA8&amp;uact=5&amp;oq=definici%C3%B3n+de+transici%C3%B3n+y+animacion&amp;gs_lcp=Cgxnd3Mtd2l6LXNlcnAQAzIICAAQFhAeEA86CggAEEcQ1gQQsAM6CggAEIoFELADEEM6BwgAEIoFEEM6BQgAEIAEOgYIABAWEB46CwgAEBYQHhAPEPEESgQIQRgAUL8KWL0kYLQoaAFwAXgAgAF2iAGRCpIBBDAuMTKYAQCgAQHAAQHIAQo&amp;sclient=gws-wiz-ser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Laboratorio de informática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300039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PRACTICO Nº4</a:t>
            </a:r>
          </a:p>
          <a:p>
            <a:endParaRPr lang="es-ES" dirty="0" smtClean="0"/>
          </a:p>
          <a:p>
            <a:r>
              <a:rPr lang="es-ES" dirty="0" smtClean="0"/>
              <a:t> Giovanni de la Vega</a:t>
            </a:r>
          </a:p>
          <a:p>
            <a:r>
              <a:rPr lang="es-ES" dirty="0" smtClean="0"/>
              <a:t>1ºA</a:t>
            </a:r>
          </a:p>
          <a:p>
            <a:r>
              <a:rPr lang="es-ES" dirty="0" smtClean="0"/>
              <a:t>Colegio de Prado </a:t>
            </a:r>
          </a:p>
          <a:p>
            <a:r>
              <a:rPr lang="es-ES" dirty="0" smtClean="0"/>
              <a:t> profesora: Andrea Gómez</a:t>
            </a:r>
          </a:p>
          <a:p>
            <a:endParaRPr lang="es-ES" dirty="0"/>
          </a:p>
        </p:txBody>
      </p:sp>
      <p:pic>
        <p:nvPicPr>
          <p:cNvPr id="89089" name="Picture 1" descr="D:\Users\Secundaria\Downloads\download (1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85728"/>
            <a:ext cx="1083836" cy="145256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214218" y="2357430"/>
          <a:ext cx="8929782" cy="5448745"/>
        </p:xfrm>
        <a:graphic>
          <a:graphicData uri="http://schemas.openxmlformats.org/presentationml/2006/ole">
            <p:oleObj spid="_x0000_s2050" name="Documento" r:id="rId3" imgW="5618886" imgH="3429123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20787 L 0.01979 -0.28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A_ PowerPoint es un software desarrollado por Microsoft que permite diseñar presentaciones mediante la combinación de gráficos, imágenes, video, texto y animación en diapositivas.</a:t>
            </a:r>
          </a:p>
          <a:p>
            <a:r>
              <a:rPr lang="es-ES" sz="1800" dirty="0" smtClean="0">
                <a:hlinkClick r:id="rId2"/>
              </a:rPr>
              <a:t>https://www.google.com/search?q=definicioin+de+power+point+y+su+utilidad&amp;oq=definicioin+de+power+point+y+su+utilidad&amp;aqs=chrome..69i57j33l3.24975j1j7&amp;sourceid=</a:t>
            </a:r>
            <a:r>
              <a:rPr lang="es-ES" sz="1800" dirty="0" err="1" smtClean="0">
                <a:hlinkClick r:id="rId2"/>
              </a:rPr>
              <a:t>chrome&amp;ie</a:t>
            </a:r>
            <a:r>
              <a:rPr lang="es-ES" sz="1800" dirty="0" smtClean="0">
                <a:hlinkClick r:id="rId2"/>
              </a:rPr>
              <a:t>=UTF-8</a:t>
            </a:r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B_ Es fácil de usar.</a:t>
            </a:r>
          </a:p>
          <a:p>
            <a:r>
              <a:rPr lang="es-ES" dirty="0" smtClean="0"/>
              <a:t>Permite crear presentaciones atractivas.</a:t>
            </a:r>
          </a:p>
          <a:p>
            <a:r>
              <a:rPr lang="es-ES" dirty="0" smtClean="0"/>
              <a:t>Brinda viñetas simples.</a:t>
            </a:r>
          </a:p>
          <a:p>
            <a:r>
              <a:rPr lang="es-ES" dirty="0" smtClean="0"/>
              <a:t>Ofrece una disposición sencilla de la información.</a:t>
            </a:r>
          </a:p>
          <a:p>
            <a:r>
              <a:rPr lang="es-ES" dirty="0" smtClean="0"/>
              <a:t>Es fácil de presentar.</a:t>
            </a:r>
          </a:p>
          <a:p>
            <a:r>
              <a:rPr lang="es-ES" dirty="0" smtClean="0"/>
              <a:t>Sus archivos son vulnerables.</a:t>
            </a:r>
          </a:p>
          <a:p>
            <a:r>
              <a:rPr lang="es-ES" dirty="0" smtClean="0"/>
              <a:t>Sus presentaciones se desarrollan en una narrativa lineal.</a:t>
            </a:r>
          </a:p>
          <a:p>
            <a:r>
              <a:rPr lang="es-ES" dirty="0" smtClean="0"/>
              <a:t>No ofrece mucha compatibilidad.</a:t>
            </a:r>
          </a:p>
          <a:p>
            <a:endParaRPr lang="es-ES" dirty="0"/>
          </a:p>
        </p:txBody>
      </p:sp>
      <p:pic>
        <p:nvPicPr>
          <p:cNvPr id="19458" name="Picture 2" descr="D:\Users\Secundaria\Downloads\download (2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2000240"/>
            <a:ext cx="928694" cy="928694"/>
          </a:xfrm>
          <a:prstGeom prst="rect">
            <a:avLst/>
          </a:prstGeom>
          <a:noFill/>
        </p:spPr>
      </p:pic>
      <p:pic>
        <p:nvPicPr>
          <p:cNvPr id="19459" name="Picture 3" descr="D:\Users\Secundaria\Downloads\download (2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7358090"/>
            <a:ext cx="2071702" cy="1551777"/>
          </a:xfrm>
          <a:prstGeom prst="rect">
            <a:avLst/>
          </a:prstGeom>
          <a:noFill/>
        </p:spPr>
      </p:pic>
      <p:pic>
        <p:nvPicPr>
          <p:cNvPr id="18434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5786454"/>
            <a:ext cx="952500" cy="8191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463 L -0.00104 -0.28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66508"/>
          </a:xfrm>
        </p:spPr>
        <p:txBody>
          <a:bodyPr>
            <a:normAutofit/>
          </a:bodyPr>
          <a:lstStyle/>
          <a:p>
            <a:r>
              <a:rPr lang="es-ES" sz="1800" dirty="0" smtClean="0">
                <a:hlinkClick r:id="rId2"/>
              </a:rPr>
              <a:t>https://www.google.com/search?q=caracteristicas+mas+importante+de+power+point&amp;oq=c&amp;aqs=chrome.0.69i59l3j69i57j0j5l3.1569j0j7&amp;sourceid=chrome&amp;ie=UTF-8</a:t>
            </a:r>
            <a:endParaRPr lang="es-ES" sz="1800" dirty="0" smtClean="0"/>
          </a:p>
          <a:p>
            <a:r>
              <a:rPr lang="es-ES" sz="1600" dirty="0" smtClean="0"/>
              <a:t>C _ Barra de herramientas de accesos rápidos: Permite llegar a los comandos más comunes, sin importar qué pestaña hayas seleccionado en la Cinta de opciones.</a:t>
            </a:r>
          </a:p>
          <a:p>
            <a:r>
              <a:rPr lang="es-ES" sz="1600" dirty="0" smtClean="0"/>
              <a:t>Fichas o  pestañas: Agrupar ordenadamente una serie de elementos o parámetros relacionados con un tema específico.</a:t>
            </a:r>
          </a:p>
          <a:p>
            <a:r>
              <a:rPr lang="es-ES" sz="1600" dirty="0" smtClean="0"/>
              <a:t>Cinta de opciones: Ayudarle a encontrar rápidamente los comandos que necesita para completar una tarea.</a:t>
            </a:r>
          </a:p>
          <a:p>
            <a:r>
              <a:rPr lang="es-ES" sz="1600" dirty="0" smtClean="0"/>
              <a:t>Cuenta de usuario: permite acceder a los servicios de un sistema</a:t>
            </a:r>
          </a:p>
          <a:p>
            <a:r>
              <a:rPr lang="es-ES" sz="1600" dirty="0" smtClean="0"/>
              <a:t>Panel de navegación de diapositivas: te permite ver todas tus diapositivas y organizarlas según como vayas a realizar la presentación.</a:t>
            </a:r>
          </a:p>
          <a:p>
            <a:r>
              <a:rPr lang="es-ES" sz="1600" dirty="0" smtClean="0"/>
              <a:t>Espacio de trabajo: tiene la capacidad de repercutir en el estado de ánimo de los trabajadores.</a:t>
            </a:r>
          </a:p>
          <a:p>
            <a:r>
              <a:rPr lang="es-ES" sz="1600" dirty="0" smtClean="0">
                <a:hlinkClick r:id="rId3"/>
              </a:rPr>
              <a:t>https://www.google.com/search?q=Elementos+de+Power+Point-Funciones+que+cumple+cada+elemento&amp;oq=Elementos+de+Power+Point-Funciones+que+cumple+cada+elemento&amp;aqs=chrome..69i57.1590j0j7&amp;sourceid=</a:t>
            </a:r>
            <a:r>
              <a:rPr lang="es-ES" sz="1600" dirty="0" err="1" smtClean="0">
                <a:hlinkClick r:id="rId3"/>
              </a:rPr>
              <a:t>chrome&amp;ie</a:t>
            </a:r>
            <a:r>
              <a:rPr lang="es-ES" sz="1600" dirty="0" smtClean="0">
                <a:hlinkClick r:id="rId3"/>
              </a:rPr>
              <a:t>=UTF-8</a:t>
            </a:r>
            <a:endParaRPr lang="es-ES" sz="1600" dirty="0" smtClean="0"/>
          </a:p>
          <a:p>
            <a:endParaRPr lang="es-ES" sz="1800" dirty="0" smtClean="0"/>
          </a:p>
          <a:p>
            <a:endParaRPr lang="es-ES" sz="1800" dirty="0" smtClean="0"/>
          </a:p>
          <a:p>
            <a:endParaRPr lang="es-ES" sz="1800" dirty="0" smtClean="0"/>
          </a:p>
          <a:p>
            <a:endParaRPr lang="es-ES" sz="1800" dirty="0" smtClean="0"/>
          </a:p>
          <a:p>
            <a:endParaRPr lang="es-ES" sz="1800" dirty="0" smtClean="0"/>
          </a:p>
          <a:p>
            <a:endParaRPr lang="es-ES" sz="1800" dirty="0" smtClean="0"/>
          </a:p>
          <a:p>
            <a:endParaRPr lang="es-ES" sz="1800" dirty="0" smtClean="0"/>
          </a:p>
          <a:p>
            <a:endParaRPr lang="es-ES" sz="1800" dirty="0" smtClean="0"/>
          </a:p>
          <a:p>
            <a:endParaRPr lang="es-ES" sz="1800" dirty="0" smtClean="0"/>
          </a:p>
          <a:p>
            <a:endParaRPr lang="es-ES" sz="1800" dirty="0" smtClean="0"/>
          </a:p>
          <a:p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endParaRPr lang="es-ES" sz="1800" dirty="0" smtClean="0"/>
          </a:p>
          <a:p>
            <a:endParaRPr lang="es-ES" sz="1800" dirty="0"/>
          </a:p>
        </p:txBody>
      </p:sp>
      <p:pic>
        <p:nvPicPr>
          <p:cNvPr id="20483" name="Picture 3" descr="D:\Users\Secundaria\Downloads\download (2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857760"/>
            <a:ext cx="3791866" cy="2000240"/>
          </a:xfrm>
          <a:prstGeom prst="rect">
            <a:avLst/>
          </a:prstGeom>
          <a:noFill/>
        </p:spPr>
      </p:pic>
      <p:pic>
        <p:nvPicPr>
          <p:cNvPr id="19458" name="Picture 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286388"/>
            <a:ext cx="1714512" cy="10101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D_</a:t>
            </a:r>
            <a:r>
              <a:rPr lang="es-ES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Vista</a:t>
            </a:r>
            <a:r>
              <a:rPr lang="es-ES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normal: </a:t>
            </a:r>
            <a:r>
              <a:rPr lang="es-ES" sz="1800" dirty="0" smtClean="0">
                <a:solidFill>
                  <a:schemeClr val="tx1">
                    <a:lumMod val="95000"/>
                  </a:schemeClr>
                </a:solidFill>
              </a:rPr>
              <a:t>Es</a:t>
            </a:r>
            <a:r>
              <a:rPr lang="es-ES" sz="1800" dirty="0" smtClean="0"/>
              <a:t> la vista de edición principal, donde escribe y diseña las presentacione</a:t>
            </a:r>
            <a:r>
              <a:rPr lang="es-ES" sz="1800" dirty="0" smtClean="0">
                <a:solidFill>
                  <a:schemeClr val="tx1">
                    <a:lumMod val="95000"/>
                  </a:schemeClr>
                </a:solidFill>
              </a:rPr>
              <a:t>s. </a:t>
            </a:r>
          </a:p>
          <a:p>
            <a:endParaRPr lang="es-ES" sz="1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sz="1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sz="1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Vista</a:t>
            </a:r>
            <a:r>
              <a:rPr lang="es-ES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Clasificador de diapositivas:</a:t>
            </a:r>
            <a:r>
              <a:rPr lang="es-ES" sz="1800" dirty="0" smtClean="0"/>
              <a:t>  le ofrece una vista de las diapositivas en forma de miniatura.</a:t>
            </a:r>
          </a:p>
          <a:p>
            <a:endParaRPr lang="es-ES" sz="1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sz="1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sz="1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sz="1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sz="1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Vista</a:t>
            </a:r>
            <a:r>
              <a:rPr lang="es-ES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Página de notas:</a:t>
            </a:r>
            <a:r>
              <a:rPr lang="es-ES" sz="1800" dirty="0" smtClean="0"/>
              <a:t> provee un espacio para las notas de la presentación, en ocasiones, llamadas notas del expositor</a:t>
            </a:r>
            <a:endParaRPr lang="es-ES" sz="1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18434" name="Picture 2" descr="D:\Users\Secundaria\Downloads\descarga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642918"/>
            <a:ext cx="3895725" cy="1171575"/>
          </a:xfrm>
          <a:prstGeom prst="rect">
            <a:avLst/>
          </a:prstGeom>
          <a:noFill/>
        </p:spPr>
      </p:pic>
      <p:pic>
        <p:nvPicPr>
          <p:cNvPr id="6" name="Picture 4" descr="🥇▷【 Pestaña Vista Herramientas - Powerpoint 2010 Avanzado 】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85992"/>
            <a:ext cx="3024186" cy="1601051"/>
          </a:xfrm>
          <a:prstGeom prst="rect">
            <a:avLst/>
          </a:prstGeom>
          <a:noFill/>
        </p:spPr>
      </p:pic>
      <p:pic>
        <p:nvPicPr>
          <p:cNvPr id="18443" name="Picture 11" descr="D:\Users\Secundaria\Downloads\images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500570"/>
            <a:ext cx="2071702" cy="1202456"/>
          </a:xfrm>
          <a:prstGeom prst="rect">
            <a:avLst/>
          </a:prstGeom>
          <a:noFill/>
        </p:spPr>
      </p:pic>
      <p:pic>
        <p:nvPicPr>
          <p:cNvPr id="14" name="13 Imagen" descr="computadora-y-ordenador-imagen-animada-01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5000636"/>
            <a:ext cx="2333625" cy="15716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>
            <a:normAutofit fontScale="92500" lnSpcReduction="10000"/>
          </a:bodyPr>
          <a:lstStyle/>
          <a:p>
            <a:r>
              <a:rPr lang="es-ES" sz="19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Vista</a:t>
            </a:r>
            <a:r>
              <a:rPr lang="es-ES" sz="1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Esquema (disponible en </a:t>
            </a:r>
            <a:r>
              <a:rPr lang="es-ES" sz="19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PowerPoint</a:t>
            </a:r>
            <a:r>
              <a:rPr lang="es-ES" sz="1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2016 para Mac y versiones más recientes):</a:t>
            </a:r>
            <a:r>
              <a:rPr lang="es-ES" sz="1900" dirty="0" smtClean="0"/>
              <a:t> muestra la presentación como un esquema formado por los títulos y el texto principal de cada diapositiva.</a:t>
            </a:r>
            <a:endParaRPr lang="es-ES" sz="19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sz="19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sz="19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sz="19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sz="19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Vista</a:t>
            </a:r>
            <a:r>
              <a:rPr lang="es-ES" sz="1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Presentación con diapositivas:</a:t>
            </a:r>
            <a:r>
              <a:rPr lang="es-ES" sz="1900" dirty="0" smtClean="0"/>
              <a:t> ocupa toda la pantalla del equipo, exactamente del modo en que se verá la presentación en una pantalla grande cuando la vea el público.</a:t>
            </a:r>
            <a:endParaRPr lang="es-ES" sz="19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sz="19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sz="19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s-ES" sz="19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Vista</a:t>
            </a:r>
            <a:r>
              <a:rPr lang="es-ES" sz="1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Moderador:</a:t>
            </a:r>
            <a:r>
              <a:rPr lang="es-ES" sz="1900" dirty="0" smtClean="0"/>
              <a:t>  le permite ver la presentación con las notas del orador en un equipo (su portátil, por ejemplo), mientras que el público ve la presentación sin notas en otro monitor.</a:t>
            </a:r>
          </a:p>
          <a:p>
            <a:endParaRPr lang="es-ES" sz="2000" dirty="0" smtClean="0">
              <a:hlinkClick r:id="rId2"/>
            </a:endParaRPr>
          </a:p>
          <a:p>
            <a:endParaRPr lang="es-ES" sz="2000" dirty="0" smtClean="0">
              <a:hlinkClick r:id="rId2"/>
            </a:endParaRPr>
          </a:p>
          <a:p>
            <a:endParaRPr lang="es-ES" sz="2000" dirty="0" smtClean="0">
              <a:hlinkClick r:id="rId2"/>
            </a:endParaRPr>
          </a:p>
          <a:p>
            <a:endParaRPr lang="es-ES" sz="2000" dirty="0" smtClean="0">
              <a:hlinkClick r:id="rId2"/>
            </a:endParaRPr>
          </a:p>
          <a:p>
            <a:r>
              <a:rPr lang="es-ES" sz="2000" dirty="0" smtClean="0">
                <a:hlinkClick r:id="rId2"/>
              </a:rPr>
              <a:t>https://www.google.com/search?q=tipos+de+vista+de+power+point&amp;oq=tipos+de+vista+de+power+point&amp;aqs=chrome..69i57j0l7.7373j0j7&amp;sourceid=</a:t>
            </a:r>
            <a:r>
              <a:rPr lang="es-ES" sz="2000" dirty="0" err="1" smtClean="0">
                <a:hlinkClick r:id="rId2"/>
              </a:rPr>
              <a:t>chrome&amp;ie</a:t>
            </a:r>
            <a:r>
              <a:rPr lang="es-ES" sz="2000" dirty="0" smtClean="0">
                <a:hlinkClick r:id="rId2"/>
              </a:rPr>
              <a:t>=UTF-8</a:t>
            </a:r>
            <a:endParaRPr lang="es-ES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21505" name="Picture 1" descr="D:\Users\Secundaria\Downloads\vista-de-esquema-en-powerpoint-cambio-de-orden.png"/>
          <p:cNvPicPr>
            <a:picLocks noChangeAspect="1" noChangeArrowheads="1"/>
          </p:cNvPicPr>
          <p:nvPr/>
        </p:nvPicPr>
        <p:blipFill>
          <a:blip r:embed="rId3"/>
          <a:srcRect r="57293" b="55984"/>
          <a:stretch>
            <a:fillRect/>
          </a:stretch>
        </p:blipFill>
        <p:spPr bwMode="auto">
          <a:xfrm>
            <a:off x="6929454" y="857232"/>
            <a:ext cx="1819835" cy="1143008"/>
          </a:xfrm>
          <a:prstGeom prst="rect">
            <a:avLst/>
          </a:prstGeom>
          <a:noFill/>
        </p:spPr>
      </p:pic>
      <p:pic>
        <p:nvPicPr>
          <p:cNvPr id="21507" name="Picture 3" descr="D:\Users\Secundaria\Downloads\descarga (29).jpg"/>
          <p:cNvPicPr>
            <a:picLocks noChangeAspect="1" noChangeArrowheads="1"/>
          </p:cNvPicPr>
          <p:nvPr/>
        </p:nvPicPr>
        <p:blipFill>
          <a:blip r:embed="rId4"/>
          <a:srcRect r="60294" b="44256"/>
          <a:stretch>
            <a:fillRect/>
          </a:stretch>
        </p:blipFill>
        <p:spPr bwMode="auto">
          <a:xfrm>
            <a:off x="7143768" y="2571744"/>
            <a:ext cx="1285884" cy="785818"/>
          </a:xfrm>
          <a:prstGeom prst="rect">
            <a:avLst/>
          </a:prstGeom>
          <a:noFill/>
        </p:spPr>
      </p:pic>
      <p:pic>
        <p:nvPicPr>
          <p:cNvPr id="21508" name="Picture 4" descr="D:\Users\Secundaria\Downloads\descarga (7).png"/>
          <p:cNvPicPr>
            <a:picLocks noChangeAspect="1" noChangeArrowheads="1"/>
          </p:cNvPicPr>
          <p:nvPr/>
        </p:nvPicPr>
        <p:blipFill>
          <a:blip r:embed="rId5"/>
          <a:srcRect l="64525" r="2464"/>
          <a:stretch>
            <a:fillRect/>
          </a:stretch>
        </p:blipFill>
        <p:spPr bwMode="auto">
          <a:xfrm>
            <a:off x="6072198" y="4000504"/>
            <a:ext cx="2548503" cy="12096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idx="1"/>
          </p:nvPr>
        </p:nvSpPr>
        <p:spPr>
          <a:xfrm>
            <a:off x="0" y="214290"/>
            <a:ext cx="8686800" cy="6429420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E _Animación: Es la técnica que da sensación de movimiento a imágenes, dibujos, figuras, recortes, objetos, personas, imágenes computarizadas, fotografiando o utilizando minúsculos cambios de posición para que, por un fenómeno de persistencia de la visión, el ojo humano capte el proceso como un movimiento real.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Transición: es todo intervalo temporal que se extiende entre un régimen y otro, es decir, todo el periodo que incluye diversas fases; preparación, instauración e inicios de la consolidación.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18436" name="Picture 4" descr="D:\Users\Secundaria\Downloads\download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357826"/>
            <a:ext cx="5857800" cy="1214422"/>
          </a:xfrm>
          <a:prstGeom prst="rect">
            <a:avLst/>
          </a:prstGeom>
          <a:noFill/>
        </p:spPr>
      </p:pic>
      <p:pic>
        <p:nvPicPr>
          <p:cNvPr id="18438" name="Picture 6" descr="D:\Users\Secundaria\Downloads\download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857364"/>
            <a:ext cx="2928958" cy="2140382"/>
          </a:xfrm>
          <a:prstGeom prst="rect">
            <a:avLst/>
          </a:prstGeom>
          <a:noFill/>
        </p:spPr>
      </p:pic>
      <p:pic>
        <p:nvPicPr>
          <p:cNvPr id="21512" name="Picture 8" descr="C:\Program Files\Microsoft Office\MEDIA\OFFICE12\Bullets\BD15018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6072206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33333 L -2.5E-6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/>
          <a:lstStyle/>
          <a:p>
            <a:endParaRPr lang="es-ES" sz="1600" dirty="0" smtClean="0">
              <a:hlinkClick r:id="rId2"/>
            </a:endParaRPr>
          </a:p>
          <a:p>
            <a:pPr>
              <a:buNone/>
            </a:pPr>
            <a:r>
              <a:rPr lang="es-ES" sz="1600" dirty="0" smtClean="0">
                <a:hlinkClick r:id="rId2"/>
              </a:rPr>
              <a:t>https://www.google.com/search?q=definici%C3%B3n+de+transici%C3%B3n+y+animacion&amp;biw=1360&amp;bih=657&amp;ei=5ginZIqnMLm35OUP48ihwAU&amp;ved=0ahUKEwiKss782_r_AhW5G7kGHWNkCFgQ4dUDCA8&amp;uact=5&amp;oq=definici%C3%B3n+de+transici%C3%B3n+y+animacion&amp;gs_lcp=Cgxnd3Mtd2l6LXNlcnAQAzIICAAQFhAeEA86CggAEEcQ1gQQsAM6CggAEIoFELADEEM6BwgAEIoFEEM6BQgAEIAEOgYIABAWEB46CwgAEBYQHhAPEPEESgQIQRgAUL8KWL0kYLQoaAFwAXgAgAF2iAGRCpIBBDAuMTKYAQCgAQHAAQHIAQo&amp;sclient=gws-wiz-serp</a:t>
            </a:r>
            <a:endParaRPr lang="es-ES" sz="1600" dirty="0" smtClean="0"/>
          </a:p>
          <a:p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269</TotalTime>
  <Words>104</Words>
  <Application>Microsoft Office PowerPoint</Application>
  <PresentationFormat>Presentación en pantalla (4:3)</PresentationFormat>
  <Paragraphs>78</Paragraphs>
  <Slides>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Vértice</vt:lpstr>
      <vt:lpstr>Documento</vt:lpstr>
      <vt:lpstr>Laboratorio de informática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de informática</dc:title>
  <dc:creator>Secundaria</dc:creator>
  <cp:lastModifiedBy>Secundaria</cp:lastModifiedBy>
  <cp:revision>30</cp:revision>
  <dcterms:created xsi:type="dcterms:W3CDTF">2023-07-03T18:52:26Z</dcterms:created>
  <dcterms:modified xsi:type="dcterms:W3CDTF">2023-08-01T17:51:45Z</dcterms:modified>
</cp:coreProperties>
</file>