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64" r:id="rId4"/>
    <p:sldId id="263" r:id="rId5"/>
    <p:sldId id="259" r:id="rId6"/>
    <p:sldId id="260" r:id="rId7"/>
    <p:sldId id="261" r:id="rId8"/>
    <p:sldId id="271" r:id="rId9"/>
    <p:sldId id="266" r:id="rId10"/>
    <p:sldId id="270" r:id="rId11"/>
    <p:sldId id="267" r:id="rId12"/>
    <p:sldId id="272" r:id="rId13"/>
    <p:sldId id="268" r:id="rId14"/>
    <p:sldId id="273" r:id="rId15"/>
    <p:sldId id="269" r:id="rId16"/>
    <p:sldId id="274" r:id="rId17"/>
    <p:sldId id="262" r:id="rId18"/>
    <p:sldId id="275" r:id="rId19"/>
    <p:sldId id="276" r:id="rId20"/>
    <p:sldId id="277" r:id="rId21"/>
    <p:sldId id="265" r:id="rId2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5588" autoAdjust="0"/>
    <p:restoredTop sz="94660" autoAdjust="0"/>
  </p:normalViewPr>
  <p:slideViewPr>
    <p:cSldViewPr>
      <p:cViewPr varScale="1">
        <p:scale>
          <a:sx n="73" d="100"/>
          <a:sy n="73" d="100"/>
        </p:scale>
        <p:origin x="-1704" y="-102"/>
      </p:cViewPr>
      <p:guideLst>
        <p:guide orient="horz" pos="2160"/>
        <p:guide pos="2880"/>
      </p:guideLst>
    </p:cSldViewPr>
  </p:slideViewPr>
  <p:outlineViewPr>
    <p:cViewPr>
      <p:scale>
        <a:sx n="33" d="100"/>
        <a:sy n="33" d="100"/>
      </p:scale>
      <p:origin x="36" y="15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7C123-1EDF-40EA-9639-3201541C953F}" type="datetimeFigureOut">
              <a:rPr lang="es-AR" smtClean="0"/>
              <a:pPr/>
              <a:t>01/08/2023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94604-A4B4-498C-A282-6686C90019AA}"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801143D7-4AC4-45AD-8004-013602D0725C}" type="datetimeFigureOut">
              <a:rPr lang="es-AR" smtClean="0"/>
              <a:pPr/>
              <a:t>01/08/2023</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1143D7-4AC4-45AD-8004-013602D0725C}" type="datetimeFigureOut">
              <a:rPr lang="es-AR" smtClean="0"/>
              <a:pPr/>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1143D7-4AC4-45AD-8004-013602D0725C}" type="datetimeFigureOut">
              <a:rPr lang="es-AR" smtClean="0"/>
              <a:pPr/>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801143D7-4AC4-45AD-8004-013602D0725C}" type="datetimeFigureOut">
              <a:rPr lang="es-AR" smtClean="0"/>
              <a:pPr/>
              <a:t>01/08/2023</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801143D7-4AC4-45AD-8004-013602D0725C}" type="datetimeFigureOut">
              <a:rPr lang="es-AR" smtClean="0"/>
              <a:pPr/>
              <a:t>01/08/2023</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2E9B62C2-E17C-43F1-8F87-96768ADF6D61}" type="slidenum">
              <a:rPr lang="es-AR" smtClean="0"/>
              <a:pPr/>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801143D7-4AC4-45AD-8004-013602D0725C}" type="datetimeFigureOut">
              <a:rPr lang="es-AR" smtClean="0"/>
              <a:pPr/>
              <a:t>01/08/2023</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801143D7-4AC4-45AD-8004-013602D0725C}" type="datetimeFigureOut">
              <a:rPr lang="es-AR" smtClean="0"/>
              <a:pPr/>
              <a:t>01/08/2023</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01143D7-4AC4-45AD-8004-013602D0725C}" type="datetimeFigureOut">
              <a:rPr lang="es-AR" smtClean="0"/>
              <a:pPr/>
              <a:t>01/08/2023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801143D7-4AC4-45AD-8004-013602D0725C}" type="datetimeFigureOut">
              <a:rPr lang="es-AR" smtClean="0"/>
              <a:pPr/>
              <a:t>01/08/2023</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801143D7-4AC4-45AD-8004-013602D0725C}" type="datetimeFigureOut">
              <a:rPr lang="es-AR" smtClean="0"/>
              <a:pPr/>
              <a:t>01/08/2023</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801143D7-4AC4-45AD-8004-013602D0725C}" type="datetimeFigureOut">
              <a:rPr lang="es-AR" smtClean="0"/>
              <a:pPr/>
              <a:t>01/08/2023</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2E9B62C2-E17C-43F1-8F87-96768ADF6D61}" type="slidenum">
              <a:rPr lang="es-AR" smtClean="0"/>
              <a:pPr/>
              <a:t>‹Nº›</a:t>
            </a:fld>
            <a:endParaRPr lang="es-AR"/>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01143D7-4AC4-45AD-8004-013602D0725C}" type="datetimeFigureOut">
              <a:rPr lang="es-AR" smtClean="0"/>
              <a:pPr/>
              <a:t>01/08/2023</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E9B62C2-E17C-43F1-8F87-96768ADF6D61}"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ayura.udea.edu.co/cursos/distancia/sisinformacion/temas/powerpoint3.ht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ogle.com/aclk?sa=l&amp;ai=DChcSEwjaq4P7gryAAxVnLtQBHTUbCpgYABAAGgJvYQ&amp;sig=AOD64_3cSDletKAODLWm99oh2rkhTnyhAA&amp;q&amp;adurl&amp;ved=2ahUKEwim1fn6gryAAxUrpJUCHe0oBi0Q0Qx6BAgIEA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3.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Laboratorio de informática  </a:t>
            </a:r>
            <a:endParaRPr lang="es-AR" dirty="0"/>
          </a:p>
        </p:txBody>
      </p:sp>
      <p:sp>
        <p:nvSpPr>
          <p:cNvPr id="3" name="2 Subtítulo"/>
          <p:cNvSpPr>
            <a:spLocks noGrp="1"/>
          </p:cNvSpPr>
          <p:nvPr>
            <p:ph type="subTitle" idx="1"/>
          </p:nvPr>
        </p:nvSpPr>
        <p:spPr/>
        <p:txBody>
          <a:bodyPr>
            <a:normAutofit lnSpcReduction="10000"/>
          </a:bodyPr>
          <a:lstStyle/>
          <a:p>
            <a:r>
              <a:rPr lang="es-AR" dirty="0" smtClean="0"/>
              <a:t>Luca Núñez</a:t>
            </a:r>
          </a:p>
          <a:p>
            <a:r>
              <a:rPr lang="es-AR" dirty="0" smtClean="0"/>
              <a:t>Andrea Gómez</a:t>
            </a:r>
          </a:p>
          <a:p>
            <a:r>
              <a:rPr lang="es-AR" dirty="0" smtClean="0"/>
              <a:t>1 A Minería</a:t>
            </a:r>
          </a:p>
          <a:p>
            <a:r>
              <a:rPr lang="es-AR" dirty="0" smtClean="0"/>
              <a:t>PowerPoint</a:t>
            </a:r>
          </a:p>
          <a:p>
            <a:endParaRPr lang="es-AR" dirty="0" smtClean="0"/>
          </a:p>
          <a:p>
            <a:endParaRPr lang="es-AR" dirty="0" smtClean="0"/>
          </a:p>
          <a:p>
            <a:endParaRPr lang="es-AR" dirty="0"/>
          </a:p>
        </p:txBody>
      </p:sp>
      <p:pic>
        <p:nvPicPr>
          <p:cNvPr id="2050" name="Picture 2" descr="C:\Program Files\Microsoft Office\MEDIA\CAGCAT10\j0295241.gif"/>
          <p:cNvPicPr>
            <a:picLocks noChangeAspect="1" noChangeArrowheads="1" noCrop="1"/>
          </p:cNvPicPr>
          <p:nvPr/>
        </p:nvPicPr>
        <p:blipFill>
          <a:blip r:embed="rId2"/>
          <a:srcRect/>
          <a:stretch>
            <a:fillRect/>
          </a:stretch>
        </p:blipFill>
        <p:spPr bwMode="auto">
          <a:xfrm>
            <a:off x="2071670" y="2500306"/>
            <a:ext cx="2195525" cy="324690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yura.udea.edu.co/cursos/distancia/sisinformacion/imagen/pp_eliminar.gif"/>
          <p:cNvPicPr>
            <a:picLocks noChangeAspect="1" noChangeArrowheads="1"/>
          </p:cNvPicPr>
          <p:nvPr/>
        </p:nvPicPr>
        <p:blipFill>
          <a:blip r:embed="rId2"/>
          <a:srcRect/>
          <a:stretch>
            <a:fillRect/>
          </a:stretch>
        </p:blipFill>
        <p:spPr bwMode="auto">
          <a:xfrm>
            <a:off x="3357554" y="2357430"/>
            <a:ext cx="2095500" cy="20669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Vista Diapositiva</a:t>
            </a:r>
            <a:endParaRPr lang="es-AR" dirty="0"/>
          </a:p>
        </p:txBody>
      </p:sp>
      <p:sp>
        <p:nvSpPr>
          <p:cNvPr id="3" name="2 Marcador de texto"/>
          <p:cNvSpPr>
            <a:spLocks noGrp="1"/>
          </p:cNvSpPr>
          <p:nvPr>
            <p:ph type="body" idx="1"/>
          </p:nvPr>
        </p:nvSpPr>
        <p:spPr>
          <a:xfrm>
            <a:off x="381000" y="1633536"/>
            <a:ext cx="8262966" cy="4938736"/>
          </a:xfrm>
        </p:spPr>
        <p:txBody>
          <a:bodyPr/>
          <a:lstStyle/>
          <a:p>
            <a:r>
              <a:rPr lang="es-AR" dirty="0" smtClean="0"/>
              <a:t>En esta vista, similar a la de la versión anterior, aunque con un nuevo panel (esquema), podrá crear y examinar, en el panel de diapositivas, la diapositiva con el aspecto que verdaderamente tiene, hacer modificaciones en el texto, agregar gráficos, películas, sonidos, crear hipervínculos e incluir animaciones en diapositivas individuales.</a:t>
            </a:r>
            <a:endParaRPr lang="es-AR"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ayura.udea.edu.co/cursos/distancia/sisinformacion/imagen/pp_vistasd.gif"/>
          <p:cNvPicPr>
            <a:picLocks noChangeAspect="1" noChangeArrowheads="1"/>
          </p:cNvPicPr>
          <p:nvPr/>
        </p:nvPicPr>
        <p:blipFill>
          <a:blip r:embed="rId2"/>
          <a:srcRect/>
          <a:stretch>
            <a:fillRect/>
          </a:stretch>
        </p:blipFill>
        <p:spPr bwMode="auto">
          <a:xfrm>
            <a:off x="3428992" y="2428868"/>
            <a:ext cx="2076450" cy="18478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Ver las notas para el orador</a:t>
            </a:r>
            <a:endParaRPr lang="es-AR" dirty="0"/>
          </a:p>
        </p:txBody>
      </p:sp>
      <p:sp>
        <p:nvSpPr>
          <p:cNvPr id="3" name="2 Marcador de texto"/>
          <p:cNvSpPr>
            <a:spLocks noGrp="1"/>
          </p:cNvSpPr>
          <p:nvPr>
            <p:ph type="body" idx="1"/>
          </p:nvPr>
        </p:nvSpPr>
        <p:spPr>
          <a:xfrm>
            <a:off x="381000" y="1633536"/>
            <a:ext cx="8405842" cy="5081612"/>
          </a:xfrm>
        </p:spPr>
        <p:txBody>
          <a:bodyPr/>
          <a:lstStyle/>
          <a:p>
            <a:r>
              <a:rPr lang="es-AR" dirty="0" smtClean="0"/>
              <a:t>Podrá ver las notas para el orador si las utilizaba como en la versión anterior de </a:t>
            </a:r>
            <a:r>
              <a:rPr lang="es-AR" dirty="0" err="1" smtClean="0"/>
              <a:t>Powerpoint</a:t>
            </a:r>
            <a:r>
              <a:rPr lang="es-AR" dirty="0" smtClean="0"/>
              <a:t> seleccionando en el menú Ver la opción Página de notas, donde aparecerá una página donde podremos introducir el texto que servirá de guía a la persona que realizará en público la presentación creada, bien para todas las diapositivas o para algunas. Cada página se divide en dos partes: la superior donde se reproduce la diapositiva y que se puede manipular igual que en la vista diapositiva, y en la inferior, que resulta ser un espacio dedicado para las notas referentes a la diapositiva de la parte superior. Las barras de herramientas que proporciona son las mismas que la vista de diapositiva: estándar, formato y dibujo</a:t>
            </a:r>
            <a:endParaRPr lang="es-AR"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ayura.udea.edu.co/cursos/distancia/sisinformacion/imagen/pp_orador.gif"/>
          <p:cNvPicPr>
            <a:picLocks noChangeAspect="1" noChangeArrowheads="1"/>
          </p:cNvPicPr>
          <p:nvPr/>
        </p:nvPicPr>
        <p:blipFill>
          <a:blip r:embed="rId2"/>
          <a:srcRect/>
          <a:stretch>
            <a:fillRect/>
          </a:stretch>
        </p:blipFill>
        <p:spPr bwMode="auto">
          <a:xfrm>
            <a:off x="3643306" y="2428868"/>
            <a:ext cx="2019300" cy="20193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Vista presentación con diapositivas</a:t>
            </a:r>
            <a:endParaRPr lang="es-AR" dirty="0"/>
          </a:p>
        </p:txBody>
      </p:sp>
      <p:sp>
        <p:nvSpPr>
          <p:cNvPr id="3" name="2 Marcador de texto"/>
          <p:cNvSpPr>
            <a:spLocks noGrp="1"/>
          </p:cNvSpPr>
          <p:nvPr>
            <p:ph type="body" idx="1"/>
          </p:nvPr>
        </p:nvSpPr>
        <p:spPr>
          <a:xfrm>
            <a:off x="381000" y="1633536"/>
            <a:ext cx="8048652" cy="5010174"/>
          </a:xfrm>
        </p:spPr>
        <p:txBody>
          <a:bodyPr/>
          <a:lstStyle/>
          <a:p>
            <a:r>
              <a:rPr lang="es-AR" dirty="0" smtClean="0"/>
              <a:t>En esta vista podrá ver las diapositivas ocupando la pantalla completa de su equipo en la secuencia que estableció, con los efectos de transición correspondientes y a los intervalos que fijó en el clasificador de diapositivas. Con esta vista se puede observar todas las diapositivas al 100% de su escala y observar los distintos efectos programados. Esta vista utiliza la pantalla completa y tiene como único objetivo la visualización de la presentación. No incluye ni barras de herramientas, ni menús, ni ningún otro elemento</a:t>
            </a:r>
          </a:p>
          <a:p>
            <a:r>
              <a:rPr lang="es-AR" dirty="0" smtClean="0">
                <a:hlinkClick r:id="rId2"/>
              </a:rPr>
              <a:t>http://ayura.udea.edu.co/cursos/distancia/sisinformacion/temas/powerpoint3.htm</a:t>
            </a:r>
            <a:endParaRPr lang="es-AR" dirty="0" smtClean="0"/>
          </a:p>
          <a:p>
            <a:endParaRPr lang="es-AR"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yura.udea.edu.co/cursos/distancia/sisinformacion/imagen/pp_diapositiva.gif"/>
          <p:cNvPicPr>
            <a:picLocks noChangeAspect="1" noChangeArrowheads="1"/>
          </p:cNvPicPr>
          <p:nvPr/>
        </p:nvPicPr>
        <p:blipFill>
          <a:blip r:embed="rId2"/>
          <a:srcRect/>
          <a:stretch>
            <a:fillRect/>
          </a:stretch>
        </p:blipFill>
        <p:spPr bwMode="auto">
          <a:xfrm>
            <a:off x="3428992" y="2428868"/>
            <a:ext cx="2571750" cy="19240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Animación:</a:t>
            </a:r>
            <a:endParaRPr lang="es-AR" dirty="0"/>
          </a:p>
        </p:txBody>
      </p:sp>
      <p:sp>
        <p:nvSpPr>
          <p:cNvPr id="3" name="2 Marcador de texto"/>
          <p:cNvSpPr>
            <a:spLocks noGrp="1"/>
          </p:cNvSpPr>
          <p:nvPr>
            <p:ph type="body" idx="1"/>
          </p:nvPr>
        </p:nvSpPr>
        <p:spPr>
          <a:xfrm>
            <a:off x="381000" y="1633536"/>
            <a:ext cx="8405842" cy="4938736"/>
          </a:xfrm>
        </p:spPr>
        <p:txBody>
          <a:bodyPr/>
          <a:lstStyle/>
          <a:p>
            <a:r>
              <a:rPr lang="es-AR" dirty="0" smtClean="0"/>
              <a:t>consiste en que el texto y los objetos se muevan, vuelen y salten en una diapositiva</a:t>
            </a:r>
          </a:p>
          <a:p>
            <a:r>
              <a:rPr lang="es-AR" b="1" dirty="0" smtClean="0"/>
              <a:t>Se</a:t>
            </a:r>
            <a:r>
              <a:rPr lang="es-AR" dirty="0" smtClean="0"/>
              <a:t> </a:t>
            </a:r>
            <a:r>
              <a:rPr lang="es-AR" b="1" dirty="0" smtClean="0"/>
              <a:t>realiza</a:t>
            </a:r>
            <a:r>
              <a:rPr lang="es-AR" dirty="0" smtClean="0"/>
              <a:t>: En la pestaña Animaciones, haga clic en Panel de animación. Haga clic en Agregar animación y elija un efecto de animación</a:t>
            </a:r>
          </a:p>
          <a:p>
            <a:r>
              <a:rPr lang="es-AR" b="1" dirty="0" smtClean="0"/>
              <a:t>Se</a:t>
            </a:r>
            <a:r>
              <a:rPr lang="es-AR" dirty="0" smtClean="0"/>
              <a:t> </a:t>
            </a:r>
            <a:r>
              <a:rPr lang="es-AR" b="1" dirty="0" smtClean="0"/>
              <a:t>quita</a:t>
            </a:r>
            <a:r>
              <a:rPr lang="es-AR" dirty="0" smtClean="0"/>
              <a:t>: En la pestaña Animación, haga clic en Panel de animación</a:t>
            </a:r>
            <a:r>
              <a:rPr lang="es-AR" b="1" dirty="0" smtClean="0"/>
              <a:t> </a:t>
            </a:r>
            <a:r>
              <a:rPr lang="es-AR" dirty="0" smtClean="0"/>
              <a:t>en la diapositiva, haga clic en el objeto animado del que desea quitar el efecto en el Panel de animación, haga clic en el efecto que desea quitar, haga clic en la flecha abajo y, a continuación, haga clic en Quitar.</a:t>
            </a:r>
          </a:p>
          <a:p>
            <a:r>
              <a:rPr lang="es-ES" dirty="0" smtClean="0"/>
              <a:t/>
            </a:r>
            <a:br>
              <a:rPr lang="es-ES" dirty="0" smtClean="0"/>
            </a:br>
            <a:endParaRPr lang="es-AR" dirty="0" smtClean="0"/>
          </a:p>
        </p:txBody>
      </p:sp>
      <p:sp>
        <p:nvSpPr>
          <p:cNvPr id="5122" name="AutoShape 2" descr="Aplicar varios efectos de animación a un objeto - Soporte técnico de  Microso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500166" y="1000108"/>
            <a:ext cx="6182548" cy="463094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Transición:</a:t>
            </a:r>
            <a:endParaRPr lang="es-AR" dirty="0"/>
          </a:p>
        </p:txBody>
      </p:sp>
      <p:sp>
        <p:nvSpPr>
          <p:cNvPr id="3" name="2 Marcador de texto"/>
          <p:cNvSpPr>
            <a:spLocks noGrp="1"/>
          </p:cNvSpPr>
          <p:nvPr>
            <p:ph type="body" idx="1"/>
          </p:nvPr>
        </p:nvSpPr>
        <p:spPr>
          <a:xfrm>
            <a:off x="381000" y="1633536"/>
            <a:ext cx="8191528" cy="4867298"/>
          </a:xfrm>
        </p:spPr>
        <p:txBody>
          <a:bodyPr>
            <a:normAutofit fontScale="92500" lnSpcReduction="10000"/>
          </a:bodyPr>
          <a:lstStyle/>
          <a:p>
            <a:r>
              <a:rPr lang="es-AR" dirty="0" smtClean="0"/>
              <a:t>Es el efecto visual que se reproduce al pasar de una diapositiva a la siguiente durante una presentación</a:t>
            </a:r>
          </a:p>
          <a:p>
            <a:r>
              <a:rPr lang="es-AR" b="1" dirty="0" smtClean="0"/>
              <a:t>Se realiza</a:t>
            </a:r>
            <a:r>
              <a:rPr lang="es-AR" dirty="0" smtClean="0"/>
              <a:t>: Abra la presentación.</a:t>
            </a:r>
          </a:p>
          <a:p>
            <a:r>
              <a:rPr lang="es-AR" dirty="0" smtClean="0"/>
              <a:t>En el dispositivo, pulse la pestaña Transiciones. ...</a:t>
            </a:r>
          </a:p>
          <a:p>
            <a:r>
              <a:rPr lang="es-AR" dirty="0" smtClean="0"/>
              <a:t>Pulse Efecto de transición. ...</a:t>
            </a:r>
          </a:p>
          <a:p>
            <a:r>
              <a:rPr lang="es-AR" dirty="0" smtClean="0"/>
              <a:t>Elija una transición. ...</a:t>
            </a:r>
          </a:p>
          <a:p>
            <a:r>
              <a:rPr lang="es-AR" dirty="0" smtClean="0"/>
              <a:t>Pulse Opciones de efectos para elegir un efecto. ...</a:t>
            </a:r>
          </a:p>
          <a:p>
            <a:r>
              <a:rPr lang="es-AR" dirty="0" smtClean="0"/>
              <a:t>(Opcional) Haga clic en Aplicar a todo si quiere aplicar la misma transición a todas las diapositivas de la presentación</a:t>
            </a:r>
          </a:p>
          <a:p>
            <a:r>
              <a:rPr lang="es-AR" b="1" dirty="0" smtClean="0"/>
              <a:t>Se</a:t>
            </a:r>
            <a:r>
              <a:rPr lang="es-AR" dirty="0" smtClean="0"/>
              <a:t> </a:t>
            </a:r>
            <a:r>
              <a:rPr lang="es-AR" b="1" dirty="0" smtClean="0"/>
              <a:t>quita: </a:t>
            </a:r>
            <a:r>
              <a:rPr lang="es-AR" dirty="0" smtClean="0"/>
              <a:t>Seleccione la diapositiva que tiene la transición que desea quitar.</a:t>
            </a:r>
          </a:p>
          <a:p>
            <a:r>
              <a:rPr lang="es-AR" dirty="0" smtClean="0"/>
              <a:t>En la pestaña Transiciones, en la galería Transiciones, seleccione Ninguna. Si desea quitar todas las transiciones de la presentación, después de seleccionar Ninguna, seleccione Aplicar a </a:t>
            </a:r>
            <a:r>
              <a:rPr lang="es-AR" dirty="0" smtClean="0"/>
              <a:t>todo </a:t>
            </a:r>
            <a:endParaRPr lang="es-AR" dirty="0" smtClean="0"/>
          </a:p>
          <a:p>
            <a:r>
              <a:rPr lang="es-AR" u="sng" dirty="0" smtClean="0">
                <a:hlinkClick r:id="rId2"/>
              </a:rPr>
              <a:t>Animaciones y Videos - Animaciones y Videos 2D &amp; 3D</a:t>
            </a:r>
          </a:p>
          <a:p>
            <a:endParaRPr lang="es-AR" b="1" dirty="0" smtClean="0"/>
          </a:p>
          <a:p>
            <a:endParaRPr lang="es-AR"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04273"/>
            <a:ext cx="9144000" cy="6962273"/>
          </a:xfrm>
          <a:prstGeom prst="rect">
            <a:avLst/>
          </a:prstGeom>
          <a:noFill/>
          <a:ln w="9525">
            <a:noFill/>
            <a:miter lim="800000"/>
            <a:headEnd/>
            <a:tailEnd/>
          </a:ln>
          <a:effectLst/>
        </p:spPr>
      </p:pic>
      <p:pic>
        <p:nvPicPr>
          <p:cNvPr id="3074" name="Picture 2" descr="C:\Program Files\Microsoft Office\MEDIA\OFFICE12\Bullets\BD15018_.gif"/>
          <p:cNvPicPr>
            <a:picLocks noChangeAspect="1" noChangeArrowheads="1" noCrop="1"/>
          </p:cNvPicPr>
          <p:nvPr/>
        </p:nvPicPr>
        <p:blipFill>
          <a:blip r:embed="rId3"/>
          <a:srcRect/>
          <a:stretch>
            <a:fillRect/>
          </a:stretch>
        </p:blipFill>
        <p:spPr bwMode="auto">
          <a:xfrm rot="8532584">
            <a:off x="3929058" y="3000372"/>
            <a:ext cx="857256" cy="857256"/>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074"/>
                                        </p:tgtEl>
                                      </p:cBhvr>
                                    </p:animEffect>
                                    <p:set>
                                      <p:cBhvr>
                                        <p:cTn id="12"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Computación, Jueves 17 de Marzo de 2022, Transición de diapositivas en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32772" name="AutoShape 4" descr="Computación, Jueves 17 de Marzo de 2022, Transición de diapositivas en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32773" name="Picture 5"/>
          <p:cNvPicPr>
            <a:picLocks noChangeAspect="1" noChangeArrowheads="1"/>
          </p:cNvPicPr>
          <p:nvPr/>
        </p:nvPicPr>
        <p:blipFill>
          <a:blip r:embed="rId2"/>
          <a:srcRect l="1096" t="2589" r="1096" b="2589"/>
          <a:stretch>
            <a:fillRect/>
          </a:stretch>
        </p:blipFill>
        <p:spPr bwMode="auto">
          <a:xfrm>
            <a:off x="2617476" y="2331731"/>
            <a:ext cx="4083718" cy="167541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71736" y="6858000"/>
            <a:ext cx="4010025" cy="1143000"/>
          </a:xfrm>
          <a:prstGeom prst="rect">
            <a:avLst/>
          </a:prstGeom>
          <a:noFill/>
          <a:ln w="9525">
            <a:noFill/>
            <a:miter lim="800000"/>
            <a:headEnd/>
            <a:tailEnd/>
          </a:ln>
          <a:effectLst/>
        </p:spPr>
      </p:pic>
      <p:pic>
        <p:nvPicPr>
          <p:cNvPr id="6" name="5 Imagen" descr="animated_computer_student_3.gif"/>
          <p:cNvPicPr>
            <a:picLocks noChangeAspect="1"/>
          </p:cNvPicPr>
          <p:nvPr/>
        </p:nvPicPr>
        <p:blipFill>
          <a:blip r:embed="rId3" cstate="print"/>
          <a:stretch>
            <a:fillRect/>
          </a:stretch>
        </p:blipFill>
        <p:spPr>
          <a:xfrm>
            <a:off x="6715140" y="7000900"/>
            <a:ext cx="1142998" cy="104774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8.33333E-7 -3.33333E-6 L -0.00052 -0.80393 " pathEditMode="relative" rAng="0" ptsTypes="AA">
                                      <p:cBhvr>
                                        <p:cTn id="6" dur="500" fill="hold"/>
                                        <p:tgtEl>
                                          <p:spTgt spid="1026"/>
                                        </p:tgtEl>
                                        <p:attrNameLst>
                                          <p:attrName>ppt_x</p:attrName>
                                          <p:attrName>ppt_y</p:attrName>
                                        </p:attrNameLst>
                                      </p:cBhvr>
                                      <p:rCtr x="0" y="-402"/>
                                    </p:animMotion>
                                  </p:childTnLst>
                                </p:cTn>
                              </p:par>
                            </p:childTnLst>
                          </p:cTn>
                        </p:par>
                        <p:par>
                          <p:cTn id="7" fill="hold">
                            <p:stCondLst>
                              <p:cond delay="500"/>
                            </p:stCondLst>
                            <p:childTnLst>
                              <p:par>
                                <p:cTn id="8" presetID="64" presetClass="path" presetSubtype="0" accel="50000" decel="50000" fill="hold" nodeType="afterEffect">
                                  <p:stCondLst>
                                    <p:cond delay="0"/>
                                  </p:stCondLst>
                                  <p:childTnLst>
                                    <p:animMotion origin="layout" path="M 5E-6 -2.22222E-6 L 0.00243 -0.80717 " pathEditMode="relative" rAng="0" ptsTypes="AA">
                                      <p:cBhvr>
                                        <p:cTn id="9" dur="500" fill="hold"/>
                                        <p:tgtEl>
                                          <p:spTgt spid="6"/>
                                        </p:tgtEl>
                                        <p:attrNameLst>
                                          <p:attrName>ppt_x</p:attrName>
                                          <p:attrName>ppt_y</p:attrName>
                                        </p:attrNameLst>
                                      </p:cBhvr>
                                      <p:rCtr x="1" y="-404"/>
                                    </p:animMotion>
                                  </p:childTnLst>
                                </p:cTn>
                              </p:par>
                              <p:par>
                                <p:cTn id="10" presetID="10" presetClass="exit" presetSubtype="0" fill="hold" nodeType="withEffect">
                                  <p:stCondLst>
                                    <p:cond delay="0"/>
                                  </p:stCondLst>
                                  <p:childTnLst>
                                    <p:animEffect transition="out" filter="fade">
                                      <p:cBhvr>
                                        <p:cTn id="11" dur="2000"/>
                                        <p:tgtEl>
                                          <p:spTgt spid="1026"/>
                                        </p:tgtEl>
                                      </p:cBhvr>
                                    </p:animEffect>
                                    <p:set>
                                      <p:cBhvr>
                                        <p:cTn id="12" dur="1" fill="hold">
                                          <p:stCondLst>
                                            <p:cond delay="1999"/>
                                          </p:stCondLst>
                                        </p:cTn>
                                        <p:tgtEl>
                                          <p:spTgt spid="10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3518696"/>
          </a:xfrm>
        </p:spPr>
        <p:txBody>
          <a:bodyPr/>
          <a:lstStyle/>
          <a:p>
            <a:r>
              <a:rPr lang="es-AR" dirty="0" smtClean="0"/>
              <a:t>Respuestas</a:t>
            </a:r>
            <a:endParaRPr lang="es-AR" dirty="0"/>
          </a:p>
        </p:txBody>
      </p:sp>
      <p:pic>
        <p:nvPicPr>
          <p:cNvPr id="1026" name="Picture 2" descr="C:\Program Files\Microsoft Office\MEDIA\CAGCAT10\j0234687.gif"/>
          <p:cNvPicPr>
            <a:picLocks noChangeAspect="1" noChangeArrowheads="1" noCrop="1"/>
          </p:cNvPicPr>
          <p:nvPr/>
        </p:nvPicPr>
        <p:blipFill>
          <a:blip r:embed="rId2"/>
          <a:srcRect/>
          <a:stretch>
            <a:fillRect/>
          </a:stretch>
        </p:blipFill>
        <p:spPr bwMode="auto">
          <a:xfrm>
            <a:off x="3957637" y="3067050"/>
            <a:ext cx="4252061" cy="2505090"/>
          </a:xfrm>
          <a:prstGeom prst="rect">
            <a:avLst/>
          </a:prstGeom>
          <a:noFill/>
        </p:spPr>
      </p:pic>
      <p:pic>
        <p:nvPicPr>
          <p:cNvPr id="1027" name="Picture 3" descr="C:\Program Files\Microsoft Office\MEDIA\CAGCAT10\j0300520.gif"/>
          <p:cNvPicPr>
            <a:picLocks noChangeAspect="1" noChangeArrowheads="1" noCrop="1"/>
          </p:cNvPicPr>
          <p:nvPr/>
        </p:nvPicPr>
        <p:blipFill>
          <a:blip r:embed="rId3"/>
          <a:srcRect/>
          <a:stretch>
            <a:fillRect/>
          </a:stretch>
        </p:blipFill>
        <p:spPr bwMode="auto">
          <a:xfrm>
            <a:off x="1000099" y="3286124"/>
            <a:ext cx="2863051" cy="246222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¿Que es PowerPoint?</a:t>
            </a:r>
            <a:endParaRPr lang="es-AR" dirty="0"/>
          </a:p>
        </p:txBody>
      </p:sp>
      <p:sp>
        <p:nvSpPr>
          <p:cNvPr id="3" name="2 Marcador de texto"/>
          <p:cNvSpPr>
            <a:spLocks noGrp="1"/>
          </p:cNvSpPr>
          <p:nvPr>
            <p:ph type="body" idx="1"/>
          </p:nvPr>
        </p:nvSpPr>
        <p:spPr>
          <a:xfrm>
            <a:off x="381000" y="1633536"/>
            <a:ext cx="8405842" cy="4938736"/>
          </a:xfrm>
        </p:spPr>
        <p:txBody>
          <a:bodyPr/>
          <a:lstStyle/>
          <a:p>
            <a:r>
              <a:rPr lang="es-AR" dirty="0" smtClean="0"/>
              <a:t>es un software desarrollado por Microsoft que permite diseñar presentaciones mediante la combinación de gráficos, imágenes, video, texto y animación en diapositivas                                         </a:t>
            </a:r>
            <a:r>
              <a:rPr lang="es-AR" u="sng" dirty="0" smtClean="0">
                <a:hlinkClick r:id="rId2"/>
              </a:rPr>
              <a:t>Guía sobre PowerPoint: qué es, características y preguntas ...</a:t>
            </a:r>
          </a:p>
          <a:p>
            <a:endParaRPr lang="es-AR" dirty="0" smtClean="0"/>
          </a:p>
          <a:p>
            <a:endParaRPr lang="es-AR" dirty="0"/>
          </a:p>
        </p:txBody>
      </p:sp>
      <p:pic>
        <p:nvPicPr>
          <p:cNvPr id="1026" name="Picture 2"/>
          <p:cNvPicPr>
            <a:picLocks noChangeAspect="1" noChangeArrowheads="1"/>
          </p:cNvPicPr>
          <p:nvPr/>
        </p:nvPicPr>
        <p:blipFill>
          <a:blip r:embed="rId3"/>
          <a:srcRect/>
          <a:stretch>
            <a:fillRect/>
          </a:stretch>
        </p:blipFill>
        <p:spPr bwMode="auto">
          <a:xfrm>
            <a:off x="1500166" y="2897883"/>
            <a:ext cx="5929354" cy="3960117"/>
          </a:xfrm>
          <a:prstGeom prst="rect">
            <a:avLst/>
          </a:prstGeom>
          <a:noFill/>
          <a:ln w="9525">
            <a:noFill/>
            <a:miter lim="800000"/>
            <a:headEnd/>
            <a:tailEnd/>
          </a:ln>
          <a:effectLst/>
        </p:spPr>
      </p:pic>
      <p:pic>
        <p:nvPicPr>
          <p:cNvPr id="4098" name="Picture 2" descr="C:\Program Files\Microsoft Office\MEDIA\OFFICE12\Bullets\BD10253_.gif"/>
          <p:cNvPicPr>
            <a:picLocks noChangeAspect="1" noChangeArrowheads="1" noCrop="1"/>
          </p:cNvPicPr>
          <p:nvPr/>
        </p:nvPicPr>
        <p:blipFill>
          <a:blip r:embed="rId4"/>
          <a:srcRect/>
          <a:stretch>
            <a:fillRect/>
          </a:stretch>
        </p:blipFill>
        <p:spPr bwMode="auto">
          <a:xfrm>
            <a:off x="7500926" y="2928934"/>
            <a:ext cx="1285884" cy="12858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Características de PowerPoint:</a:t>
            </a:r>
            <a:endParaRPr lang="es-AR" dirty="0"/>
          </a:p>
        </p:txBody>
      </p:sp>
      <p:sp>
        <p:nvSpPr>
          <p:cNvPr id="3" name="2 Marcador de texto"/>
          <p:cNvSpPr>
            <a:spLocks noGrp="1"/>
          </p:cNvSpPr>
          <p:nvPr>
            <p:ph type="body" idx="1"/>
          </p:nvPr>
        </p:nvSpPr>
        <p:spPr>
          <a:xfrm>
            <a:off x="381000" y="1633536"/>
            <a:ext cx="8477280" cy="5081612"/>
          </a:xfrm>
        </p:spPr>
        <p:txBody>
          <a:bodyPr>
            <a:normAutofit/>
          </a:bodyPr>
          <a:lstStyle/>
          <a:p>
            <a:r>
              <a:rPr lang="es-AR" dirty="0" smtClean="0"/>
              <a:t>Es fácil de usar.</a:t>
            </a:r>
          </a:p>
          <a:p>
            <a:r>
              <a:rPr lang="es-AR" dirty="0" smtClean="0"/>
              <a:t>Permite crear presentaciones atractivas.</a:t>
            </a:r>
          </a:p>
          <a:p>
            <a:r>
              <a:rPr lang="es-AR" dirty="0" smtClean="0"/>
              <a:t>Brinda viñetas simples.</a:t>
            </a:r>
          </a:p>
          <a:p>
            <a:r>
              <a:rPr lang="es-AR" dirty="0" smtClean="0"/>
              <a:t>Ofrece una disposición sencilla de la información.</a:t>
            </a:r>
          </a:p>
          <a:p>
            <a:r>
              <a:rPr lang="es-AR" dirty="0" smtClean="0"/>
              <a:t>Es fácil de presentar.</a:t>
            </a:r>
          </a:p>
          <a:p>
            <a:r>
              <a:rPr lang="es-AR" dirty="0" smtClean="0"/>
              <a:t>Sus archivos son vulnerables.</a:t>
            </a:r>
          </a:p>
          <a:p>
            <a:r>
              <a:rPr lang="es-AR" dirty="0" smtClean="0"/>
              <a:t>Sus presentaciones se desarrollan en una narrativa lineal.</a:t>
            </a:r>
          </a:p>
          <a:p>
            <a:r>
              <a:rPr lang="es-AR" dirty="0" smtClean="0"/>
              <a:t>No ofrece mucha compatibilidad. </a:t>
            </a:r>
          </a:p>
          <a:p>
            <a:r>
              <a:rPr lang="es-AR" u="sng" dirty="0" smtClean="0">
                <a:hlinkClick r:id="rId2"/>
              </a:rPr>
              <a:t>Guía sobre PowerPoint: qué es, características y preguntas ...</a:t>
            </a:r>
          </a:p>
          <a:p>
            <a:endParaRPr lang="es-AR" dirty="0" smtClean="0"/>
          </a:p>
          <a:p>
            <a:endParaRPr lang="es-AR" dirty="0" smtClean="0"/>
          </a:p>
          <a:p>
            <a:endParaRPr lang="es-AR" dirty="0" smtClean="0"/>
          </a:p>
          <a:p>
            <a:endParaRPr lang="es-AR" dirty="0"/>
          </a:p>
        </p:txBody>
      </p:sp>
      <p:sp>
        <p:nvSpPr>
          <p:cNvPr id="5122" name="AutoShape 2" descr="Microsoft PowerPoint - Principales Características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dirty="0"/>
          </a:p>
        </p:txBody>
      </p:sp>
      <p:pic>
        <p:nvPicPr>
          <p:cNvPr id="5123" name="Picture 3"/>
          <p:cNvPicPr>
            <a:picLocks noChangeAspect="1" noChangeArrowheads="1"/>
          </p:cNvPicPr>
          <p:nvPr/>
        </p:nvPicPr>
        <p:blipFill>
          <a:blip r:embed="rId3"/>
          <a:srcRect/>
          <a:stretch>
            <a:fillRect/>
          </a:stretch>
        </p:blipFill>
        <p:spPr bwMode="auto">
          <a:xfrm>
            <a:off x="5715008" y="5000636"/>
            <a:ext cx="2857500" cy="1600200"/>
          </a:xfrm>
          <a:prstGeom prst="rect">
            <a:avLst/>
          </a:prstGeom>
          <a:noFill/>
          <a:ln w="9525">
            <a:noFill/>
            <a:miter lim="800000"/>
            <a:headEnd/>
            <a:tailEnd/>
          </a:ln>
          <a:effectLst/>
        </p:spPr>
      </p:pic>
      <p:pic>
        <p:nvPicPr>
          <p:cNvPr id="7" name="6 Imagen" descr="Minero-09.gif"/>
          <p:cNvPicPr>
            <a:picLocks noChangeAspect="1"/>
          </p:cNvPicPr>
          <p:nvPr/>
        </p:nvPicPr>
        <p:blipFill>
          <a:blip r:embed="rId4"/>
          <a:stretch>
            <a:fillRect/>
          </a:stretch>
        </p:blipFill>
        <p:spPr>
          <a:xfrm>
            <a:off x="3143240" y="4905375"/>
            <a:ext cx="2447925" cy="1952625"/>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Elementos de PowerPoint:</a:t>
            </a:r>
            <a:endParaRPr lang="es-AR" dirty="0"/>
          </a:p>
        </p:txBody>
      </p:sp>
      <p:sp>
        <p:nvSpPr>
          <p:cNvPr id="3" name="2 Marcador de texto"/>
          <p:cNvSpPr>
            <a:spLocks noGrp="1"/>
          </p:cNvSpPr>
          <p:nvPr>
            <p:ph type="body" idx="1"/>
          </p:nvPr>
        </p:nvSpPr>
        <p:spPr>
          <a:xfrm>
            <a:off x="381000" y="1633536"/>
            <a:ext cx="8262966" cy="5081612"/>
          </a:xfrm>
        </p:spPr>
        <p:txBody>
          <a:bodyPr/>
          <a:lstStyle/>
          <a:p>
            <a:r>
              <a:rPr lang="es-AR" dirty="0" smtClean="0"/>
              <a:t>Inicio. La pestaña Inicio incluye las características Cortar y Pegar, las opciones Fuente y Párrafo, y lo que necesita agregar para organizar las diapositivas.</a:t>
            </a:r>
          </a:p>
          <a:p>
            <a:r>
              <a:rPr lang="es-AR" dirty="0" smtClean="0"/>
              <a:t>Insertar. ...</a:t>
            </a:r>
          </a:p>
          <a:p>
            <a:r>
              <a:rPr lang="es-AR" dirty="0" smtClean="0"/>
              <a:t>Diseño. ...</a:t>
            </a:r>
          </a:p>
          <a:p>
            <a:r>
              <a:rPr lang="es-AR" dirty="0" smtClean="0"/>
              <a:t>Transiciones. ...</a:t>
            </a:r>
          </a:p>
          <a:p>
            <a:r>
              <a:rPr lang="es-AR" dirty="0" smtClean="0"/>
              <a:t>Animaciones. ...</a:t>
            </a:r>
          </a:p>
          <a:p>
            <a:r>
              <a:rPr lang="es-AR" dirty="0" smtClean="0"/>
              <a:t>Presentación de diapositivas. ...</a:t>
            </a:r>
          </a:p>
          <a:p>
            <a:r>
              <a:rPr lang="es-AR" dirty="0" smtClean="0"/>
              <a:t>Revisar. ...</a:t>
            </a:r>
          </a:p>
          <a:p>
            <a:r>
              <a:rPr lang="es-AR" dirty="0" smtClean="0"/>
              <a:t>Vista.</a:t>
            </a:r>
          </a:p>
          <a:p>
            <a:r>
              <a:rPr lang="es-AR" u="sng" dirty="0" smtClean="0">
                <a:hlinkClick r:id="rId2"/>
              </a:rPr>
              <a:t>Elementos de la pantalla de </a:t>
            </a:r>
            <a:r>
              <a:rPr lang="es-AR" u="sng" dirty="0" err="1" smtClean="0">
                <a:hlinkClick r:id="rId2"/>
              </a:rPr>
              <a:t>Power</a:t>
            </a:r>
            <a:r>
              <a:rPr lang="es-AR" u="sng" dirty="0" smtClean="0">
                <a:hlinkClick r:id="rId2"/>
              </a:rPr>
              <a:t> Point - Fernando Arciniega</a:t>
            </a:r>
          </a:p>
          <a:p>
            <a:endParaRPr lang="es-AR" dirty="0"/>
          </a:p>
        </p:txBody>
      </p:sp>
      <p:pic>
        <p:nvPicPr>
          <p:cNvPr id="4097" name="Picture 1"/>
          <p:cNvPicPr>
            <a:picLocks noChangeAspect="1" noChangeArrowheads="1"/>
          </p:cNvPicPr>
          <p:nvPr/>
        </p:nvPicPr>
        <p:blipFill>
          <a:blip r:embed="rId3"/>
          <a:srcRect/>
          <a:stretch>
            <a:fillRect/>
          </a:stretch>
        </p:blipFill>
        <p:spPr bwMode="auto">
          <a:xfrm>
            <a:off x="4500562" y="2786058"/>
            <a:ext cx="4493681" cy="2143140"/>
          </a:xfrm>
          <a:prstGeom prst="rect">
            <a:avLst/>
          </a:prstGeom>
          <a:noFill/>
          <a:ln w="9525">
            <a:noFill/>
            <a:miter lim="800000"/>
            <a:headEnd/>
            <a:tailEnd/>
          </a:ln>
          <a:effectLst/>
        </p:spPr>
      </p:pic>
      <p:pic>
        <p:nvPicPr>
          <p:cNvPr id="6146" name="Picture 2" descr="C:\Program Files\Microsoft Office\MEDIA\CAGCAT10\j0283209.gif"/>
          <p:cNvPicPr>
            <a:picLocks noChangeAspect="1" noChangeArrowheads="1" noCrop="1"/>
          </p:cNvPicPr>
          <p:nvPr/>
        </p:nvPicPr>
        <p:blipFill>
          <a:blip r:embed="rId4"/>
          <a:srcRect/>
          <a:stretch>
            <a:fillRect/>
          </a:stretch>
        </p:blipFill>
        <p:spPr bwMode="auto">
          <a:xfrm>
            <a:off x="2428860" y="2643182"/>
            <a:ext cx="1323975" cy="1295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7239000" cy="1362075"/>
          </a:xfrm>
        </p:spPr>
        <p:txBody>
          <a:bodyPr>
            <a:normAutofit/>
          </a:bodyPr>
          <a:lstStyle/>
          <a:p>
            <a:r>
              <a:rPr lang="es-AR" dirty="0" smtClean="0"/>
              <a:t>Vistas de PowerPoint:</a:t>
            </a:r>
            <a:endParaRPr lang="es-AR" dirty="0"/>
          </a:p>
        </p:txBody>
      </p:sp>
      <p:sp>
        <p:nvSpPr>
          <p:cNvPr id="3" name="2 Marcador de texto"/>
          <p:cNvSpPr>
            <a:spLocks noGrp="1"/>
          </p:cNvSpPr>
          <p:nvPr>
            <p:ph type="body" idx="1"/>
          </p:nvPr>
        </p:nvSpPr>
        <p:spPr>
          <a:xfrm>
            <a:off x="381000" y="1633536"/>
            <a:ext cx="8405842" cy="5010174"/>
          </a:xfrm>
        </p:spPr>
        <p:txBody>
          <a:bodyPr>
            <a:normAutofit/>
          </a:bodyPr>
          <a:lstStyle/>
          <a:p>
            <a:r>
              <a:rPr lang="es-AR" b="1" dirty="0" smtClean="0"/>
              <a:t>Vista Esquema</a:t>
            </a:r>
          </a:p>
          <a:p>
            <a:r>
              <a:rPr lang="es-AR" dirty="0" smtClean="0"/>
              <a:t>Con esta vista sólo podrá ver los títulos y el texto principal de las diapositivas, en el formato típico de los esquemas. Esta es la mejor vista para tener una visión global de la presentación, organizarla y desarrollarla rápidamente comunicando todas las ideas que tenemos en la cabeza. En lugar de la barra de herramientas dibujo aparece la barra esquematización, que proporciona herramientas útiles para trabajar con esquemas. En la nueva versión de </a:t>
            </a:r>
            <a:r>
              <a:rPr lang="es-AR" dirty="0" err="1" smtClean="0"/>
              <a:t>Powerpoint</a:t>
            </a:r>
            <a:r>
              <a:rPr lang="es-AR" dirty="0" smtClean="0"/>
              <a:t> 2000 aparecen conjuntamente con el panel de Esquema el panel de diapositivas en miniatura y el panel de notas, muy similar a la Vista Normal.</a:t>
            </a:r>
          </a:p>
          <a:p>
            <a:endParaRPr lang="es-AR" dirty="0" smtClean="0"/>
          </a:p>
          <a:p>
            <a:r>
              <a:rPr lang="es-AR" dirty="0" smtClean="0"/>
              <a:t/>
            </a:r>
            <a:br>
              <a:rPr lang="es-AR" dirty="0" smtClean="0"/>
            </a:br>
            <a:endParaRPr lang="es-AR" u="sng" dirty="0" smtClean="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200400" y="2414588"/>
            <a:ext cx="2743200" cy="202882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Vista clasificador de diapositivas</a:t>
            </a:r>
            <a:endParaRPr lang="es-AR" dirty="0"/>
          </a:p>
        </p:txBody>
      </p:sp>
      <p:sp>
        <p:nvSpPr>
          <p:cNvPr id="3" name="2 Marcador de texto"/>
          <p:cNvSpPr>
            <a:spLocks noGrp="1"/>
          </p:cNvSpPr>
          <p:nvPr>
            <p:ph type="body" idx="1"/>
          </p:nvPr>
        </p:nvSpPr>
        <p:spPr>
          <a:xfrm>
            <a:off x="381000" y="1633536"/>
            <a:ext cx="8262966" cy="4938736"/>
          </a:xfrm>
        </p:spPr>
        <p:txBody>
          <a:bodyPr/>
          <a:lstStyle/>
          <a:p>
            <a:r>
              <a:rPr lang="es-AR" dirty="0" smtClean="0"/>
              <a:t>La vista Clasificador de diapositivas muestra, al mismo tiempo, todas las diapositivas de la presentación en miniatura. De esta forma resulta fácil agregar, eliminar y mover diapositivas, incluir intervalos y seleccionar transiciones animadas para pasar de una diapositiva a otra. También puede obtener una vista previa de las animaciones de varias diapositivas seleccionando las diapositivas que desea ver y haciendo clic en Vista previa de la animación en el menú Presentación. En cualquier momento durante la creación de una presentación puede iniciar la presentación con diapositivas y obtener una vista previa haciendo clic en Presentación con diapositivas.</a:t>
            </a:r>
          </a:p>
          <a:p>
            <a:r>
              <a:rPr lang="es-AR" dirty="0" smtClean="0"/>
              <a:t/>
            </a:r>
            <a:br>
              <a:rPr lang="es-AR" dirty="0" smtClean="0"/>
            </a:br>
            <a:endParaRPr lang="es-AR"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263</TotalTime>
  <Words>737</Words>
  <Application>Microsoft Office PowerPoint</Application>
  <PresentationFormat>Presentación en pantalla (4:3)</PresentationFormat>
  <Paragraphs>62</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Brío</vt:lpstr>
      <vt:lpstr>Laboratorio de informática  </vt:lpstr>
      <vt:lpstr>Diapositiva 2</vt:lpstr>
      <vt:lpstr>Respuestas</vt:lpstr>
      <vt:lpstr>¿Que es PowerPoint?</vt:lpstr>
      <vt:lpstr>Características de PowerPoint:</vt:lpstr>
      <vt:lpstr>Elementos de PowerPoint:</vt:lpstr>
      <vt:lpstr>Vistas de PowerPoint:</vt:lpstr>
      <vt:lpstr>Diapositiva 8</vt:lpstr>
      <vt:lpstr>Vista clasificador de diapositivas</vt:lpstr>
      <vt:lpstr>Diapositiva 10</vt:lpstr>
      <vt:lpstr>Vista Diapositiva</vt:lpstr>
      <vt:lpstr>Diapositiva 12</vt:lpstr>
      <vt:lpstr>Ver las notas para el orador</vt:lpstr>
      <vt:lpstr>Diapositiva 14</vt:lpstr>
      <vt:lpstr>Vista presentación con diapositivas</vt:lpstr>
      <vt:lpstr>Diapositiva 16</vt:lpstr>
      <vt:lpstr>Animación:</vt:lpstr>
      <vt:lpstr>Diapositiva 18</vt:lpstr>
      <vt:lpstr>Transición:</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informática</dc:title>
  <dc:creator>Secundaria</dc:creator>
  <cp:lastModifiedBy>Secundaria</cp:lastModifiedBy>
  <cp:revision>38</cp:revision>
  <dcterms:created xsi:type="dcterms:W3CDTF">2023-07-03T19:29:33Z</dcterms:created>
  <dcterms:modified xsi:type="dcterms:W3CDTF">2023-08-01T17:51:39Z</dcterms:modified>
</cp:coreProperties>
</file>