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58" r:id="rId4"/>
    <p:sldId id="259" r:id="rId5"/>
    <p:sldId id="268" r:id="rId6"/>
    <p:sldId id="269" r:id="rId7"/>
    <p:sldId id="270" r:id="rId8"/>
    <p:sldId id="271" r:id="rId9"/>
    <p:sldId id="272" r:id="rId10"/>
    <p:sldId id="273" r:id="rId11"/>
    <p:sldId id="263" r:id="rId12"/>
    <p:sldId id="260" r:id="rId13"/>
    <p:sldId id="261" r:id="rId14"/>
    <p:sldId id="262" r:id="rId15"/>
    <p:sldId id="265" r:id="rId16"/>
    <p:sldId id="264" r:id="rId17"/>
    <p:sldId id="266" r:id="rId18"/>
    <p:sldId id="267" r:id="rId19"/>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2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547F99-6761-425B-B4E2-274AE095CD74}" type="datetimeFigureOut">
              <a:rPr lang="es-AR" smtClean="0"/>
              <a:pPr/>
              <a:t>03/08/2023</a:t>
            </a:fld>
            <a:endParaRPr lang="es-A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338802-1758-4F30-9076-7A8BF3CFBA6E}" type="slidenum">
              <a:rPr lang="es-AR" smtClean="0"/>
              <a:pPr/>
              <a:t>‹Nº›</a:t>
            </a:fld>
            <a:endParaRPr lang="es-AR"/>
          </a:p>
        </p:txBody>
      </p:sp>
    </p:spTree>
    <p:extLst>
      <p:ext uri="{BB962C8B-B14F-4D97-AF65-F5344CB8AC3E}">
        <p14:creationId xmlns:p14="http://schemas.microsoft.com/office/powerpoint/2010/main" xmlns="" val="3511712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4B338802-1758-4F30-9076-7A8BF3CFBA6E}" type="slidenum">
              <a:rPr lang="es-AR" smtClean="0"/>
              <a:pPr/>
              <a:t>5</a:t>
            </a:fld>
            <a:endParaRPr lang="es-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4B338802-1758-4F30-9076-7A8BF3CFBA6E}" type="slidenum">
              <a:rPr lang="es-AR" smtClean="0"/>
              <a:pPr/>
              <a:t>6</a:t>
            </a:fld>
            <a:endParaRPr lang="es-AR"/>
          </a:p>
        </p:txBody>
      </p:sp>
    </p:spTree>
    <p:extLst>
      <p:ext uri="{BB962C8B-B14F-4D97-AF65-F5344CB8AC3E}">
        <p14:creationId xmlns:p14="http://schemas.microsoft.com/office/powerpoint/2010/main" xmlns="" val="34467886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1"/>
      </p:bgRef>
    </p:bg>
    <p:spTree>
      <p:nvGrpSpPr>
        <p:cNvPr id="1" name=""/>
        <p:cNvGrpSpPr/>
        <p:nvPr/>
      </p:nvGrpSpPr>
      <p:grpSpPr>
        <a:xfrm>
          <a:off x="0" y="0"/>
          <a:ext cx="0" cy="0"/>
          <a:chOff x="0" y="0"/>
          <a:chExt cx="0" cy="0"/>
        </a:xfrm>
      </p:grpSpPr>
      <p:sp>
        <p:nvSpPr>
          <p:cNvPr id="8" name="7 Rectángulo"/>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Conector recto"/>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Título"/>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s-ES" smtClean="0"/>
              <a:t>Haga clic para modificar el estilo de título del patrón</a:t>
            </a:r>
            <a:endParaRPr kumimoji="0" lang="en-US"/>
          </a:p>
        </p:txBody>
      </p:sp>
      <p:sp>
        <p:nvSpPr>
          <p:cNvPr id="25" name="24 Subtítulo"/>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31" name="30 Marcador de fecha"/>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A3145EDC-19ED-415C-9F2E-7DE011B836AB}" type="datetimeFigureOut">
              <a:rPr lang="es-AR" smtClean="0"/>
              <a:pPr/>
              <a:t>03/08/2023</a:t>
            </a:fld>
            <a:endParaRPr lang="es-AR"/>
          </a:p>
        </p:txBody>
      </p:sp>
      <p:sp>
        <p:nvSpPr>
          <p:cNvPr id="18" name="17 Marcador de pie de página"/>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s-AR"/>
          </a:p>
        </p:txBody>
      </p:sp>
      <p:sp>
        <p:nvSpPr>
          <p:cNvPr id="29" name="28 Marcador de número de diapositiva"/>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90592292-BBA2-418C-835D-D8EE3D504DA5}" type="slidenum">
              <a:rPr lang="es-AR" smtClean="0"/>
              <a:pPr/>
              <a:t>‹Nº›</a:t>
            </a:fld>
            <a:endParaRPr lang="es-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A3145EDC-19ED-415C-9F2E-7DE011B836AB}" type="datetimeFigureOut">
              <a:rPr lang="es-AR" smtClean="0"/>
              <a:pPr/>
              <a:t>03/08/2023</a:t>
            </a:fld>
            <a:endParaRPr lang="es-AR"/>
          </a:p>
        </p:txBody>
      </p:sp>
      <p:sp>
        <p:nvSpPr>
          <p:cNvPr id="5" name="4 Marcador de pie de página"/>
          <p:cNvSpPr>
            <a:spLocks noGrp="1"/>
          </p:cNvSpPr>
          <p:nvPr>
            <p:ph type="ftr" sz="quarter" idx="11"/>
          </p:nvPr>
        </p:nvSpPr>
        <p:spPr/>
        <p:txBody>
          <a:bodyPr/>
          <a:lstStyle>
            <a:extLst/>
          </a:lstStyle>
          <a:p>
            <a:endParaRPr lang="es-AR"/>
          </a:p>
        </p:txBody>
      </p:sp>
      <p:sp>
        <p:nvSpPr>
          <p:cNvPr id="6" name="5 Marcador de número de diapositiva"/>
          <p:cNvSpPr>
            <a:spLocks noGrp="1"/>
          </p:cNvSpPr>
          <p:nvPr>
            <p:ph type="sldNum" sz="quarter" idx="12"/>
          </p:nvPr>
        </p:nvSpPr>
        <p:spPr/>
        <p:txBody>
          <a:bodyPr/>
          <a:lstStyle>
            <a:extLst/>
          </a:lstStyle>
          <a:p>
            <a:fld id="{90592292-BBA2-418C-835D-D8EE3D504DA5}" type="slidenum">
              <a:rPr lang="es-AR" smtClean="0"/>
              <a:pPr/>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53200" y="274955"/>
            <a:ext cx="1524000" cy="5851525"/>
          </a:xfrm>
        </p:spPr>
        <p:txBody>
          <a:bodyPr vert="eaVert" ancho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2"/>
            <a:ext cx="60198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4242816" y="6557946"/>
            <a:ext cx="2002464" cy="226902"/>
          </a:xfrm>
        </p:spPr>
        <p:txBody>
          <a:bodyPr/>
          <a:lstStyle>
            <a:extLst/>
          </a:lstStyle>
          <a:p>
            <a:fld id="{A3145EDC-19ED-415C-9F2E-7DE011B836AB}" type="datetimeFigureOut">
              <a:rPr lang="es-AR" smtClean="0"/>
              <a:pPr/>
              <a:t>03/08/2023</a:t>
            </a:fld>
            <a:endParaRPr lang="es-AR"/>
          </a:p>
        </p:txBody>
      </p:sp>
      <p:sp>
        <p:nvSpPr>
          <p:cNvPr id="5" name="4 Marcador de pie de página"/>
          <p:cNvSpPr>
            <a:spLocks noGrp="1"/>
          </p:cNvSpPr>
          <p:nvPr>
            <p:ph type="ftr" sz="quarter" idx="11"/>
          </p:nvPr>
        </p:nvSpPr>
        <p:spPr>
          <a:xfrm>
            <a:off x="457200" y="6556248"/>
            <a:ext cx="3657600" cy="228600"/>
          </a:xfrm>
        </p:spPr>
        <p:txBody>
          <a:bodyPr/>
          <a:lstStyle>
            <a:extLst/>
          </a:lstStyle>
          <a:p>
            <a:endParaRPr lang="es-AR"/>
          </a:p>
        </p:txBody>
      </p:sp>
      <p:sp>
        <p:nvSpPr>
          <p:cNvPr id="6" name="5 Marcador de número de diapositiva"/>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90592292-BBA2-418C-835D-D8EE3D504DA5}" type="slidenum">
              <a:rPr lang="es-AR" smtClean="0"/>
              <a:pPr/>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A3145EDC-19ED-415C-9F2E-7DE011B836AB}" type="datetimeFigureOut">
              <a:rPr lang="es-AR" smtClean="0"/>
              <a:pPr/>
              <a:t>03/08/2023</a:t>
            </a:fld>
            <a:endParaRPr lang="es-AR"/>
          </a:p>
        </p:txBody>
      </p:sp>
      <p:sp>
        <p:nvSpPr>
          <p:cNvPr id="5" name="4 Marcador de pie de página"/>
          <p:cNvSpPr>
            <a:spLocks noGrp="1"/>
          </p:cNvSpPr>
          <p:nvPr>
            <p:ph type="ftr" sz="quarter" idx="11"/>
          </p:nvPr>
        </p:nvSpPr>
        <p:spPr/>
        <p:txBody>
          <a:bodyPr/>
          <a:lstStyle>
            <a:extLst/>
          </a:lstStyle>
          <a:p>
            <a:endParaRPr lang="es-AR"/>
          </a:p>
        </p:txBody>
      </p:sp>
      <p:sp>
        <p:nvSpPr>
          <p:cNvPr id="6" name="5 Marcador de número de diapositiva"/>
          <p:cNvSpPr>
            <a:spLocks noGrp="1"/>
          </p:cNvSpPr>
          <p:nvPr>
            <p:ph type="sldNum" sz="quarter" idx="12"/>
          </p:nvPr>
        </p:nvSpPr>
        <p:spPr/>
        <p:txBody>
          <a:bodyPr/>
          <a:lstStyle>
            <a:extLst/>
          </a:lstStyle>
          <a:p>
            <a:fld id="{90592292-BBA2-418C-835D-D8EE3D504DA5}" type="slidenum">
              <a:rPr lang="es-AR" smtClean="0"/>
              <a:pPr/>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A3145EDC-19ED-415C-9F2E-7DE011B836AB}" type="datetimeFigureOut">
              <a:rPr lang="es-AR" smtClean="0"/>
              <a:pPr/>
              <a:t>03/08/2023</a:t>
            </a:fld>
            <a:endParaRPr lang="es-AR"/>
          </a:p>
        </p:txBody>
      </p:sp>
      <p:sp>
        <p:nvSpPr>
          <p:cNvPr id="5" name="4 Marcador de pie de página"/>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s-AR"/>
          </a:p>
        </p:txBody>
      </p:sp>
      <p:sp>
        <p:nvSpPr>
          <p:cNvPr id="6" name="5 Marcador de número de diapositiva"/>
          <p:cNvSpPr>
            <a:spLocks noGrp="1"/>
          </p:cNvSpPr>
          <p:nvPr>
            <p:ph type="sldNum" sz="quarter" idx="12"/>
          </p:nvPr>
        </p:nvSpPr>
        <p:spPr>
          <a:xfrm>
            <a:off x="6733952" y="6555112"/>
            <a:ext cx="588336" cy="228600"/>
          </a:xfrm>
        </p:spPr>
        <p:txBody>
          <a:bodyPr/>
          <a:lstStyle>
            <a:extLst/>
          </a:lstStyle>
          <a:p>
            <a:fld id="{90592292-BBA2-418C-835D-D8EE3D504DA5}" type="slidenum">
              <a:rPr lang="es-AR" smtClean="0"/>
              <a:pPr/>
              <a:t>‹Nº›</a:t>
            </a:fld>
            <a:endParaRPr lang="es-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A3145EDC-19ED-415C-9F2E-7DE011B836AB}" type="datetimeFigureOut">
              <a:rPr lang="es-AR" smtClean="0"/>
              <a:pPr/>
              <a:t>03/08/2023</a:t>
            </a:fld>
            <a:endParaRPr lang="es-AR"/>
          </a:p>
        </p:txBody>
      </p:sp>
      <p:sp>
        <p:nvSpPr>
          <p:cNvPr id="6" name="5 Marcador de pie de página"/>
          <p:cNvSpPr>
            <a:spLocks noGrp="1"/>
          </p:cNvSpPr>
          <p:nvPr>
            <p:ph type="ftr" sz="quarter" idx="11"/>
          </p:nvPr>
        </p:nvSpPr>
        <p:spPr/>
        <p:txBody>
          <a:bodyPr/>
          <a:lstStyle>
            <a:extLst/>
          </a:lstStyle>
          <a:p>
            <a:endParaRPr lang="es-AR"/>
          </a:p>
        </p:txBody>
      </p:sp>
      <p:sp>
        <p:nvSpPr>
          <p:cNvPr id="7" name="6 Marcador de número de diapositiva"/>
          <p:cNvSpPr>
            <a:spLocks noGrp="1"/>
          </p:cNvSpPr>
          <p:nvPr>
            <p:ph type="sldNum" sz="quarter" idx="12"/>
          </p:nvPr>
        </p:nvSpPr>
        <p:spPr/>
        <p:txBody>
          <a:bodyPr/>
          <a:lstStyle>
            <a:extLst/>
          </a:lstStyle>
          <a:p>
            <a:fld id="{90592292-BBA2-418C-835D-D8EE3D504DA5}" type="slidenum">
              <a:rPr lang="es-AR" smtClean="0"/>
              <a:pPr/>
              <a:t>‹Nº›</a:t>
            </a:fld>
            <a:endParaRPr 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nchor="b"/>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A3145EDC-19ED-415C-9F2E-7DE011B836AB}" type="datetimeFigureOut">
              <a:rPr lang="es-AR" smtClean="0"/>
              <a:pPr/>
              <a:t>03/08/2023</a:t>
            </a:fld>
            <a:endParaRPr lang="es-AR"/>
          </a:p>
        </p:txBody>
      </p:sp>
      <p:sp>
        <p:nvSpPr>
          <p:cNvPr id="8" name="7 Marcador de pie de página"/>
          <p:cNvSpPr>
            <a:spLocks noGrp="1"/>
          </p:cNvSpPr>
          <p:nvPr>
            <p:ph type="ftr" sz="quarter" idx="11"/>
          </p:nvPr>
        </p:nvSpPr>
        <p:spPr/>
        <p:txBody>
          <a:bodyPr/>
          <a:lstStyle>
            <a:extLst/>
          </a:lstStyle>
          <a:p>
            <a:endParaRPr lang="es-AR"/>
          </a:p>
        </p:txBody>
      </p:sp>
      <p:sp>
        <p:nvSpPr>
          <p:cNvPr id="9" name="8 Marcador de número de diapositiva"/>
          <p:cNvSpPr>
            <a:spLocks noGrp="1"/>
          </p:cNvSpPr>
          <p:nvPr>
            <p:ph type="sldNum" sz="quarter" idx="12"/>
          </p:nvPr>
        </p:nvSpPr>
        <p:spPr/>
        <p:txBody>
          <a:bodyPr/>
          <a:lstStyle>
            <a:extLst/>
          </a:lstStyle>
          <a:p>
            <a:fld id="{90592292-BBA2-418C-835D-D8EE3D504DA5}" type="slidenum">
              <a:rPr lang="es-AR" smtClean="0"/>
              <a:pPr/>
              <a:t>‹Nº›</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A3145EDC-19ED-415C-9F2E-7DE011B836AB}" type="datetimeFigureOut">
              <a:rPr lang="es-AR" smtClean="0"/>
              <a:pPr/>
              <a:t>03/08/2023</a:t>
            </a:fld>
            <a:endParaRPr lang="es-AR"/>
          </a:p>
        </p:txBody>
      </p:sp>
      <p:sp>
        <p:nvSpPr>
          <p:cNvPr id="4" name="3 Marcador de pie de página"/>
          <p:cNvSpPr>
            <a:spLocks noGrp="1"/>
          </p:cNvSpPr>
          <p:nvPr>
            <p:ph type="ftr" sz="quarter" idx="11"/>
          </p:nvPr>
        </p:nvSpPr>
        <p:spPr/>
        <p:txBody>
          <a:bodyPr/>
          <a:lstStyle>
            <a:extLst/>
          </a:lstStyle>
          <a:p>
            <a:endParaRPr lang="es-AR"/>
          </a:p>
        </p:txBody>
      </p:sp>
      <p:sp>
        <p:nvSpPr>
          <p:cNvPr id="5" name="4 Marcador de número de diapositiva"/>
          <p:cNvSpPr>
            <a:spLocks noGrp="1"/>
          </p:cNvSpPr>
          <p:nvPr>
            <p:ph type="sldNum" sz="quarter" idx="12"/>
          </p:nvPr>
        </p:nvSpPr>
        <p:spPr/>
        <p:txBody>
          <a:bodyPr/>
          <a:lstStyle>
            <a:extLst/>
          </a:lstStyle>
          <a:p>
            <a:fld id="{90592292-BBA2-418C-835D-D8EE3D504DA5}" type="slidenum">
              <a:rPr lang="es-AR" smtClean="0"/>
              <a:pPr/>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solidFill>
                  <a:schemeClr val="tx2"/>
                </a:solidFill>
              </a:defRPr>
            </a:lvl1pPr>
            <a:extLst/>
          </a:lstStyle>
          <a:p>
            <a:fld id="{A3145EDC-19ED-415C-9F2E-7DE011B836AB}" type="datetimeFigureOut">
              <a:rPr lang="es-AR" smtClean="0"/>
              <a:pPr/>
              <a:t>03/08/2023</a:t>
            </a:fld>
            <a:endParaRPr lang="es-AR"/>
          </a:p>
        </p:txBody>
      </p:sp>
      <p:sp>
        <p:nvSpPr>
          <p:cNvPr id="3" name="2 Marcador de pie de página"/>
          <p:cNvSpPr>
            <a:spLocks noGrp="1"/>
          </p:cNvSpPr>
          <p:nvPr>
            <p:ph type="ftr" sz="quarter" idx="11"/>
          </p:nvPr>
        </p:nvSpPr>
        <p:spPr/>
        <p:txBody>
          <a:bodyPr/>
          <a:lstStyle>
            <a:lvl1pPr>
              <a:defRPr>
                <a:solidFill>
                  <a:schemeClr val="tx2"/>
                </a:solidFill>
              </a:defRPr>
            </a:lvl1pPr>
            <a:extLst/>
          </a:lstStyle>
          <a:p>
            <a:endParaRPr lang="es-AR"/>
          </a:p>
        </p:txBody>
      </p:sp>
      <p:sp>
        <p:nvSpPr>
          <p:cNvPr id="4" name="3 Marcador de número de diapositiva"/>
          <p:cNvSpPr>
            <a:spLocks noGrp="1"/>
          </p:cNvSpPr>
          <p:nvPr>
            <p:ph type="sldNum" sz="quarter" idx="12"/>
          </p:nvPr>
        </p:nvSpPr>
        <p:spPr/>
        <p:txBody>
          <a:bodyPr/>
          <a:lstStyle>
            <a:extLst/>
          </a:lstStyle>
          <a:p>
            <a:fld id="{90592292-BBA2-418C-835D-D8EE3D504DA5}" type="slidenum">
              <a:rPr lang="es-AR" smtClean="0"/>
              <a:pPr/>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A3145EDC-19ED-415C-9F2E-7DE011B836AB}" type="datetimeFigureOut">
              <a:rPr lang="es-AR" smtClean="0"/>
              <a:pPr/>
              <a:t>03/08/2023</a:t>
            </a:fld>
            <a:endParaRPr lang="es-AR"/>
          </a:p>
        </p:txBody>
      </p:sp>
      <p:sp>
        <p:nvSpPr>
          <p:cNvPr id="6" name="5 Marcador de pie de página"/>
          <p:cNvSpPr>
            <a:spLocks noGrp="1"/>
          </p:cNvSpPr>
          <p:nvPr>
            <p:ph type="ftr" sz="quarter" idx="11"/>
          </p:nvPr>
        </p:nvSpPr>
        <p:spPr/>
        <p:txBody>
          <a:bodyPr/>
          <a:lstStyle>
            <a:extLst/>
          </a:lstStyle>
          <a:p>
            <a:endParaRPr lang="es-AR"/>
          </a:p>
        </p:txBody>
      </p:sp>
      <p:sp>
        <p:nvSpPr>
          <p:cNvPr id="7" name="6 Marcador de número de diapositiva"/>
          <p:cNvSpPr>
            <a:spLocks noGrp="1"/>
          </p:cNvSpPr>
          <p:nvPr>
            <p:ph type="sldNum" sz="quarter" idx="12"/>
          </p:nvPr>
        </p:nvSpPr>
        <p:spPr/>
        <p:txBody>
          <a:bodyPr/>
          <a:lstStyle>
            <a:extLst/>
          </a:lstStyle>
          <a:p>
            <a:fld id="{90592292-BBA2-418C-835D-D8EE3D504DA5}" type="slidenum">
              <a:rPr lang="es-AR" smtClean="0"/>
              <a:pPr/>
              <a:t>‹Nº›</a:t>
            </a:fld>
            <a:endParaRPr 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2"/>
      </p:bgRef>
    </p:bg>
    <p:spTree>
      <p:nvGrpSpPr>
        <p:cNvPr id="1" name=""/>
        <p:cNvGrpSpPr/>
        <p:nvPr/>
      </p:nvGrpSpPr>
      <p:grpSpPr>
        <a:xfrm>
          <a:off x="0" y="0"/>
          <a:ext cx="0" cy="0"/>
          <a:chOff x="0" y="0"/>
          <a:chExt cx="0" cy="0"/>
        </a:xfrm>
      </p:grpSpPr>
      <p:sp>
        <p:nvSpPr>
          <p:cNvPr id="8" name="7 Rectángulo"/>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Rectángulo"/>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s-ES" smtClean="0"/>
              <a:t>Haga clic para modificar el estilo de título del patrón</a:t>
            </a:r>
            <a:endParaRPr kumimoji="0" lang="en-US" dirty="0"/>
          </a:p>
        </p:txBody>
      </p:sp>
      <p:sp>
        <p:nvSpPr>
          <p:cNvPr id="4" name="3 Marcador de texto"/>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s-ES" smtClean="0"/>
              <a:t>Haga clic para modificar el estilo de texto del patrón</a:t>
            </a:r>
          </a:p>
        </p:txBody>
      </p:sp>
      <p:sp>
        <p:nvSpPr>
          <p:cNvPr id="5" name="4 Marcador de fecha"/>
          <p:cNvSpPr>
            <a:spLocks noGrp="1"/>
          </p:cNvSpPr>
          <p:nvPr>
            <p:ph type="dt" sz="half" idx="10"/>
          </p:nvPr>
        </p:nvSpPr>
        <p:spPr/>
        <p:txBody>
          <a:bodyPr/>
          <a:lstStyle>
            <a:extLst/>
          </a:lstStyle>
          <a:p>
            <a:fld id="{A3145EDC-19ED-415C-9F2E-7DE011B836AB}" type="datetimeFigureOut">
              <a:rPr lang="es-AR" smtClean="0"/>
              <a:pPr/>
              <a:t>03/08/2023</a:t>
            </a:fld>
            <a:endParaRPr lang="es-AR"/>
          </a:p>
        </p:txBody>
      </p:sp>
      <p:sp>
        <p:nvSpPr>
          <p:cNvPr id="6" name="5 Marcador de pie de página"/>
          <p:cNvSpPr>
            <a:spLocks noGrp="1"/>
          </p:cNvSpPr>
          <p:nvPr>
            <p:ph type="ftr" sz="quarter" idx="11"/>
          </p:nvPr>
        </p:nvSpPr>
        <p:spPr/>
        <p:txBody>
          <a:bodyPr/>
          <a:lstStyle>
            <a:extLst/>
          </a:lstStyle>
          <a:p>
            <a:endParaRPr lang="es-AR"/>
          </a:p>
        </p:txBody>
      </p:sp>
      <p:sp>
        <p:nvSpPr>
          <p:cNvPr id="7" name="6 Marcador de número de diapositiva"/>
          <p:cNvSpPr>
            <a:spLocks noGrp="1"/>
          </p:cNvSpPr>
          <p:nvPr>
            <p:ph type="sldNum" sz="quarter" idx="12"/>
          </p:nvPr>
        </p:nvSpPr>
        <p:spPr/>
        <p:txBody>
          <a:bodyPr/>
          <a:lstStyle>
            <a:extLst/>
          </a:lstStyle>
          <a:p>
            <a:fld id="{90592292-BBA2-418C-835D-D8EE3D504DA5}" type="slidenum">
              <a:rPr lang="es-AR" smtClean="0"/>
              <a:pPr/>
              <a:t>‹Nº›</a:t>
            </a:fld>
            <a:endParaRPr lang="es-AR"/>
          </a:p>
        </p:txBody>
      </p:sp>
      <p:sp>
        <p:nvSpPr>
          <p:cNvPr id="10" name="9 Marcador de posición de imagen"/>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s-ES" smtClean="0"/>
              <a:t>Haga clic en el icono para agregar una imagen</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Rectángulo"/>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2 Marcador de título"/>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s-ES" smtClean="0"/>
              <a:t>Haga clic para modificar el estilo de título del patrón</a:t>
            </a:r>
            <a:endParaRPr kumimoji="0" lang="en-US"/>
          </a:p>
        </p:txBody>
      </p:sp>
      <p:sp>
        <p:nvSpPr>
          <p:cNvPr id="31" name="30 Marcador de texto"/>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7" name="26 Marcador de fecha"/>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A3145EDC-19ED-415C-9F2E-7DE011B836AB}" type="datetimeFigureOut">
              <a:rPr lang="es-AR" smtClean="0"/>
              <a:pPr/>
              <a:t>03/08/2023</a:t>
            </a:fld>
            <a:endParaRPr lang="es-AR"/>
          </a:p>
        </p:txBody>
      </p:sp>
      <p:sp>
        <p:nvSpPr>
          <p:cNvPr id="4" name="3 Marcador de pie de página"/>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s-AR"/>
          </a:p>
        </p:txBody>
      </p:sp>
      <p:sp>
        <p:nvSpPr>
          <p:cNvPr id="16" name="15 Marcador de número de diapositiva"/>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90592292-BBA2-418C-835D-D8EE3D504DA5}" type="slidenum">
              <a:rPr lang="es-AR" smtClean="0"/>
              <a:pPr/>
              <a:t>‹Nº›</a:t>
            </a:fld>
            <a:endParaRPr lang="es-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hyperlink" Target="https://www.google.com/search?q=Elementos+de+Power+Point-Funciones+que+cumple+cada+elemento&amp;oq=Elementos+de+Power+Point-Funciones+que+cumple+cada+elemento&amp;aqs=chrome..69i57.1590j0j7&amp;sourceid=chrome&amp;ie=UTF-8"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google.com/search?q=Elementos+de+Power+Point-Funciones+que+cumple+cada+elemento&amp;oq=Elementos+de+Power+Point-Funciones+que+cumple+cada+elemento&amp;aqs=chrome..69i57.1590j0j7&amp;sourceid=chrome&amp;ie=UTF-8" TargetMode="External"/><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hyperlink" Target="http://ayura.udea.edu.co/cursos/distancia/sisinformacion/temas/powerpoint3.htm"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blog.hubspot.es/marketing/plantillas-power-point" TargetMode="External"/><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1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blog.hubspot.es/marketing/que-es-powerpoint"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blog.hubspot.es/marketing/como-poner-marca-de-agua-powerpoint" TargetMode="External"/><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blog.hubspot.es/marketing/como-insertar-animaciones-powerpoint" TargetMode="External"/><Relationship Id="rId7"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blog.hubspot.es/marketing/como-crear-histograma-exce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hyperlink" Target="https://blog.hubspot.es/marketing/que-es-powerpoint"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78000"/>
                <a:satMod val="220000"/>
              </a:schemeClr>
            </a:gs>
            <a:gs pos="100000">
              <a:schemeClr val="bg1">
                <a:shade val="35000"/>
                <a:satMod val="15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AR" dirty="0" smtClean="0"/>
              <a:t>LABORATORIO DE INFORMATICA </a:t>
            </a:r>
            <a:endParaRPr lang="es-AR" dirty="0"/>
          </a:p>
        </p:txBody>
      </p:sp>
      <p:sp>
        <p:nvSpPr>
          <p:cNvPr id="3" name="2 Subtítulo"/>
          <p:cNvSpPr>
            <a:spLocks noGrp="1"/>
          </p:cNvSpPr>
          <p:nvPr>
            <p:ph type="subTitle" idx="1"/>
          </p:nvPr>
        </p:nvSpPr>
        <p:spPr/>
        <p:txBody>
          <a:bodyPr>
            <a:normAutofit fontScale="40000" lnSpcReduction="20000"/>
          </a:bodyPr>
          <a:lstStyle/>
          <a:p>
            <a:endParaRPr lang="es-AR" dirty="0" smtClean="0"/>
          </a:p>
          <a:p>
            <a:r>
              <a:rPr lang="es-AR" dirty="0" smtClean="0"/>
              <a:t> N4 POWER POINT </a:t>
            </a:r>
          </a:p>
          <a:p>
            <a:r>
              <a:rPr lang="es-AR" dirty="0" smtClean="0"/>
              <a:t>PROFESORA :GOMEZ ANDREA </a:t>
            </a:r>
          </a:p>
          <a:p>
            <a:r>
              <a:rPr lang="es-AR" dirty="0" smtClean="0"/>
              <a:t>COLEGIO DEL PRADO  1”A”</a:t>
            </a:r>
          </a:p>
          <a:p>
            <a:r>
              <a:rPr lang="es-AR" dirty="0" smtClean="0"/>
              <a:t> AÑO 2023 </a:t>
            </a:r>
          </a:p>
          <a:p>
            <a:r>
              <a:rPr lang="es-AR" dirty="0" smtClean="0"/>
              <a:t>LUZ MORAL</a:t>
            </a:r>
            <a:endParaRPr lang="es-AR" dirty="0"/>
          </a:p>
        </p:txBody>
      </p:sp>
      <p:pic>
        <p:nvPicPr>
          <p:cNvPr id="1026" name="Picture 2"/>
          <p:cNvPicPr>
            <a:picLocks noChangeAspect="1" noChangeArrowheads="1"/>
          </p:cNvPicPr>
          <p:nvPr/>
        </p:nvPicPr>
        <p:blipFill>
          <a:blip r:embed="rId2"/>
          <a:srcRect/>
          <a:stretch>
            <a:fillRect/>
          </a:stretch>
        </p:blipFill>
        <p:spPr bwMode="auto">
          <a:xfrm>
            <a:off x="3143240" y="4357694"/>
            <a:ext cx="2143125" cy="2143125"/>
          </a:xfrm>
          <a:prstGeom prst="rect">
            <a:avLst/>
          </a:prstGeom>
          <a:noFill/>
          <a:ln w="9525">
            <a:noFill/>
            <a:miter lim="800000"/>
            <a:headEnd/>
            <a:tailEnd/>
          </a:ln>
          <a:effectLst/>
        </p:spPr>
      </p:pic>
      <p:pic>
        <p:nvPicPr>
          <p:cNvPr id="4" name="3 Imagen"/>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9552" y="1124744"/>
            <a:ext cx="2019300" cy="24384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188640"/>
            <a:ext cx="4572000" cy="1754326"/>
          </a:xfrm>
          <a:prstGeom prst="rect">
            <a:avLst/>
          </a:prstGeom>
        </p:spPr>
        <p:txBody>
          <a:bodyPr>
            <a:spAutoFit/>
          </a:bodyPr>
          <a:lstStyle/>
          <a:p>
            <a:r>
              <a:rPr lang="es-AR" dirty="0"/>
              <a:t>10. Modos de visualización</a:t>
            </a:r>
          </a:p>
          <a:p>
            <a:r>
              <a:rPr lang="es-AR" dirty="0"/>
              <a:t>Encontrarás cuatro formas de ver una presentación. Normal, clasificador de diapositivas y vista lectura, el último ícono se llama “Presentación con diapositivas” que explicaré más adelante</a:t>
            </a:r>
            <a:r>
              <a:rPr lang="es-AR" dirty="0" smtClean="0"/>
              <a:t>.</a:t>
            </a:r>
            <a:endParaRPr lang="es-AR" dirty="0"/>
          </a:p>
        </p:txBody>
      </p:sp>
      <p:sp>
        <p:nvSpPr>
          <p:cNvPr id="3" name="2 Rectángulo"/>
          <p:cNvSpPr/>
          <p:nvPr/>
        </p:nvSpPr>
        <p:spPr>
          <a:xfrm>
            <a:off x="107504" y="2044005"/>
            <a:ext cx="4572000" cy="923330"/>
          </a:xfrm>
          <a:prstGeom prst="rect">
            <a:avLst/>
          </a:prstGeom>
        </p:spPr>
        <p:txBody>
          <a:bodyPr>
            <a:spAutoFit/>
          </a:bodyPr>
          <a:lstStyle/>
          <a:p>
            <a:r>
              <a:rPr lang="es-AR" dirty="0"/>
              <a:t>11. Control deslizante del zoom</a:t>
            </a:r>
          </a:p>
          <a:p>
            <a:r>
              <a:rPr lang="es-AR" dirty="0"/>
              <a:t>Con esta pequeña barra podrás acerca o alejar</a:t>
            </a:r>
          </a:p>
        </p:txBody>
      </p:sp>
      <p:sp>
        <p:nvSpPr>
          <p:cNvPr id="4" name="3 Rectángulo"/>
          <p:cNvSpPr/>
          <p:nvPr/>
        </p:nvSpPr>
        <p:spPr>
          <a:xfrm>
            <a:off x="251520" y="2967335"/>
            <a:ext cx="4572000" cy="3139321"/>
          </a:xfrm>
          <a:prstGeom prst="rect">
            <a:avLst/>
          </a:prstGeom>
        </p:spPr>
        <p:txBody>
          <a:bodyPr>
            <a:spAutoFit/>
          </a:bodyPr>
          <a:lstStyle/>
          <a:p>
            <a:r>
              <a:rPr lang="es-AR" dirty="0"/>
              <a:t>12. Presentación con diapositivas</a:t>
            </a:r>
          </a:p>
          <a:p>
            <a:endParaRPr lang="es-AR" dirty="0"/>
          </a:p>
          <a:p>
            <a:r>
              <a:rPr lang="es-AR" dirty="0"/>
              <a:t>Este es uno de los pequeños botones más importantes dentro de PowerPoint, ya que es el que permite visualizar todo lo que has creado en tu presentación en pantalla completa, puedes oprimir este botón o hacer clic en tu tecla F5. </a:t>
            </a:r>
          </a:p>
          <a:p>
            <a:endParaRPr lang="es-AR" dirty="0"/>
          </a:p>
          <a:p>
            <a:r>
              <a:rPr lang="es-AR" dirty="0"/>
              <a:t>https://fernandoarciniega.com/elementos-de-la-pantalla-de-power-point/</a:t>
            </a:r>
          </a:p>
        </p:txBody>
      </p:sp>
      <p:sp>
        <p:nvSpPr>
          <p:cNvPr id="5" name="4 Rectángulo"/>
          <p:cNvSpPr/>
          <p:nvPr/>
        </p:nvSpPr>
        <p:spPr>
          <a:xfrm>
            <a:off x="4541734" y="742637"/>
            <a:ext cx="4572000" cy="369332"/>
          </a:xfrm>
          <a:prstGeom prst="rect">
            <a:avLst/>
          </a:prstGeom>
        </p:spPr>
        <p:txBody>
          <a:bodyPr>
            <a:spAutoFit/>
          </a:bodyPr>
          <a:lstStyle/>
          <a:p>
            <a:endParaRPr lang="es-AR" dirty="0"/>
          </a:p>
        </p:txBody>
      </p:sp>
      <p:sp>
        <p:nvSpPr>
          <p:cNvPr id="6" name="5 Rectángulo"/>
          <p:cNvSpPr/>
          <p:nvPr/>
        </p:nvSpPr>
        <p:spPr>
          <a:xfrm flipH="1">
            <a:off x="10116616" y="1957743"/>
            <a:ext cx="45719" cy="10064294"/>
          </a:xfrm>
          <a:prstGeom prst="rect">
            <a:avLst/>
          </a:prstGeom>
        </p:spPr>
        <p:txBody>
          <a:bodyPr wrap="square">
            <a:spAutoFit/>
          </a:bodyPr>
          <a:lstStyle/>
          <a:p>
            <a:r>
              <a:rPr lang="es-AR" dirty="0"/>
              <a:t>D:\Users\Secundaria\Downloads\4j.gif</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52151" y="708380"/>
            <a:ext cx="2843213" cy="1249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7 Imagen"/>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98362" y="2657486"/>
            <a:ext cx="2321619" cy="2537644"/>
          </a:xfrm>
          <a:prstGeom prst="rect">
            <a:avLst/>
          </a:prstGeom>
        </p:spPr>
      </p:pic>
    </p:spTree>
    <p:extLst>
      <p:ext uri="{BB962C8B-B14F-4D97-AF65-F5344CB8AC3E}">
        <p14:creationId xmlns:p14="http://schemas.microsoft.com/office/powerpoint/2010/main" xmlns="" val="41956783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14414" y="0"/>
            <a:ext cx="4714876" cy="7294305"/>
          </a:xfrm>
          <a:prstGeom prst="rect">
            <a:avLst/>
          </a:prstGeom>
        </p:spPr>
        <p:txBody>
          <a:bodyPr wrap="square">
            <a:spAutoFit/>
          </a:bodyPr>
          <a:lstStyle/>
          <a:p>
            <a:r>
              <a:rPr lang="es-ES" dirty="0" smtClean="0"/>
              <a:t>C _ Barra de herramientas de accesos rápidos: Permite llegar a los comandos más comunes, sin importar qué pestaña hayas seleccionado en la Cinta de opciones.</a:t>
            </a:r>
          </a:p>
          <a:p>
            <a:r>
              <a:rPr lang="es-ES" dirty="0" smtClean="0"/>
              <a:t>Fichas o  pestañas: Agrupar ordenadamente una serie de elementos o parámetros relacionados con un tema específico.</a:t>
            </a:r>
          </a:p>
          <a:p>
            <a:r>
              <a:rPr lang="es-ES" dirty="0" smtClean="0"/>
              <a:t>Cinta de opciones: Ayudarle a encontrar rápidamente los comandos que necesita para completar una tarea.</a:t>
            </a:r>
          </a:p>
          <a:p>
            <a:r>
              <a:rPr lang="es-ES" dirty="0" smtClean="0"/>
              <a:t>Cuenta de usuario: permite acceder a los servicios de un sistema</a:t>
            </a:r>
          </a:p>
          <a:p>
            <a:r>
              <a:rPr lang="es-ES" dirty="0" smtClean="0"/>
              <a:t>Panel de navegación de diapositivas: te permite ver todas tus diapositivas y organizarlas según como vayas a realizar la presentación.</a:t>
            </a:r>
          </a:p>
          <a:p>
            <a:r>
              <a:rPr lang="es-ES" dirty="0" smtClean="0"/>
              <a:t>Espacio de trabajo: tiene la capacidad de repercutir en el estado de ánimo de los trabajadores.</a:t>
            </a:r>
          </a:p>
          <a:p>
            <a:r>
              <a:rPr lang="es-ES" dirty="0" smtClean="0">
                <a:hlinkClick r:id="rId2"/>
              </a:rPr>
              <a:t>https://www.google.com/search?q=Elementos+de+Power+Point-Funciones+que+cumple+cada+elemento&amp;oq=Elementos+de+Power+Point-Funciones+que+cumple+cada+elemento&amp;aqs=chrome..69i57.1590j0j7&amp;sourceid=</a:t>
            </a:r>
            <a:r>
              <a:rPr lang="es-ES" dirty="0" err="1" smtClean="0">
                <a:hlinkClick r:id="rId2"/>
              </a:rPr>
              <a:t>chrome&amp;ie</a:t>
            </a:r>
            <a:r>
              <a:rPr lang="es-ES" dirty="0" smtClean="0">
                <a:hlinkClick r:id="rId2"/>
              </a:rPr>
              <a:t>=UTF-8</a:t>
            </a:r>
            <a:endParaRPr lang="es-ES" dirty="0" smtClean="0"/>
          </a:p>
        </p:txBody>
      </p:sp>
      <p:pic>
        <p:nvPicPr>
          <p:cNvPr id="3" name="2 Imagen"/>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24128" y="1519630"/>
            <a:ext cx="1905000" cy="1905000"/>
          </a:xfrm>
          <a:prstGeom prst="rect">
            <a:avLst/>
          </a:prstGeom>
        </p:spPr>
      </p:pic>
    </p:spTree>
    <p:extLst>
      <p:ext uri="{BB962C8B-B14F-4D97-AF65-F5344CB8AC3E}">
        <p14:creationId xmlns:p14="http://schemas.microsoft.com/office/powerpoint/2010/main" xmlns="" val="27659270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85720" y="214290"/>
            <a:ext cx="4572000" cy="2031325"/>
          </a:xfrm>
          <a:prstGeom prst="rect">
            <a:avLst/>
          </a:prstGeom>
        </p:spPr>
        <p:txBody>
          <a:bodyPr>
            <a:spAutoFit/>
          </a:bodyPr>
          <a:lstStyle/>
          <a:p>
            <a:r>
              <a:rPr lang="es-ES" dirty="0" smtClean="0">
                <a:hlinkClick r:id="rId2"/>
              </a:rPr>
              <a:t>https://www.google.com/search?q=Elementos+de+Power+Point-Funciones+que+cumple+cada+elemento&amp;oq=Elementos+de+Power+Point-Funciones+que+cumple+cada+elemento&amp;aqs=chrome..69i57.1590j0j7&amp;sourceid=</a:t>
            </a:r>
            <a:r>
              <a:rPr lang="es-ES" dirty="0" err="1" smtClean="0">
                <a:hlinkClick r:id="rId2"/>
              </a:rPr>
              <a:t>chrome&amp;ie</a:t>
            </a:r>
            <a:r>
              <a:rPr lang="es-ES" dirty="0" smtClean="0">
                <a:hlinkClick r:id="rId2"/>
              </a:rPr>
              <a:t>=UTF-8</a:t>
            </a:r>
            <a:endParaRPr lang="es-ES" dirty="0" smtClean="0"/>
          </a:p>
        </p:txBody>
      </p:sp>
      <p:pic>
        <p:nvPicPr>
          <p:cNvPr id="1026" name="Picture 2"/>
          <p:cNvPicPr>
            <a:picLocks noChangeAspect="1" noChangeArrowheads="1"/>
          </p:cNvPicPr>
          <p:nvPr/>
        </p:nvPicPr>
        <p:blipFill>
          <a:blip r:embed="rId3"/>
          <a:srcRect/>
          <a:stretch>
            <a:fillRect/>
          </a:stretch>
        </p:blipFill>
        <p:spPr bwMode="auto">
          <a:xfrm>
            <a:off x="357158" y="2357430"/>
            <a:ext cx="3181350" cy="1971675"/>
          </a:xfrm>
          <a:prstGeom prst="rect">
            <a:avLst/>
          </a:prstGeom>
          <a:noFill/>
          <a:ln w="9525">
            <a:noFill/>
            <a:miter lim="800000"/>
            <a:headEnd/>
            <a:tailEnd/>
          </a:ln>
          <a:effectLst/>
        </p:spPr>
      </p:pic>
      <p:pic>
        <p:nvPicPr>
          <p:cNvPr id="3" name="2 Imagen"/>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373083" y="3645024"/>
            <a:ext cx="4402460" cy="2448272"/>
          </a:xfrm>
          <a:prstGeom prst="rect">
            <a:avLst/>
          </a:prstGeom>
        </p:spPr>
      </p:pic>
    </p:spTree>
    <p:extLst>
      <p:ext uri="{BB962C8B-B14F-4D97-AF65-F5344CB8AC3E}">
        <p14:creationId xmlns:p14="http://schemas.microsoft.com/office/powerpoint/2010/main" xmlns="" val="1224569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4572000" cy="4524315"/>
          </a:xfrm>
          <a:prstGeom prst="rect">
            <a:avLst/>
          </a:prstGeom>
        </p:spPr>
        <p:txBody>
          <a:bodyPr>
            <a:spAutoFit/>
          </a:bodyPr>
          <a:lstStyle/>
          <a:p>
            <a:r>
              <a:rPr lang="es-ES" dirty="0" smtClean="0"/>
              <a:t>2.D.</a:t>
            </a:r>
            <a:r>
              <a:rPr lang="es-ES" b="1" dirty="0" smtClean="0"/>
              <a:t> Vista Normal</a:t>
            </a:r>
          </a:p>
          <a:p>
            <a:r>
              <a:rPr lang="es-ES" dirty="0" smtClean="0"/>
              <a:t>La vista Normal contiene tres paneles: </a:t>
            </a:r>
            <a:r>
              <a:rPr lang="es-ES" b="1" dirty="0" smtClean="0"/>
              <a:t>el panel de esquema, el panel de diapositivas y el panel de notas</a:t>
            </a:r>
            <a:r>
              <a:rPr lang="es-ES" dirty="0" smtClean="0"/>
              <a:t>. Estos paneles permiten trabajar en todos los aspectos de la presentación desde un mismo lugar. El tamaño de los distintos paneles se puede ajustar arrastrando los bordes de los paneles.</a:t>
            </a:r>
          </a:p>
          <a:p>
            <a:r>
              <a:rPr lang="es-ES" b="1" dirty="0" smtClean="0"/>
              <a:t>Panel de esquema</a:t>
            </a:r>
            <a:r>
              <a:rPr lang="es-ES" dirty="0" smtClean="0"/>
              <a:t>: Utilice el panel de esquema para organizar y desarrollar el contenido de la presentación. Puede escribir todo el texto de la presentación y reorganizar las listas con viñetas, los párrafos y las diapositivas.</a:t>
            </a:r>
          </a:p>
          <a:p>
            <a:r>
              <a:rPr lang="es-ES" dirty="0" smtClean="0"/>
              <a:t>de </a:t>
            </a:r>
          </a:p>
        </p:txBody>
      </p:sp>
      <p:pic>
        <p:nvPicPr>
          <p:cNvPr id="4" name="3 Imagen"/>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75856" y="3962578"/>
            <a:ext cx="4149080" cy="2592288"/>
          </a:xfrm>
          <a:prstGeom prst="rect">
            <a:avLst/>
          </a:prstGeom>
        </p:spPr>
      </p:pic>
    </p:spTree>
    <p:extLst>
      <p:ext uri="{BB962C8B-B14F-4D97-AF65-F5344CB8AC3E}">
        <p14:creationId xmlns:p14="http://schemas.microsoft.com/office/powerpoint/2010/main" xmlns="" val="26547786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4572000" cy="3139321"/>
          </a:xfrm>
          <a:prstGeom prst="rect">
            <a:avLst/>
          </a:prstGeom>
        </p:spPr>
        <p:txBody>
          <a:bodyPr>
            <a:spAutoFit/>
          </a:bodyPr>
          <a:lstStyle/>
          <a:p>
            <a:r>
              <a:rPr lang="es-ES" b="1" dirty="0" smtClean="0"/>
              <a:t>Panel de diapositivas</a:t>
            </a:r>
            <a:r>
              <a:rPr lang="es-ES" dirty="0" smtClean="0"/>
              <a:t>: En el panel de diapositivas se muestra el aspecto que tiene el texto en las diapositivas. Se pueden agregar gráficos, películas, sonidos, crear hipervínculos e incluir animaciones en diapositivas individuales.</a:t>
            </a:r>
          </a:p>
          <a:p>
            <a:r>
              <a:rPr lang="es-ES" b="1" dirty="0" smtClean="0"/>
              <a:t>Panel de notas</a:t>
            </a:r>
            <a:r>
              <a:rPr lang="es-ES" dirty="0" smtClean="0"/>
              <a:t>: El panel de notas permite agregar notas del orador o información para compartirla con la audiencia. Si desea incluir gráficos en las notas, tendrá que agregar las notas en la vista Página de </a:t>
            </a:r>
          </a:p>
        </p:txBody>
      </p:sp>
      <p:sp>
        <p:nvSpPr>
          <p:cNvPr id="3" name="2 Rectángulo"/>
          <p:cNvSpPr/>
          <p:nvPr/>
        </p:nvSpPr>
        <p:spPr>
          <a:xfrm>
            <a:off x="0" y="3214686"/>
            <a:ext cx="6858000" cy="3262432"/>
          </a:xfrm>
          <a:prstGeom prst="rect">
            <a:avLst/>
          </a:prstGeom>
        </p:spPr>
        <p:txBody>
          <a:bodyPr wrap="square">
            <a:spAutoFit/>
          </a:bodyPr>
          <a:lstStyle/>
          <a:p>
            <a:r>
              <a:rPr lang="es-ES" sz="1600" b="1" dirty="0" smtClean="0"/>
              <a:t>Vista clasificador de diapositivas</a:t>
            </a:r>
          </a:p>
          <a:p>
            <a:r>
              <a:rPr lang="es-ES" sz="1600" dirty="0" smtClean="0"/>
              <a:t>La vista Clasificador de diapositivas muestra, al mismo tiempo, todas las diapositivas de la presentación en miniatura. De esta forma resulta fácil agregar, eliminar y mover diapositivas, incluir intervalos y seleccionar transiciones animadas para pasar de una diapositiva a otra. </a:t>
            </a:r>
          </a:p>
          <a:p>
            <a:r>
              <a:rPr lang="es-ES" b="1" dirty="0" smtClean="0"/>
              <a:t>Vista Diapositiva</a:t>
            </a:r>
          </a:p>
          <a:p>
            <a:r>
              <a:rPr lang="es-ES" dirty="0" smtClean="0"/>
              <a:t>En esta vista, similar a la de la versión anterior, aunque con un nuevo panel (esquema), podrá crear y examinar, en el panel de diapositivas, la diapositiva con el aspecto que verdaderamente tiene, hacer modificaciones en el texto, agregar gráficos, películas, sonidos, crear hipervínculos e incluir animaciones en diapositivas individuales.</a:t>
            </a:r>
          </a:p>
        </p:txBody>
      </p:sp>
      <p:pic>
        <p:nvPicPr>
          <p:cNvPr id="2" name="1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788024" y="476672"/>
            <a:ext cx="2876178" cy="1722115"/>
          </a:xfrm>
          <a:prstGeom prst="rect">
            <a:avLst/>
          </a:prstGeom>
        </p:spPr>
      </p:pic>
    </p:spTree>
    <p:extLst>
      <p:ext uri="{BB962C8B-B14F-4D97-AF65-F5344CB8AC3E}">
        <p14:creationId xmlns:p14="http://schemas.microsoft.com/office/powerpoint/2010/main" xmlns="" val="20604176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2844" y="3143248"/>
            <a:ext cx="4572000" cy="1200329"/>
          </a:xfrm>
          <a:prstGeom prst="rect">
            <a:avLst/>
          </a:prstGeom>
        </p:spPr>
        <p:txBody>
          <a:bodyPr>
            <a:spAutoFit/>
          </a:bodyPr>
          <a:lstStyle/>
          <a:p>
            <a:r>
              <a:rPr lang="es-ES" dirty="0" smtClean="0">
                <a:hlinkClick r:id="rId2"/>
              </a:rPr>
              <a:t>http://ayura.udea.edu.co/cursos/distancia/sisinformacion/temas/powerpoint3.htm</a:t>
            </a:r>
            <a:endParaRPr lang="es-ES" dirty="0" smtClean="0"/>
          </a:p>
          <a:p>
            <a:endParaRPr lang="es-ES" dirty="0" smtClean="0"/>
          </a:p>
          <a:p>
            <a:endParaRPr lang="es-ES" dirty="0"/>
          </a:p>
        </p:txBody>
      </p:sp>
      <p:sp>
        <p:nvSpPr>
          <p:cNvPr id="3" name="2 Rectángulo"/>
          <p:cNvSpPr/>
          <p:nvPr/>
        </p:nvSpPr>
        <p:spPr>
          <a:xfrm>
            <a:off x="0" y="142852"/>
            <a:ext cx="4572000" cy="2862322"/>
          </a:xfrm>
          <a:prstGeom prst="rect">
            <a:avLst/>
          </a:prstGeom>
        </p:spPr>
        <p:txBody>
          <a:bodyPr>
            <a:spAutoFit/>
          </a:bodyPr>
          <a:lstStyle/>
          <a:p>
            <a:r>
              <a:rPr lang="es-ES" b="1" dirty="0" smtClean="0"/>
              <a:t>Ver las notas para el orador</a:t>
            </a:r>
          </a:p>
          <a:p>
            <a:r>
              <a:rPr lang="es-ES" dirty="0" smtClean="0"/>
              <a:t>Podrá ver las notas para el orador si las utilizaba como en la versión anterior de </a:t>
            </a:r>
            <a:r>
              <a:rPr lang="es-ES" dirty="0" err="1" smtClean="0"/>
              <a:t>Powerpoint</a:t>
            </a:r>
            <a:r>
              <a:rPr lang="es-ES" dirty="0" smtClean="0"/>
              <a:t> seleccionando en el menú Ver la opción Página de notas, donde aparecerá una página donde podremos introducir el texto que servirá de guía a la persona que realizará en público la presentación creada, bien para todas las diapositivas o para algunas</a:t>
            </a:r>
            <a:endParaRPr lang="es-AR" dirty="0"/>
          </a:p>
        </p:txBody>
      </p:sp>
      <p:pic>
        <p:nvPicPr>
          <p:cNvPr id="4" name="3 Imagen"/>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60032" y="1202585"/>
            <a:ext cx="3082255" cy="250619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4572000" cy="369332"/>
          </a:xfrm>
          <a:prstGeom prst="rect">
            <a:avLst/>
          </a:prstGeom>
        </p:spPr>
        <p:txBody>
          <a:bodyPr>
            <a:spAutoFit/>
          </a:bodyPr>
          <a:lstStyle/>
          <a:p>
            <a:r>
              <a:rPr lang="es-ES" dirty="0" smtClean="0"/>
              <a:t> </a:t>
            </a:r>
          </a:p>
        </p:txBody>
      </p:sp>
      <p:sp>
        <p:nvSpPr>
          <p:cNvPr id="2050" name="AutoShape 2" descr="Elegir la vista adecuada para una tarea en PowerPoint - Soporte técnico de  Microsof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052" name="AutoShape 4" descr="Elegir la vista adecuada para una tarea en PowerPoint - Soporte técnico de  Microsof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pic>
        <p:nvPicPr>
          <p:cNvPr id="2053" name="Picture 5"/>
          <p:cNvPicPr>
            <a:picLocks noChangeAspect="1" noChangeArrowheads="1"/>
          </p:cNvPicPr>
          <p:nvPr/>
        </p:nvPicPr>
        <p:blipFill>
          <a:blip r:embed="rId2"/>
          <a:srcRect/>
          <a:stretch>
            <a:fillRect/>
          </a:stretch>
        </p:blipFill>
        <p:spPr bwMode="auto">
          <a:xfrm>
            <a:off x="0" y="0"/>
            <a:ext cx="5000660" cy="1657357"/>
          </a:xfrm>
          <a:prstGeom prst="rect">
            <a:avLst/>
          </a:prstGeom>
          <a:noFill/>
          <a:ln w="9525">
            <a:noFill/>
            <a:miter lim="800000"/>
            <a:headEnd/>
            <a:tailEnd/>
          </a:ln>
          <a:effectLst/>
        </p:spPr>
      </p:pic>
      <p:sp>
        <p:nvSpPr>
          <p:cNvPr id="6" name="5 Rectángulo"/>
          <p:cNvSpPr/>
          <p:nvPr/>
        </p:nvSpPr>
        <p:spPr>
          <a:xfrm>
            <a:off x="0" y="1714488"/>
            <a:ext cx="4572000" cy="4524315"/>
          </a:xfrm>
          <a:prstGeom prst="rect">
            <a:avLst/>
          </a:prstGeom>
        </p:spPr>
        <p:txBody>
          <a:bodyPr>
            <a:spAutoFit/>
          </a:bodyPr>
          <a:lstStyle/>
          <a:p>
            <a:pPr fontAlgn="base"/>
            <a:r>
              <a:rPr lang="es-ES" dirty="0" smtClean="0"/>
              <a:t> LAS ANIMACIONES: son usadas para traer objetos como texto, imágenes o gráficas dentro y fuera de tu diapositiva.</a:t>
            </a:r>
          </a:p>
          <a:p>
            <a:pPr fontAlgn="base"/>
            <a:r>
              <a:rPr lang="es-ES" dirty="0" smtClean="0"/>
              <a:t>PowerPoint va más allá de las imágenes fijas y te da muchas opciones para trabajar en tus proyectos. Microsoft llama a estas «entradas» y «salidas». Una entrada es una animación que trae algo a la diapositiva, mientras que una salida moverá un objeto fuera de la diapositiva. Una animación puede ser usada para hacer a un objeto entrar o salir de tu diapositiva o incluso moverse entre puntos en una diapositiva.</a:t>
            </a:r>
          </a:p>
          <a:p>
            <a:pPr fontAlgn="base"/>
            <a:r>
              <a:rPr lang="es-ES" dirty="0" smtClean="0"/>
              <a:t>Una buena herramienta de animación pueden ser </a:t>
            </a:r>
            <a:r>
              <a:rPr lang="es-ES" dirty="0" smtClean="0">
                <a:hlinkClick r:id="rId3"/>
              </a:rPr>
              <a:t>las plantillas de PowerPoint </a:t>
            </a:r>
            <a:endParaRPr lang="es-ES" dirty="0"/>
          </a:p>
        </p:txBody>
      </p:sp>
      <p:pic>
        <p:nvPicPr>
          <p:cNvPr id="3" name="2 Imagen"/>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16016" y="1630570"/>
            <a:ext cx="3048000" cy="304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142852"/>
            <a:ext cx="4572000" cy="369332"/>
          </a:xfrm>
          <a:prstGeom prst="rect">
            <a:avLst/>
          </a:prstGeom>
        </p:spPr>
        <p:txBody>
          <a:bodyPr>
            <a:spAutoFit/>
          </a:bodyPr>
          <a:lstStyle/>
          <a:p>
            <a:endParaRPr lang="es-ES" dirty="0"/>
          </a:p>
        </p:txBody>
      </p:sp>
      <p:sp>
        <p:nvSpPr>
          <p:cNvPr id="3" name="2 Rectángulo"/>
          <p:cNvSpPr/>
          <p:nvPr/>
        </p:nvSpPr>
        <p:spPr>
          <a:xfrm>
            <a:off x="142844" y="0"/>
            <a:ext cx="4572000" cy="2031325"/>
          </a:xfrm>
          <a:prstGeom prst="rect">
            <a:avLst/>
          </a:prstGeom>
        </p:spPr>
        <p:txBody>
          <a:bodyPr>
            <a:spAutoFit/>
          </a:bodyPr>
          <a:lstStyle/>
          <a:p>
            <a:r>
              <a:rPr lang="es-ES" dirty="0" smtClean="0"/>
              <a:t>como </a:t>
            </a:r>
            <a:r>
              <a:rPr lang="es-ES" dirty="0" err="1" smtClean="0"/>
              <a:t>Simplicity</a:t>
            </a:r>
            <a:r>
              <a:rPr lang="es-ES" dirty="0" smtClean="0"/>
              <a:t> para animar tus textos e imágenes. Un buen </a:t>
            </a:r>
            <a:r>
              <a:rPr lang="es-ES" dirty="0" err="1" smtClean="0"/>
              <a:t>tip</a:t>
            </a:r>
            <a:r>
              <a:rPr lang="es-ES" dirty="0" smtClean="0"/>
              <a:t> es concentrarte en el contenido y las ideas que quieres transmitir, y agregar lo atractivo después en forma de animaciones bien sincronizadas y con la selección de la plantilla adecuada</a:t>
            </a:r>
            <a:endParaRPr lang="es-AR" dirty="0"/>
          </a:p>
        </p:txBody>
      </p:sp>
      <p:sp>
        <p:nvSpPr>
          <p:cNvPr id="4" name="3 Rectángulo"/>
          <p:cNvSpPr/>
          <p:nvPr/>
        </p:nvSpPr>
        <p:spPr>
          <a:xfrm>
            <a:off x="142844" y="2031325"/>
            <a:ext cx="4572000" cy="4524315"/>
          </a:xfrm>
          <a:prstGeom prst="rect">
            <a:avLst/>
          </a:prstGeom>
        </p:spPr>
        <p:txBody>
          <a:bodyPr>
            <a:spAutoFit/>
          </a:bodyPr>
          <a:lstStyle/>
          <a:p>
            <a:endParaRPr lang="es-AR" dirty="0"/>
          </a:p>
          <a:p>
            <a:r>
              <a:rPr lang="es-AR" dirty="0" smtClean="0"/>
              <a:t>Configurar </a:t>
            </a:r>
            <a:r>
              <a:rPr lang="es-AR" dirty="0"/>
              <a:t>una transición Transformación</a:t>
            </a:r>
          </a:p>
          <a:p>
            <a:r>
              <a:rPr lang="es-AR" dirty="0"/>
              <a:t>Para usar la transición Transformación de forma eficaz, necesita tener dos diapositivas con al menos un objeto en común. La manera más sencilla de hacerlo es duplicar la diapositiva y después, mover el objeto de la segunda diapositiva a un lugar diferente, o bien copiar y pegar el objeto de una diapositiva y agregarlo a la siguiente. Después, aplique la Transformación transición a la segunda diapositiva para ver qué Transformación puede hacer para animar automáticamente y mover el objeto. Aquí le explicamos cómo hacerlo:</a:t>
            </a:r>
          </a:p>
        </p:txBody>
      </p:sp>
      <p:pic>
        <p:nvPicPr>
          <p:cNvPr id="5" name="4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788024" y="688300"/>
            <a:ext cx="3029322" cy="223664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332656"/>
            <a:ext cx="4572000" cy="1200329"/>
          </a:xfrm>
          <a:prstGeom prst="rect">
            <a:avLst/>
          </a:prstGeom>
        </p:spPr>
        <p:txBody>
          <a:bodyPr>
            <a:spAutoFit/>
          </a:bodyPr>
          <a:lstStyle/>
          <a:p>
            <a:r>
              <a:rPr lang="es-AR" dirty="0" smtClean="0"/>
              <a:t>https://support.microsoft.com/es-es/office/usar-la-transici%C3%B3n-transformaci%C3%B3n-en-powerpoint-8dd1c7b2-b935-44f5-a74c-741d8d9244ea</a:t>
            </a:r>
            <a:endParaRPr lang="es-A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1916832"/>
            <a:ext cx="4527550" cy="2435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2 Imagen"/>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68144" y="697632"/>
            <a:ext cx="2019300" cy="2438400"/>
          </a:xfrm>
          <a:prstGeom prst="rect">
            <a:avLst/>
          </a:prstGeom>
        </p:spPr>
      </p:pic>
    </p:spTree>
    <p:extLst>
      <p:ext uri="{BB962C8B-B14F-4D97-AF65-F5344CB8AC3E}">
        <p14:creationId xmlns:p14="http://schemas.microsoft.com/office/powerpoint/2010/main" xmlns="" val="2504382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913" y="938213"/>
            <a:ext cx="8110487" cy="4981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357422" y="500042"/>
            <a:ext cx="4214810" cy="369332"/>
          </a:xfrm>
          <a:prstGeom prst="rect">
            <a:avLst/>
          </a:prstGeom>
        </p:spPr>
        <p:txBody>
          <a:bodyPr wrap="square">
            <a:spAutoFit/>
          </a:bodyPr>
          <a:lstStyle/>
          <a:p>
            <a:r>
              <a:rPr lang="es-ES" dirty="0" smtClean="0"/>
              <a:t> </a:t>
            </a:r>
            <a:endParaRPr lang="es-ES" dirty="0"/>
          </a:p>
        </p:txBody>
      </p:sp>
      <p:sp>
        <p:nvSpPr>
          <p:cNvPr id="3" name="2 Estrella de 5 puntas"/>
          <p:cNvSpPr/>
          <p:nvPr/>
        </p:nvSpPr>
        <p:spPr>
          <a:xfrm>
            <a:off x="6000760" y="0"/>
            <a:ext cx="1285884" cy="928694"/>
          </a:xfrm>
          <a:prstGeom prst="star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dirty="0">
              <a:latin typeface="Arial Black" pitchFamily="34" charset="0"/>
            </a:endParaRPr>
          </a:p>
        </p:txBody>
      </p:sp>
      <p:sp>
        <p:nvSpPr>
          <p:cNvPr id="4" name="3 Corazón"/>
          <p:cNvSpPr/>
          <p:nvPr/>
        </p:nvSpPr>
        <p:spPr>
          <a:xfrm>
            <a:off x="7643834" y="571480"/>
            <a:ext cx="1000132" cy="857256"/>
          </a:xfrm>
          <a:prstGeom prst="hear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ES"/>
          </a:p>
        </p:txBody>
      </p:sp>
      <p:sp>
        <p:nvSpPr>
          <p:cNvPr id="5" name="4 Rectángulo"/>
          <p:cNvSpPr/>
          <p:nvPr/>
        </p:nvSpPr>
        <p:spPr>
          <a:xfrm>
            <a:off x="1928794" y="428604"/>
            <a:ext cx="4000528" cy="1754326"/>
          </a:xfrm>
          <a:prstGeom prst="rect">
            <a:avLst/>
          </a:prstGeom>
        </p:spPr>
        <p:txBody>
          <a:bodyPr wrap="square">
            <a:spAutoFit/>
          </a:bodyPr>
          <a:lstStyle/>
          <a:p>
            <a:pPr marL="342900" indent="-342900"/>
            <a:r>
              <a:rPr lang="es-AR" dirty="0" smtClean="0"/>
              <a:t>PowerPoint es un software desarrollado por Microsoft que permite diseñar presentaciones mediante la combinación de gráficos, imágenes, video, texto y animación en diapositiva</a:t>
            </a:r>
            <a:endParaRPr lang="es-AR" dirty="0"/>
          </a:p>
        </p:txBody>
      </p:sp>
      <p:pic>
        <p:nvPicPr>
          <p:cNvPr id="8" name="Picture 2"/>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428596" y="2357430"/>
            <a:ext cx="3048000"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6 Rectángulo"/>
          <p:cNvSpPr/>
          <p:nvPr/>
        </p:nvSpPr>
        <p:spPr>
          <a:xfrm>
            <a:off x="3500430" y="2500306"/>
            <a:ext cx="4572000" cy="2308324"/>
          </a:xfrm>
          <a:prstGeom prst="rect">
            <a:avLst/>
          </a:prstGeom>
        </p:spPr>
        <p:txBody>
          <a:bodyPr>
            <a:spAutoFit/>
          </a:bodyPr>
          <a:lstStyle/>
          <a:p>
            <a:r>
              <a:rPr lang="es-AR" dirty="0" smtClean="0">
                <a:hlinkClick r:id="rId3"/>
              </a:rPr>
              <a:t>https://blog.hubspot.es/marketing/que-es-powerpoint#:~:text=en%20la%20empresa%3F-</a:t>
            </a:r>
            <a:endParaRPr lang="es-AR" dirty="0" smtClean="0"/>
          </a:p>
          <a:p>
            <a:r>
              <a:rPr lang="es-AR" dirty="0" smtClean="0"/>
              <a:t>,%C2%BFQu%C3%A9%20es%20PowerPoint%3F,texto%20y%20animaci%C3%B3n%20en%20diapositivas.</a:t>
            </a:r>
          </a:p>
          <a:p>
            <a:endParaRPr lang="es-AR" dirty="0"/>
          </a:p>
        </p:txBody>
      </p:sp>
      <p:pic>
        <p:nvPicPr>
          <p:cNvPr id="6" name="5 Imagen"/>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76690" y="4293096"/>
            <a:ext cx="4162425" cy="23622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85720" y="500042"/>
            <a:ext cx="7500990" cy="923330"/>
          </a:xfrm>
          <a:prstGeom prst="rect">
            <a:avLst/>
          </a:prstGeom>
        </p:spPr>
        <p:txBody>
          <a:bodyPr wrap="square">
            <a:spAutoFit/>
          </a:bodyPr>
          <a:lstStyle/>
          <a:p>
            <a:pPr fontAlgn="base"/>
            <a:endParaRPr lang="es-AR" dirty="0" smtClean="0"/>
          </a:p>
          <a:p>
            <a:pPr fontAlgn="base"/>
            <a:endParaRPr lang="es-AR" sz="3600" dirty="0" smtClean="0"/>
          </a:p>
        </p:txBody>
      </p:sp>
      <p:sp>
        <p:nvSpPr>
          <p:cNvPr id="5" name="4 Rectángulo"/>
          <p:cNvSpPr/>
          <p:nvPr/>
        </p:nvSpPr>
        <p:spPr>
          <a:xfrm>
            <a:off x="357158" y="357166"/>
            <a:ext cx="7358114" cy="1200329"/>
          </a:xfrm>
          <a:prstGeom prst="rect">
            <a:avLst/>
          </a:prstGeom>
        </p:spPr>
        <p:txBody>
          <a:bodyPr wrap="square">
            <a:spAutoFit/>
          </a:bodyPr>
          <a:lstStyle/>
          <a:p>
            <a:pPr fontAlgn="base"/>
            <a:r>
              <a:rPr lang="es-AR" sz="3600" dirty="0" smtClean="0"/>
              <a:t>CARACTERISTICAS DE POWER POINT</a:t>
            </a:r>
            <a:endParaRPr lang="es-AR" sz="3600" dirty="0"/>
          </a:p>
        </p:txBody>
      </p:sp>
      <p:sp>
        <p:nvSpPr>
          <p:cNvPr id="4098" name="AutoShape 2" descr="Principales caracteristicas de powerpoint 201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4100" name="AutoShape 4" descr="Principales caracteristicas de powerpoint 201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12" name="11 Rectángulo"/>
          <p:cNvSpPr/>
          <p:nvPr/>
        </p:nvSpPr>
        <p:spPr>
          <a:xfrm>
            <a:off x="285720" y="1500175"/>
            <a:ext cx="3857652" cy="3416320"/>
          </a:xfrm>
          <a:prstGeom prst="rect">
            <a:avLst/>
          </a:prstGeom>
        </p:spPr>
        <p:txBody>
          <a:bodyPr wrap="square">
            <a:spAutoFit/>
          </a:bodyPr>
          <a:lstStyle/>
          <a:p>
            <a:pPr fontAlgn="base"/>
            <a:r>
              <a:rPr lang="es-AR" dirty="0" smtClean="0"/>
              <a:t>1. Temas</a:t>
            </a:r>
          </a:p>
          <a:p>
            <a:pPr fontAlgn="base"/>
            <a:r>
              <a:rPr lang="es-AR" dirty="0" smtClean="0"/>
              <a:t>Esta característica de PowerPoint es una de las más sobresalientes, ya que permite a los usuarios crear diferentes diapositivas visualmente más llamativas. Estos temas son plantillas previamente diseñadas que pueden ser utilizadas de forma fácil y gratuita para hacer presentaciones creativas.</a:t>
            </a:r>
          </a:p>
          <a:p>
            <a:r>
              <a:rPr lang="es-AR" dirty="0" smtClean="0"/>
              <a:t/>
            </a:r>
            <a:br>
              <a:rPr lang="es-AR" dirty="0" smtClean="0"/>
            </a:br>
            <a:r>
              <a:rPr lang="es-AR" dirty="0" smtClean="0"/>
              <a:t>.</a:t>
            </a:r>
            <a:endParaRPr lang="es-AR" dirty="0"/>
          </a:p>
        </p:txBody>
      </p:sp>
      <p:sp>
        <p:nvSpPr>
          <p:cNvPr id="13" name="12 Rectángulo"/>
          <p:cNvSpPr/>
          <p:nvPr/>
        </p:nvSpPr>
        <p:spPr>
          <a:xfrm>
            <a:off x="4143372" y="857232"/>
            <a:ext cx="4000496" cy="3970318"/>
          </a:xfrm>
          <a:prstGeom prst="rect">
            <a:avLst/>
          </a:prstGeom>
        </p:spPr>
        <p:txBody>
          <a:bodyPr wrap="square">
            <a:spAutoFit/>
          </a:bodyPr>
          <a:lstStyle/>
          <a:p>
            <a:pPr fontAlgn="base"/>
            <a:r>
              <a:rPr lang="es-AR" dirty="0" smtClean="0"/>
              <a:t>2. Manejo multimedia</a:t>
            </a:r>
          </a:p>
          <a:p>
            <a:pPr fontAlgn="base"/>
            <a:r>
              <a:rPr lang="es-AR" dirty="0" smtClean="0"/>
              <a:t>PowerPoint es una herramienta que permite utilizar diferentes recursos multimedia para hacer que las presentaciones sean más eficaces. Dentro de su biblioteca multimedia se pueden encontrar imágenes, videos, formas y sonidos que facilitan la comprensión de la información. Estas herramientas incluso insertar elementos vitales para tu empresa como una </a:t>
            </a:r>
            <a:r>
              <a:rPr lang="es-AR" dirty="0" smtClean="0">
                <a:hlinkClick r:id="rId2"/>
              </a:rPr>
              <a:t>marca de agua</a:t>
            </a:r>
            <a:r>
              <a:rPr lang="es-AR" dirty="0" smtClean="0"/>
              <a:t>.</a:t>
            </a:r>
          </a:p>
          <a:p>
            <a:pPr fontAlgn="base"/>
            <a:r>
              <a:rPr lang="es-AR" dirty="0" smtClean="0"/>
              <a:t>.</a:t>
            </a:r>
            <a:endParaRPr lang="es-AR" dirty="0"/>
          </a:p>
        </p:txBody>
      </p:sp>
      <p:pic>
        <p:nvPicPr>
          <p:cNvPr id="1026" name="Picture 2"/>
          <p:cNvPicPr>
            <a:picLocks noChangeAspect="1" noChangeArrowheads="1"/>
          </p:cNvPicPr>
          <p:nvPr/>
        </p:nvPicPr>
        <p:blipFill>
          <a:blip r:embed="rId3"/>
          <a:srcRect/>
          <a:stretch>
            <a:fillRect/>
          </a:stretch>
        </p:blipFill>
        <p:spPr bwMode="auto">
          <a:xfrm>
            <a:off x="428596" y="4214818"/>
            <a:ext cx="2857500" cy="1600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4429124" y="4714884"/>
            <a:ext cx="2495550" cy="1828800"/>
          </a:xfrm>
          <a:prstGeom prst="rect">
            <a:avLst/>
          </a:prstGeom>
          <a:noFill/>
          <a:ln w="9525">
            <a:noFill/>
            <a:miter lim="800000"/>
            <a:headEnd/>
            <a:tailEnd/>
          </a:ln>
          <a:effectLst/>
        </p:spPr>
      </p:pic>
      <p:pic>
        <p:nvPicPr>
          <p:cNvPr id="2" name="1 Imagen"/>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857346" y="953269"/>
            <a:ext cx="2091340" cy="94020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2428868"/>
            <a:ext cx="4572000" cy="2308324"/>
          </a:xfrm>
          <a:prstGeom prst="rect">
            <a:avLst/>
          </a:prstGeom>
        </p:spPr>
        <p:txBody>
          <a:bodyPr wrap="square">
            <a:spAutoFit/>
          </a:bodyPr>
          <a:lstStyle/>
          <a:p>
            <a:pPr fontAlgn="base"/>
            <a:r>
              <a:rPr lang="es-AR" dirty="0" smtClean="0"/>
              <a:t>4. Transiciones</a:t>
            </a:r>
          </a:p>
          <a:p>
            <a:pPr fontAlgn="base"/>
            <a:r>
              <a:rPr lang="es-AR" dirty="0" smtClean="0"/>
              <a:t>Otra de las características fundamentales de PowerPoint es que permite generar transiciones entre cada diapositiva. Tiene disponibles diferentes efectos que ayudan a pasar de una diapositiva a otra de forma ágil y entretenida. </a:t>
            </a:r>
          </a:p>
          <a:p>
            <a:pPr fontAlgn="base"/>
            <a:r>
              <a:rPr lang="es-AR" dirty="0" smtClean="0"/>
              <a:t>. </a:t>
            </a:r>
            <a:endParaRPr lang="es-AR" dirty="0"/>
          </a:p>
        </p:txBody>
      </p:sp>
      <p:sp>
        <p:nvSpPr>
          <p:cNvPr id="4" name="3 Rectángulo"/>
          <p:cNvSpPr/>
          <p:nvPr/>
        </p:nvSpPr>
        <p:spPr>
          <a:xfrm>
            <a:off x="357158" y="285728"/>
            <a:ext cx="3571900" cy="2031325"/>
          </a:xfrm>
          <a:prstGeom prst="rect">
            <a:avLst/>
          </a:prstGeom>
        </p:spPr>
        <p:txBody>
          <a:bodyPr wrap="square">
            <a:spAutoFit/>
          </a:bodyPr>
          <a:lstStyle/>
          <a:p>
            <a:pPr fontAlgn="base"/>
            <a:r>
              <a:rPr lang="es-AR" dirty="0" smtClean="0"/>
              <a:t>3. Animaciones</a:t>
            </a:r>
          </a:p>
          <a:p>
            <a:pPr fontAlgn="base"/>
            <a:r>
              <a:rPr lang="es-AR" dirty="0" smtClean="0"/>
              <a:t>Para crear una presentación más dinámica e interesante para tu audiencia puedes </a:t>
            </a:r>
            <a:r>
              <a:rPr lang="es-AR" dirty="0" smtClean="0">
                <a:hlinkClick r:id="rId3"/>
              </a:rPr>
              <a:t>crear un movimiento</a:t>
            </a:r>
            <a:r>
              <a:rPr lang="es-AR" dirty="0" smtClean="0"/>
              <a:t> para cada objeto como los títulos y los cuadros de texto</a:t>
            </a:r>
            <a:endParaRPr lang="es-AR" dirty="0"/>
          </a:p>
        </p:txBody>
      </p:sp>
      <p:sp>
        <p:nvSpPr>
          <p:cNvPr id="5" name="4 Rectángulo"/>
          <p:cNvSpPr/>
          <p:nvPr/>
        </p:nvSpPr>
        <p:spPr>
          <a:xfrm>
            <a:off x="214282" y="4929198"/>
            <a:ext cx="4572000" cy="1754326"/>
          </a:xfrm>
          <a:prstGeom prst="rect">
            <a:avLst/>
          </a:prstGeom>
        </p:spPr>
        <p:txBody>
          <a:bodyPr>
            <a:spAutoFit/>
          </a:bodyPr>
          <a:lstStyle/>
          <a:p>
            <a:pPr fontAlgn="base"/>
            <a:r>
              <a:rPr lang="es-AR" dirty="0" smtClean="0"/>
              <a:t>5. Uso de diagramas</a:t>
            </a:r>
          </a:p>
          <a:p>
            <a:pPr fontAlgn="base"/>
            <a:r>
              <a:rPr lang="es-AR" dirty="0" smtClean="0"/>
              <a:t>PowerPoint también permite el uso de una amplia variedad de diagramas profesionales, que incluyen imágenes y texto o una combinación de ambos. Esto agrega variedad a cada presentación</a:t>
            </a:r>
            <a:endParaRPr lang="es-AR" dirty="0"/>
          </a:p>
        </p:txBody>
      </p:sp>
      <p:pic>
        <p:nvPicPr>
          <p:cNvPr id="2050" name="Picture 2"/>
          <p:cNvPicPr>
            <a:picLocks noChangeAspect="1" noChangeArrowheads="1"/>
          </p:cNvPicPr>
          <p:nvPr/>
        </p:nvPicPr>
        <p:blipFill>
          <a:blip r:embed="rId4"/>
          <a:srcRect/>
          <a:stretch>
            <a:fillRect/>
          </a:stretch>
        </p:blipFill>
        <p:spPr bwMode="auto">
          <a:xfrm>
            <a:off x="4714876" y="2786058"/>
            <a:ext cx="2914650" cy="1571625"/>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a:srcRect/>
          <a:stretch>
            <a:fillRect/>
          </a:stretch>
        </p:blipFill>
        <p:spPr bwMode="auto">
          <a:xfrm>
            <a:off x="4929190" y="5067300"/>
            <a:ext cx="2543175" cy="17907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6"/>
          <a:srcRect/>
          <a:stretch>
            <a:fillRect/>
          </a:stretch>
        </p:blipFill>
        <p:spPr bwMode="auto">
          <a:xfrm>
            <a:off x="4929190" y="428604"/>
            <a:ext cx="2505075" cy="1828800"/>
          </a:xfrm>
          <a:prstGeom prst="rect">
            <a:avLst/>
          </a:prstGeom>
          <a:noFill/>
          <a:ln w="9525">
            <a:noFill/>
            <a:miter lim="800000"/>
            <a:headEnd/>
            <a:tailEnd/>
          </a:ln>
          <a:effectLst/>
        </p:spPr>
      </p:pic>
      <p:pic>
        <p:nvPicPr>
          <p:cNvPr id="6" name="5 Imagen"/>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203848" y="692696"/>
            <a:ext cx="2381250" cy="238125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85720" y="214290"/>
            <a:ext cx="4572000" cy="2585323"/>
          </a:xfrm>
          <a:prstGeom prst="rect">
            <a:avLst/>
          </a:prstGeom>
        </p:spPr>
        <p:txBody>
          <a:bodyPr>
            <a:spAutoFit/>
          </a:bodyPr>
          <a:lstStyle/>
          <a:p>
            <a:pPr fontAlgn="base"/>
            <a:r>
              <a:rPr lang="es-AR" dirty="0" smtClean="0"/>
              <a:t>6. Dibujo</a:t>
            </a:r>
          </a:p>
          <a:p>
            <a:pPr fontAlgn="base"/>
            <a:r>
              <a:rPr lang="es-AR" dirty="0" smtClean="0"/>
              <a:t>PowerPoint tiene una herramienta de dibujo que sirve para añadir trazos libres a la presentación. Esto permite al usuario resaltar la información y agregar un estilo visual único, que le facilitará enfatizar elementos y crear infografías, </a:t>
            </a:r>
            <a:r>
              <a:rPr lang="es-AR" dirty="0" smtClean="0">
                <a:hlinkClick r:id="rId3"/>
              </a:rPr>
              <a:t>histogramas</a:t>
            </a:r>
            <a:r>
              <a:rPr lang="es-AR" dirty="0" smtClean="0"/>
              <a:t> y otro tipo de imágenes. </a:t>
            </a:r>
            <a:endParaRPr lang="es-AR" dirty="0"/>
          </a:p>
        </p:txBody>
      </p:sp>
      <p:pic>
        <p:nvPicPr>
          <p:cNvPr id="3074" name="Picture 2"/>
          <p:cNvPicPr>
            <a:picLocks noChangeAspect="1" noChangeArrowheads="1"/>
          </p:cNvPicPr>
          <p:nvPr/>
        </p:nvPicPr>
        <p:blipFill>
          <a:blip r:embed="rId4"/>
          <a:srcRect/>
          <a:stretch>
            <a:fillRect/>
          </a:stretch>
        </p:blipFill>
        <p:spPr bwMode="auto">
          <a:xfrm>
            <a:off x="5072066" y="571480"/>
            <a:ext cx="2857500" cy="1600200"/>
          </a:xfrm>
          <a:prstGeom prst="rect">
            <a:avLst/>
          </a:prstGeom>
          <a:noFill/>
          <a:ln w="9525">
            <a:noFill/>
            <a:miter lim="800000"/>
            <a:headEnd/>
            <a:tailEnd/>
          </a:ln>
          <a:effectLst/>
        </p:spPr>
      </p:pic>
      <p:sp>
        <p:nvSpPr>
          <p:cNvPr id="4" name="3 Rectángulo"/>
          <p:cNvSpPr/>
          <p:nvPr/>
        </p:nvSpPr>
        <p:spPr>
          <a:xfrm>
            <a:off x="2071670" y="3071810"/>
            <a:ext cx="4572000" cy="2862322"/>
          </a:xfrm>
          <a:prstGeom prst="rect">
            <a:avLst/>
          </a:prstGeom>
        </p:spPr>
        <p:txBody>
          <a:bodyPr>
            <a:spAutoFit/>
          </a:bodyPr>
          <a:lstStyle/>
          <a:p>
            <a:r>
              <a:rPr lang="es-AR" dirty="0" smtClean="0">
                <a:hlinkClick r:id="rId5"/>
              </a:rPr>
              <a:t>https://blog.hubspot.es/marketing/que-es-powerpoint</a:t>
            </a:r>
            <a:r>
              <a:rPr lang="es-AR" dirty="0" smtClean="0"/>
              <a:t>       </a:t>
            </a:r>
          </a:p>
          <a:p>
            <a:r>
              <a:rPr lang="es-AR" sz="3600" smtClean="0"/>
              <a:t>ELEMENTOS DE POWER POINT </a:t>
            </a:r>
            <a:endParaRPr lang="es-AR" sz="3600" dirty="0" smtClean="0"/>
          </a:p>
          <a:p>
            <a:endParaRPr lang="es-AR" dirty="0" smtClean="0"/>
          </a:p>
          <a:p>
            <a:endParaRPr lang="es-AR" dirty="0" smtClean="0"/>
          </a:p>
          <a:p>
            <a:endParaRPr lang="es-AR" dirty="0" smtClean="0"/>
          </a:p>
          <a:p>
            <a:endParaRPr lang="es-AR" dirty="0"/>
          </a:p>
        </p:txBody>
      </p:sp>
      <p:sp>
        <p:nvSpPr>
          <p:cNvPr id="3" name="2 Rectángulo"/>
          <p:cNvSpPr/>
          <p:nvPr/>
        </p:nvSpPr>
        <p:spPr>
          <a:xfrm>
            <a:off x="473660" y="4793913"/>
            <a:ext cx="4572000" cy="2585323"/>
          </a:xfrm>
          <a:prstGeom prst="rect">
            <a:avLst/>
          </a:prstGeom>
        </p:spPr>
        <p:txBody>
          <a:bodyPr>
            <a:spAutoFit/>
          </a:bodyPr>
          <a:lstStyle/>
          <a:p>
            <a:r>
              <a:rPr lang="es-AR" dirty="0"/>
              <a:t> Barra de herramientas de accesos rápidos</a:t>
            </a:r>
          </a:p>
          <a:p>
            <a:endParaRPr lang="es-AR" dirty="0"/>
          </a:p>
          <a:p>
            <a:r>
              <a:rPr lang="es-AR" dirty="0"/>
              <a:t>Se caracteriza por que contiene normalmente las opciones que se usan con mayor frecuencia, como son Abrir, Guardar, Deshacer, etc. Puedes personalizar dichos íconos a tu gusto.</a:t>
            </a:r>
          </a:p>
          <a:p>
            <a:endParaRPr lang="es-AR" dirty="0"/>
          </a:p>
          <a:p>
            <a:endParaRPr lang="es-AR" dirty="0"/>
          </a:p>
        </p:txBody>
      </p:sp>
      <p:pic>
        <p:nvPicPr>
          <p:cNvPr id="5" name="4 Imagen"/>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072066" y="3071810"/>
            <a:ext cx="3461370" cy="325090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86000" y="-910649"/>
            <a:ext cx="4572000" cy="369332"/>
          </a:xfrm>
          <a:prstGeom prst="rect">
            <a:avLst/>
          </a:prstGeom>
        </p:spPr>
        <p:txBody>
          <a:bodyPr>
            <a:spAutoFit/>
          </a:bodyPr>
          <a:lstStyle/>
          <a:p>
            <a:r>
              <a:rPr lang="es-AR" dirty="0"/>
              <a:t> </a:t>
            </a:r>
          </a:p>
        </p:txBody>
      </p:sp>
      <p:sp>
        <p:nvSpPr>
          <p:cNvPr id="3" name="2 Rectángulo"/>
          <p:cNvSpPr/>
          <p:nvPr/>
        </p:nvSpPr>
        <p:spPr>
          <a:xfrm>
            <a:off x="0" y="22207"/>
            <a:ext cx="4572000" cy="6186309"/>
          </a:xfrm>
          <a:prstGeom prst="rect">
            <a:avLst/>
          </a:prstGeom>
        </p:spPr>
        <p:txBody>
          <a:bodyPr>
            <a:spAutoFit/>
          </a:bodyPr>
          <a:lstStyle/>
          <a:p>
            <a:r>
              <a:rPr lang="es-AR" dirty="0"/>
              <a:t>2. Fichas o pestañas</a:t>
            </a:r>
          </a:p>
          <a:p>
            <a:endParaRPr lang="es-AR" dirty="0"/>
          </a:p>
          <a:p>
            <a:r>
              <a:rPr lang="es-AR" dirty="0"/>
              <a:t>Son una serie de separadores que contienen distintas funciones para utilizar dentro de la cinta de opciones, entre las que destacan Transiciones y Animaciones.</a:t>
            </a:r>
          </a:p>
          <a:p>
            <a:endParaRPr lang="es-AR" dirty="0"/>
          </a:p>
          <a:p>
            <a:r>
              <a:rPr lang="es-AR" dirty="0"/>
              <a:t>3. Cinta de opciones</a:t>
            </a:r>
          </a:p>
          <a:p>
            <a:endParaRPr lang="es-AR" dirty="0"/>
          </a:p>
          <a:p>
            <a:r>
              <a:rPr lang="es-AR" dirty="0"/>
              <a:t>Contiene todos los botones y comandos que necesitas para crear tus presentaciones en PowerPoint. Está compuesta de múltiples pestañas y estas, a su vez, contienen los comandos agrupados según su función, cada agrupación se llama Grupo de Herramientas y debajo tiene el nombre que lleva ese grupo en específico, por ejemplo, en la pestaña Inicio, se encuentra la cinta de opciones, uno de sus grupos de herramientas se llama “Portapapeles”.</a:t>
            </a:r>
          </a:p>
        </p:txBody>
      </p:sp>
      <p:pic>
        <p:nvPicPr>
          <p:cNvPr id="4" name="3 Imagen"/>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32040" y="836712"/>
            <a:ext cx="2448272" cy="1944216"/>
          </a:xfrm>
          <a:prstGeom prst="rect">
            <a:avLst/>
          </a:prstGeom>
        </p:spPr>
      </p:pic>
    </p:spTree>
    <p:extLst>
      <p:ext uri="{BB962C8B-B14F-4D97-AF65-F5344CB8AC3E}">
        <p14:creationId xmlns:p14="http://schemas.microsoft.com/office/powerpoint/2010/main" xmlns="" val="14029061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88640"/>
            <a:ext cx="4572000" cy="6186309"/>
          </a:xfrm>
          <a:prstGeom prst="rect">
            <a:avLst/>
          </a:prstGeom>
        </p:spPr>
        <p:txBody>
          <a:bodyPr>
            <a:spAutoFit/>
          </a:bodyPr>
          <a:lstStyle/>
          <a:p>
            <a:r>
              <a:rPr lang="es-AR" dirty="0"/>
              <a:t>4. Cuenta de usuario</a:t>
            </a:r>
          </a:p>
          <a:p>
            <a:endParaRPr lang="es-AR" dirty="0"/>
          </a:p>
          <a:p>
            <a:r>
              <a:rPr lang="es-AR" dirty="0"/>
              <a:t>Desde aquí puedes ver tu cuenta de Microsoft, con la cuál está registrado tu producto de Office, puedes acceder a tu perfil y cambiar tu cuenta.</a:t>
            </a:r>
          </a:p>
          <a:p>
            <a:endParaRPr lang="es-AR" dirty="0"/>
          </a:p>
          <a:p>
            <a:r>
              <a:rPr lang="es-AR" dirty="0"/>
              <a:t>5. ¿Qué hacer? / Indicar</a:t>
            </a:r>
          </a:p>
          <a:p>
            <a:endParaRPr lang="es-AR" dirty="0"/>
          </a:p>
          <a:p>
            <a:r>
              <a:rPr lang="es-AR" dirty="0"/>
              <a:t>Este botón o comando te ayudará a buscar y encontrar rápidamente algunas herramientas de PowerPoint y elementos que desees usar para crear tu presentación.</a:t>
            </a:r>
          </a:p>
          <a:p>
            <a:endParaRPr lang="es-AR" dirty="0"/>
          </a:p>
          <a:p>
            <a:r>
              <a:rPr lang="es-AR" dirty="0"/>
              <a:t>6. Panel de navegación de diapositivas</a:t>
            </a:r>
          </a:p>
          <a:p>
            <a:endParaRPr lang="es-AR" dirty="0"/>
          </a:p>
          <a:p>
            <a:r>
              <a:rPr lang="es-AR" dirty="0"/>
              <a:t>En esta área se muestra la cantidad de diapositivas que tienes en tu documento, puede moverlas de lugar, agregar o quitar, según tus necesidades.</a:t>
            </a:r>
          </a:p>
          <a:p>
            <a:endParaRPr lang="es-AR" dirty="0"/>
          </a:p>
        </p:txBody>
      </p:sp>
      <p:pic>
        <p:nvPicPr>
          <p:cNvPr id="3" name="2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751512" y="1268761"/>
            <a:ext cx="3353866" cy="1368152"/>
          </a:xfrm>
          <a:prstGeom prst="rect">
            <a:avLst/>
          </a:prstGeom>
        </p:spPr>
      </p:pic>
    </p:spTree>
    <p:extLst>
      <p:ext uri="{BB962C8B-B14F-4D97-AF65-F5344CB8AC3E}">
        <p14:creationId xmlns:p14="http://schemas.microsoft.com/office/powerpoint/2010/main" xmlns="" val="37765920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4821" y="116632"/>
            <a:ext cx="4572000" cy="2031325"/>
          </a:xfrm>
          <a:prstGeom prst="rect">
            <a:avLst/>
          </a:prstGeom>
        </p:spPr>
        <p:txBody>
          <a:bodyPr>
            <a:spAutoFit/>
          </a:bodyPr>
          <a:lstStyle/>
          <a:p>
            <a:r>
              <a:rPr lang="es-AR" dirty="0"/>
              <a:t>7. Espacio de trabajo</a:t>
            </a:r>
          </a:p>
          <a:p>
            <a:endParaRPr lang="es-AR" dirty="0"/>
          </a:p>
          <a:p>
            <a:r>
              <a:rPr lang="es-AR" dirty="0"/>
              <a:t>Esta área, también llamada diapositiva en blanco, es el espacio de trabajo en PowerPoint, aquí agregarás todos los elementos que contendrá tu presentación di</a:t>
            </a:r>
          </a:p>
        </p:txBody>
      </p:sp>
      <p:sp>
        <p:nvSpPr>
          <p:cNvPr id="3" name="2 Rectángulo"/>
          <p:cNvSpPr/>
          <p:nvPr/>
        </p:nvSpPr>
        <p:spPr>
          <a:xfrm>
            <a:off x="137351" y="1997255"/>
            <a:ext cx="4572000" cy="3970318"/>
          </a:xfrm>
          <a:prstGeom prst="rect">
            <a:avLst/>
          </a:prstGeom>
        </p:spPr>
        <p:txBody>
          <a:bodyPr>
            <a:spAutoFit/>
          </a:bodyPr>
          <a:lstStyle/>
          <a:p>
            <a:r>
              <a:rPr lang="es-AR" dirty="0"/>
              <a:t> 8. Número de diapositiva</a:t>
            </a:r>
          </a:p>
          <a:p>
            <a:endParaRPr lang="es-AR" dirty="0"/>
          </a:p>
          <a:p>
            <a:r>
              <a:rPr lang="es-AR" dirty="0"/>
              <a:t>Este es un contador que te muestra principalmente el número de la diapositiva en la que te encuentras trabajando, así como el total de diapositivas que contiene tu presentación.</a:t>
            </a:r>
          </a:p>
          <a:p>
            <a:endParaRPr lang="es-AR" dirty="0"/>
          </a:p>
          <a:p>
            <a:r>
              <a:rPr lang="es-AR" dirty="0"/>
              <a:t>9. Notas</a:t>
            </a:r>
          </a:p>
          <a:p>
            <a:r>
              <a:rPr lang="es-AR" dirty="0"/>
              <a:t>Cuando hagas clic en esta opción podrás agregar notas en la diapositiva que te pueden ayudar cuando estés realizando tu presentación en público.</a:t>
            </a:r>
          </a:p>
          <a:p>
            <a:endParaRPr lang="es-AR" dirty="0"/>
          </a:p>
        </p:txBody>
      </p:sp>
      <p:pic>
        <p:nvPicPr>
          <p:cNvPr id="4" name="3 Imagen"/>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076056" y="1412776"/>
            <a:ext cx="3077517" cy="3581400"/>
          </a:xfrm>
          <a:prstGeom prst="rect">
            <a:avLst/>
          </a:prstGeom>
        </p:spPr>
      </p:pic>
    </p:spTree>
    <p:extLst>
      <p:ext uri="{BB962C8B-B14F-4D97-AF65-F5344CB8AC3E}">
        <p14:creationId xmlns:p14="http://schemas.microsoft.com/office/powerpoint/2010/main" xmlns="" val="3819780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o">
  <a:themeElements>
    <a:clrScheme name="Opulento">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o">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o">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272</TotalTime>
  <Words>1171</Words>
  <Application>Microsoft Office PowerPoint</Application>
  <PresentationFormat>Presentación en pantalla (4:3)</PresentationFormat>
  <Paragraphs>104</Paragraphs>
  <Slides>18</Slides>
  <Notes>2</Notes>
  <HiddenSlides>0</HiddenSlides>
  <MMClips>0</MMClips>
  <ScaleCrop>false</ScaleCrop>
  <HeadingPairs>
    <vt:vector size="4" baseType="variant">
      <vt:variant>
        <vt:lpstr>Tema</vt:lpstr>
      </vt:variant>
      <vt:variant>
        <vt:i4>1</vt:i4>
      </vt:variant>
      <vt:variant>
        <vt:lpstr>Títulos de diapositiva</vt:lpstr>
      </vt:variant>
      <vt:variant>
        <vt:i4>18</vt:i4>
      </vt:variant>
    </vt:vector>
  </HeadingPairs>
  <TitlesOfParts>
    <vt:vector size="19" baseType="lpstr">
      <vt:lpstr>Opulento</vt:lpstr>
      <vt:lpstr>LABORATORIO DE INFORMATICA </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Secundaria</dc:creator>
  <cp:lastModifiedBy>Secundaria</cp:lastModifiedBy>
  <cp:revision>52</cp:revision>
  <dcterms:created xsi:type="dcterms:W3CDTF">2023-07-03T19:18:21Z</dcterms:created>
  <dcterms:modified xsi:type="dcterms:W3CDTF">2023-08-03T17:57:02Z</dcterms:modified>
</cp:coreProperties>
</file>