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14 Marcador de fecha"/>
          <p:cNvSpPr>
            <a:spLocks noGrp="1"/>
          </p:cNvSpPr>
          <p:nvPr>
            <p:ph type="dt" sz="half" idx="10"/>
          </p:nvPr>
        </p:nvSpPr>
        <p:spPr/>
        <p:txBody>
          <a:bodyPr/>
          <a:lstStyle/>
          <a:p>
            <a:fld id="{828F5C67-D43A-4C66-9009-6D74485DDA38}" type="datetimeFigureOut">
              <a:rPr lang="es-ES" smtClean="0"/>
              <a:pPr/>
              <a:t>31/07/2023</a:t>
            </a:fld>
            <a:endParaRPr lang="es-ES" dirty="0"/>
          </a:p>
        </p:txBody>
      </p:sp>
      <p:sp>
        <p:nvSpPr>
          <p:cNvPr id="16" name="15 Marcador de número de diapositiva"/>
          <p:cNvSpPr>
            <a:spLocks noGrp="1"/>
          </p:cNvSpPr>
          <p:nvPr>
            <p:ph type="sldNum" sz="quarter" idx="11"/>
          </p:nvPr>
        </p:nvSpPr>
        <p:spPr/>
        <p:txBody>
          <a:bodyPr/>
          <a:lstStyle/>
          <a:p>
            <a:fld id="{14B89BE7-2E0D-48D5-A151-9D7B9036F5DC}" type="slidenum">
              <a:rPr lang="es-ES" smtClean="0"/>
              <a:pPr/>
              <a:t>‹Nº›</a:t>
            </a:fld>
            <a:endParaRPr lang="es-ES" dirty="0"/>
          </a:p>
        </p:txBody>
      </p:sp>
      <p:sp>
        <p:nvSpPr>
          <p:cNvPr id="17" name="16 Marcador de pie de página"/>
          <p:cNvSpPr>
            <a:spLocks noGrp="1"/>
          </p:cNvSpPr>
          <p:nvPr>
            <p:ph type="ftr" sz="quarter" idx="12"/>
          </p:nvPr>
        </p:nvSpPr>
        <p:spPr/>
        <p:txBody>
          <a:bodyPr/>
          <a:lstStyle/>
          <a:p>
            <a:endParaRPr lang="es-ES" dirty="0"/>
          </a:p>
        </p:txBody>
      </p:sp>
    </p:spTree>
  </p:cSld>
  <p:clrMapOvr>
    <a:masterClrMapping/>
  </p:clrMapOvr>
  <p:transition spd="slow" advTm="2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28F5C67-D43A-4C66-9009-6D74485DDA38}" type="datetimeFigureOut">
              <a:rPr lang="es-ES" smtClean="0"/>
              <a:pPr/>
              <a:t>31/07/2023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4B89BE7-2E0D-48D5-A151-9D7B9036F5DC}" type="slidenum">
              <a:rPr lang="es-ES" smtClean="0"/>
              <a:pPr/>
              <a:t>‹Nº›</a:t>
            </a:fld>
            <a:endParaRPr lang="es-ES" dirty="0"/>
          </a:p>
        </p:txBody>
      </p:sp>
    </p:spTree>
  </p:cSld>
  <p:clrMapOvr>
    <a:masterClrMapping/>
  </p:clrMapOvr>
  <p:transition spd="slow" advTm="2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28F5C67-D43A-4C66-9009-6D74485DDA38}" type="datetimeFigureOut">
              <a:rPr lang="es-ES" smtClean="0"/>
              <a:pPr/>
              <a:t>31/07/2023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4B89BE7-2E0D-48D5-A151-9D7B9036F5DC}" type="slidenum">
              <a:rPr lang="es-ES" smtClean="0"/>
              <a:pPr/>
              <a:t>‹Nº›</a:t>
            </a:fld>
            <a:endParaRPr lang="es-ES" dirty="0"/>
          </a:p>
        </p:txBody>
      </p:sp>
    </p:spTree>
  </p:cSld>
  <p:clrMapOvr>
    <a:masterClrMapping/>
  </p:clrMapOvr>
  <p:transition spd="slow" advTm="2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828F5C67-D43A-4C66-9009-6D74485DDA38}" type="datetimeFigureOut">
              <a:rPr lang="es-ES" smtClean="0"/>
              <a:pPr/>
              <a:t>31/07/2023</a:t>
            </a:fld>
            <a:endParaRPr lang="es-ES" dirty="0"/>
          </a:p>
        </p:txBody>
      </p:sp>
      <p:sp>
        <p:nvSpPr>
          <p:cNvPr id="15" name="14 Marcador de número de diapositiva"/>
          <p:cNvSpPr>
            <a:spLocks noGrp="1"/>
          </p:cNvSpPr>
          <p:nvPr>
            <p:ph type="sldNum" sz="quarter" idx="15"/>
          </p:nvPr>
        </p:nvSpPr>
        <p:spPr/>
        <p:txBody>
          <a:bodyPr/>
          <a:lstStyle>
            <a:lvl1pPr algn="ctr">
              <a:defRPr/>
            </a:lvl1pPr>
          </a:lstStyle>
          <a:p>
            <a:fld id="{14B89BE7-2E0D-48D5-A151-9D7B9036F5DC}" type="slidenum">
              <a:rPr lang="es-ES" smtClean="0"/>
              <a:pPr/>
              <a:t>‹Nº›</a:t>
            </a:fld>
            <a:endParaRPr lang="es-ES" dirty="0"/>
          </a:p>
        </p:txBody>
      </p:sp>
      <p:sp>
        <p:nvSpPr>
          <p:cNvPr id="16" name="15 Marcador de pie de página"/>
          <p:cNvSpPr>
            <a:spLocks noGrp="1"/>
          </p:cNvSpPr>
          <p:nvPr>
            <p:ph type="ftr" sz="quarter" idx="16"/>
          </p:nvPr>
        </p:nvSpPr>
        <p:spPr/>
        <p:txBody>
          <a:bodyPr/>
          <a:lstStyle/>
          <a:p>
            <a:endParaRPr lang="es-ES" dirty="0"/>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transition spd="slow" advTm="2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828F5C67-D43A-4C66-9009-6D74485DDA38}" type="datetimeFigureOut">
              <a:rPr lang="es-ES" smtClean="0"/>
              <a:pPr/>
              <a:t>31/07/2023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4B89BE7-2E0D-48D5-A151-9D7B9036F5DC}" type="slidenum">
              <a:rPr lang="es-ES" smtClean="0"/>
              <a:pPr/>
              <a:t>‹Nº›</a:t>
            </a:fld>
            <a:endParaRPr lang="es-ES" dirty="0"/>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828F5C67-D43A-4C66-9009-6D74485DDA38}" type="datetimeFigureOut">
              <a:rPr lang="es-ES" smtClean="0"/>
              <a:pPr/>
              <a:t>31/07/2023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4B89BE7-2E0D-48D5-A151-9D7B9036F5DC}" type="slidenum">
              <a:rPr lang="es-ES" smtClean="0"/>
              <a:pPr/>
              <a:t>‹Nº›</a:t>
            </a:fld>
            <a:endParaRPr lang="es-ES" dirty="0"/>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advTm="2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14B89BE7-2E0D-48D5-A151-9D7B9036F5DC}" type="slidenum">
              <a:rPr lang="es-ES" smtClean="0"/>
              <a:pPr/>
              <a:t>‹Nº›</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7" name="6 Marcador de fecha"/>
          <p:cNvSpPr>
            <a:spLocks noGrp="1"/>
          </p:cNvSpPr>
          <p:nvPr>
            <p:ph type="dt" sz="half" idx="10"/>
          </p:nvPr>
        </p:nvSpPr>
        <p:spPr/>
        <p:txBody>
          <a:bodyPr/>
          <a:lstStyle/>
          <a:p>
            <a:fld id="{828F5C67-D43A-4C66-9009-6D74485DDA38}" type="datetimeFigureOut">
              <a:rPr lang="es-ES" smtClean="0"/>
              <a:pPr/>
              <a:t>31/07/2023</a:t>
            </a:fld>
            <a:endParaRPr lang="es-ES" dirty="0"/>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828F5C67-D43A-4C66-9009-6D74485DDA38}" type="datetimeFigureOut">
              <a:rPr lang="es-ES" smtClean="0"/>
              <a:pPr/>
              <a:t>31/07/2023</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4B89BE7-2E0D-48D5-A151-9D7B9036F5DC}" type="slidenum">
              <a:rPr lang="es-ES" smtClean="0"/>
              <a:pPr/>
              <a:t>‹Nº›</a:t>
            </a:fld>
            <a:endParaRPr lang="es-ES" dirty="0"/>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transition spd="slow" advTm="2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8F5C67-D43A-4C66-9009-6D74485DDA38}" type="datetimeFigureOut">
              <a:rPr lang="es-ES" smtClean="0"/>
              <a:pPr/>
              <a:t>31/07/2023</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4B89BE7-2E0D-48D5-A151-9D7B9036F5DC}" type="slidenum">
              <a:rPr lang="es-ES" smtClean="0"/>
              <a:pPr/>
              <a:t>‹Nº›</a:t>
            </a:fld>
            <a:endParaRPr lang="es-ES" dirty="0"/>
          </a:p>
        </p:txBody>
      </p:sp>
    </p:spTree>
  </p:cSld>
  <p:clrMapOvr>
    <a:masterClrMapping/>
  </p:clrMapOvr>
  <p:transition spd="slow" advTm="2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828F5C67-D43A-4C66-9009-6D74485DDA38}" type="datetimeFigureOut">
              <a:rPr lang="es-ES" smtClean="0"/>
              <a:pPr/>
              <a:t>31/07/2023</a:t>
            </a:fld>
            <a:endParaRPr lang="es-ES" dirty="0"/>
          </a:p>
        </p:txBody>
      </p:sp>
      <p:sp>
        <p:nvSpPr>
          <p:cNvPr id="9" name="8 Marcador de número de diapositiva"/>
          <p:cNvSpPr>
            <a:spLocks noGrp="1"/>
          </p:cNvSpPr>
          <p:nvPr>
            <p:ph type="sldNum" sz="quarter" idx="15"/>
          </p:nvPr>
        </p:nvSpPr>
        <p:spPr/>
        <p:txBody>
          <a:bodyPr/>
          <a:lstStyle/>
          <a:p>
            <a:fld id="{14B89BE7-2E0D-48D5-A151-9D7B9036F5DC}" type="slidenum">
              <a:rPr lang="es-ES" smtClean="0"/>
              <a:pPr/>
              <a:t>‹Nº›</a:t>
            </a:fld>
            <a:endParaRPr lang="es-ES" dirty="0"/>
          </a:p>
        </p:txBody>
      </p:sp>
      <p:sp>
        <p:nvSpPr>
          <p:cNvPr id="10" name="9 Marcador de pie de página"/>
          <p:cNvSpPr>
            <a:spLocks noGrp="1"/>
          </p:cNvSpPr>
          <p:nvPr>
            <p:ph type="ftr" sz="quarter" idx="16"/>
          </p:nvPr>
        </p:nvSpPr>
        <p:spPr/>
        <p:txBody>
          <a:bodyPr/>
          <a:lstStyle/>
          <a:p>
            <a:endParaRPr lang="es-ES" dirty="0"/>
          </a:p>
        </p:txBody>
      </p:sp>
    </p:spTree>
  </p:cSld>
  <p:clrMapOvr>
    <a:masterClrMapping/>
  </p:clrMapOvr>
  <p:transition spd="slow" advTm="2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828F5C67-D43A-4C66-9009-6D74485DDA38}" type="datetimeFigureOut">
              <a:rPr lang="es-ES" smtClean="0"/>
              <a:pPr/>
              <a:t>31/07/2023</a:t>
            </a:fld>
            <a:endParaRPr lang="es-ES" dirty="0"/>
          </a:p>
        </p:txBody>
      </p:sp>
      <p:sp>
        <p:nvSpPr>
          <p:cNvPr id="9" name="8 Marcador de número de diapositiva"/>
          <p:cNvSpPr>
            <a:spLocks noGrp="1"/>
          </p:cNvSpPr>
          <p:nvPr>
            <p:ph type="sldNum" sz="quarter" idx="11"/>
          </p:nvPr>
        </p:nvSpPr>
        <p:spPr/>
        <p:txBody>
          <a:bodyPr/>
          <a:lstStyle/>
          <a:p>
            <a:fld id="{14B89BE7-2E0D-48D5-A151-9D7B9036F5DC}" type="slidenum">
              <a:rPr lang="es-ES" smtClean="0"/>
              <a:pPr/>
              <a:t>‹Nº›</a:t>
            </a:fld>
            <a:endParaRPr lang="es-ES" dirty="0"/>
          </a:p>
        </p:txBody>
      </p:sp>
      <p:sp>
        <p:nvSpPr>
          <p:cNvPr id="10" name="9 Marcador de pie de página"/>
          <p:cNvSpPr>
            <a:spLocks noGrp="1"/>
          </p:cNvSpPr>
          <p:nvPr>
            <p:ph type="ftr" sz="quarter" idx="12"/>
          </p:nvPr>
        </p:nvSpPr>
        <p:spPr/>
        <p:txBody>
          <a:bodyPr/>
          <a:lstStyle/>
          <a:p>
            <a:endParaRPr lang="es-ES" dirty="0"/>
          </a:p>
        </p:txBody>
      </p:sp>
    </p:spTree>
  </p:cSld>
  <p:clrMapOvr>
    <a:masterClrMapping/>
  </p:clrMapOvr>
  <p:transition spd="slow" advTm="2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28F5C67-D43A-4C66-9009-6D74485DDA38}" type="datetimeFigureOut">
              <a:rPr lang="es-ES" smtClean="0"/>
              <a:pPr/>
              <a:t>31/07/2023</a:t>
            </a:fld>
            <a:endParaRPr lang="es-ES" dirty="0"/>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dirty="0"/>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4B89BE7-2E0D-48D5-A151-9D7B9036F5DC}" type="slidenum">
              <a:rPr lang="es-ES" smtClean="0"/>
              <a:pPr/>
              <a:t>‹Nº›</a:t>
            </a:fld>
            <a:endParaRPr lang="es-ES" dirty="0"/>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2000">
    <p:dissolv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ayura.udea.edu.co/cursos/distancia/sisinformacion/temas/powerpoint3.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log.hubspot.es/marketing/plantillas-power-poin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blog.hubspot.es/marketing/como-insertar-animaciones-powerpoi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ciclopedia.net/power-point/" TargetMode="Externa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log.hubspot.es/marketing/que-es-powerpoi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internetastic.com/powerpoint/component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normAutofit fontScale="55000" lnSpcReduction="20000"/>
          </a:bodyPr>
          <a:lstStyle/>
          <a:p>
            <a:r>
              <a:rPr lang="es-ES" dirty="0" smtClean="0">
                <a:latin typeface="Broadway" pitchFamily="82" charset="0"/>
              </a:rPr>
              <a:t>ZOE  BARIN </a:t>
            </a:r>
          </a:p>
          <a:p>
            <a:r>
              <a:rPr lang="es-ES" dirty="0" smtClean="0">
                <a:latin typeface="Broadway" pitchFamily="82" charset="0"/>
              </a:rPr>
              <a:t>Profesora :Andrea Gomes</a:t>
            </a:r>
          </a:p>
          <a:p>
            <a:r>
              <a:rPr lang="es-ES" dirty="0" smtClean="0">
                <a:latin typeface="Broadway" pitchFamily="82" charset="0"/>
              </a:rPr>
              <a:t>Tema : Pawer Point</a:t>
            </a:r>
          </a:p>
          <a:p>
            <a:r>
              <a:rPr lang="es-ES" dirty="0" smtClean="0">
                <a:latin typeface="Broadway" pitchFamily="82" charset="0"/>
              </a:rPr>
              <a:t>2023 </a:t>
            </a:r>
          </a:p>
          <a:p>
            <a:r>
              <a:rPr lang="es-ES" dirty="0" smtClean="0">
                <a:latin typeface="Broadway" pitchFamily="82" charset="0"/>
              </a:rPr>
              <a:t>1°A </a:t>
            </a:r>
            <a:endParaRPr lang="es-ES" dirty="0"/>
          </a:p>
        </p:txBody>
      </p:sp>
      <p:sp>
        <p:nvSpPr>
          <p:cNvPr id="2" name="1 Título"/>
          <p:cNvSpPr>
            <a:spLocks noGrp="1"/>
          </p:cNvSpPr>
          <p:nvPr>
            <p:ph type="ctrTitle"/>
          </p:nvPr>
        </p:nvSpPr>
        <p:spPr/>
        <p:txBody>
          <a:bodyPr/>
          <a:lstStyle/>
          <a:p>
            <a:r>
              <a:rPr lang="es-ES" dirty="0" smtClean="0"/>
              <a:t>LABORATORIO DE INFORMATICA</a:t>
            </a:r>
            <a:endParaRPr lang="es-ES" dirty="0"/>
          </a:p>
        </p:txBody>
      </p:sp>
      <p:pic>
        <p:nvPicPr>
          <p:cNvPr id="15362" name="Picture 2" descr="NSEC COLEGIO DEL PRADO: Perfil público"/>
          <p:cNvPicPr>
            <a:picLocks noChangeAspect="1" noChangeArrowheads="1"/>
          </p:cNvPicPr>
          <p:nvPr/>
        </p:nvPicPr>
        <p:blipFill>
          <a:blip r:embed="rId2"/>
          <a:srcRect/>
          <a:stretch>
            <a:fillRect/>
          </a:stretch>
        </p:blipFill>
        <p:spPr bwMode="auto">
          <a:xfrm>
            <a:off x="428596" y="4572008"/>
            <a:ext cx="1643074" cy="1643074"/>
          </a:xfrm>
          <a:prstGeom prst="rect">
            <a:avLst/>
          </a:prstGeom>
          <a:noFill/>
        </p:spPr>
      </p:pic>
    </p:spTree>
  </p:cSld>
  <p:clrMapOvr>
    <a:masterClrMapping/>
  </p:clrMapOvr>
  <p:transition spd="slow" advTm="2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r>
              <a:rPr lang="es-ES" sz="2400" b="1" dirty="0" smtClean="0"/>
              <a:t>Vista clasificador de diapositivas</a:t>
            </a:r>
          </a:p>
          <a:p>
            <a:r>
              <a:rPr lang="es-ES" sz="2400" dirty="0" smtClean="0"/>
              <a:t>La vista Clasificador de diapositivas muestra, al mismo tiempo, todas las diapositivas de la presentación en miniatura. De esta forma resulta fácil agregar, eliminar y mover diapositivas, incluir intervalos y seleccionar transiciones animadas para pasar de una diapositiva a otra. </a:t>
            </a:r>
          </a:p>
          <a:p>
            <a:r>
              <a:rPr lang="es-ES" b="1" dirty="0" smtClean="0"/>
              <a:t>Vista Diapositiva</a:t>
            </a:r>
          </a:p>
          <a:p>
            <a:r>
              <a:rPr lang="es-ES" dirty="0" smtClean="0"/>
              <a:t>En esta vista, similar a la de la versión anterior, aunque con un nuevo panel (esquema), podrá crear y examinar, en el panel de diapositivas, la diapositiva con el aspecto que verdaderamente tiene, hacer modificaciones en el texto, agregar gráficos, películas, sonidos, crear hipervínculos e incluir animaciones en diapositivas individuales.</a:t>
            </a:r>
          </a:p>
          <a:p>
            <a:r>
              <a:rPr lang="es-ES" b="1" dirty="0" smtClean="0"/>
              <a:t>Ver las notas para el orador</a:t>
            </a:r>
          </a:p>
          <a:p>
            <a:r>
              <a:rPr lang="es-ES" dirty="0" smtClean="0"/>
              <a:t>Podrá ver las notas para el orador si las utilizaba como en la versión anterior de PowerPoint seleccionando en el menú Ver la opción Página de notas, donde aparecerá una página donde podremos introducir el texto que servirá de guía a la persona que realizará en público la presentación creada, bien para todas las diapositivas o para algunas. </a:t>
            </a:r>
          </a:p>
          <a:p>
            <a:endParaRPr lang="es-ES" dirty="0" smtClean="0"/>
          </a:p>
          <a:p>
            <a:endParaRPr lang="es-ES" dirty="0"/>
          </a:p>
        </p:txBody>
      </p:sp>
      <p:sp>
        <p:nvSpPr>
          <p:cNvPr id="3" name="2 Título"/>
          <p:cNvSpPr>
            <a:spLocks noGrp="1"/>
          </p:cNvSpPr>
          <p:nvPr>
            <p:ph type="title"/>
          </p:nvPr>
        </p:nvSpPr>
        <p:spPr/>
        <p:txBody>
          <a:bodyPr/>
          <a:lstStyle/>
          <a:p>
            <a:endParaRPr lang="es-ES" dirty="0"/>
          </a:p>
        </p:txBody>
      </p:sp>
    </p:spTree>
  </p:cSld>
  <p:clrMapOvr>
    <a:masterClrMapping/>
  </p:clrMapOvr>
  <p:transition spd="slow" advTm="2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b="1" dirty="0" smtClean="0"/>
              <a:t>Vista presentación con diapositivas</a:t>
            </a:r>
          </a:p>
          <a:p>
            <a:r>
              <a:rPr lang="es-ES" dirty="0" smtClean="0"/>
              <a:t>En esta vista podrá ver las diapositivas ocupando la pantalla completa de su equipo en la secuencia que estableció, con los efectos de transición correspondientes y a los intervalos que fijó en el clasificador de diapositivas. Con esta vista se puede observar todas las diapositivas al 100% de su escala y observar los distintos efectos programados. Esta vista utiliza la pantalla completa y tiene como único objetivo la visualización de la presentación</a:t>
            </a:r>
          </a:p>
          <a:p>
            <a:endParaRPr lang="es-ES" dirty="0" smtClean="0"/>
          </a:p>
          <a:p>
            <a:endParaRPr lang="es-ES" dirty="0"/>
          </a:p>
        </p:txBody>
      </p:sp>
      <p:sp>
        <p:nvSpPr>
          <p:cNvPr id="3" name="2 Título"/>
          <p:cNvSpPr>
            <a:spLocks noGrp="1"/>
          </p:cNvSpPr>
          <p:nvPr>
            <p:ph type="title"/>
          </p:nvPr>
        </p:nvSpPr>
        <p:spPr/>
        <p:txBody>
          <a:bodyPr/>
          <a:lstStyle/>
          <a:p>
            <a:endParaRPr lang="es-ES" dirty="0"/>
          </a:p>
        </p:txBody>
      </p:sp>
    </p:spTree>
  </p:cSld>
  <p:clrMapOvr>
    <a:masterClrMapping/>
  </p:clrMapOvr>
  <p:transition spd="slow" advTm="2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hlinkClick r:id="rId2"/>
              </a:rPr>
              <a:t>http://ayura.udea.edu.co/cursos/distancia/sisinformacion/temas/powerpoint3.htm</a:t>
            </a:r>
            <a:endParaRPr lang="es-ES" dirty="0" smtClean="0"/>
          </a:p>
          <a:p>
            <a:endParaRPr lang="es-ES" dirty="0" smtClean="0"/>
          </a:p>
          <a:p>
            <a:endParaRPr lang="es-ES" dirty="0"/>
          </a:p>
        </p:txBody>
      </p:sp>
      <p:sp>
        <p:nvSpPr>
          <p:cNvPr id="3" name="2 Título"/>
          <p:cNvSpPr>
            <a:spLocks noGrp="1"/>
          </p:cNvSpPr>
          <p:nvPr>
            <p:ph type="title"/>
          </p:nvPr>
        </p:nvSpPr>
        <p:spPr/>
        <p:txBody>
          <a:bodyPr/>
          <a:lstStyle/>
          <a:p>
            <a:endParaRPr lang="es-ES" dirty="0"/>
          </a:p>
        </p:txBody>
      </p:sp>
      <p:sp>
        <p:nvSpPr>
          <p:cNvPr id="24578" name="AutoShape 2" descr="Elegir la vista adecuada para una tarea en PowerPoint - Soporte técnico de  Microsof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4580" name="AutoShape 4" descr="Elegir la vista adecuada para una tarea en PowerPoint - Soporte técnico de  Microsof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24581" name="Picture 5"/>
          <p:cNvPicPr>
            <a:picLocks noChangeAspect="1" noChangeArrowheads="1"/>
          </p:cNvPicPr>
          <p:nvPr/>
        </p:nvPicPr>
        <p:blipFill>
          <a:blip r:embed="rId3"/>
          <a:srcRect/>
          <a:stretch>
            <a:fillRect/>
          </a:stretch>
        </p:blipFill>
        <p:spPr bwMode="auto">
          <a:xfrm>
            <a:off x="642910" y="2843213"/>
            <a:ext cx="8001056" cy="3157555"/>
          </a:xfrm>
          <a:prstGeom prst="rect">
            <a:avLst/>
          </a:prstGeom>
          <a:noFill/>
          <a:ln w="9525">
            <a:noFill/>
            <a:miter lim="800000"/>
            <a:headEnd/>
            <a:tailEnd/>
          </a:ln>
          <a:effectLst/>
        </p:spPr>
      </p:pic>
    </p:spTree>
  </p:cSld>
  <p:clrMapOvr>
    <a:masterClrMapping/>
  </p:clrMapOvr>
  <p:transition spd="slow" advTm="2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pPr fontAlgn="base"/>
            <a:r>
              <a:rPr lang="es-ES" dirty="0" smtClean="0"/>
              <a:t> LAS ANIMACIONES: son usadas para traer objetos como texto, imágenes o gráficas dentro y fuera de tu diapositiva.</a:t>
            </a:r>
          </a:p>
          <a:p>
            <a:pPr fontAlgn="base"/>
            <a:r>
              <a:rPr lang="es-ES" dirty="0" smtClean="0"/>
              <a:t>PowerPoint va más allá de las imágenes fijas y te da muchas opciones para trabajar en tus proyectos. Microsoft llama a estas «entradas» y «salidas». Una entrada es una animación que trae algo a la diapositiva, mientras que una salida moverá un objeto fuera de la diapositiva. Una animación puede ser usada para hacer a un objeto entrar o salir de tu diapositiva o incluso moverse entre puntos en una diapositiva.</a:t>
            </a:r>
          </a:p>
          <a:p>
            <a:pPr fontAlgn="base"/>
            <a:r>
              <a:rPr lang="es-ES" dirty="0" smtClean="0"/>
              <a:t>Una buena herramienta de animación pueden ser </a:t>
            </a:r>
            <a:r>
              <a:rPr lang="es-ES" dirty="0" smtClean="0">
                <a:hlinkClick r:id="rId2"/>
              </a:rPr>
              <a:t>las plantillas de PowerPoint </a:t>
            </a:r>
            <a:r>
              <a:rPr lang="es-ES" dirty="0" smtClean="0"/>
              <a:t>como Simplecita para animar tus textos e imágenes. Un buen tip es concentrarte en el contenido y las ideas que quieres transmitir, y agregar lo atractivo después en forma de animaciones bien sincronizadas y con la selección de la plantilla adecuada.</a:t>
            </a:r>
          </a:p>
          <a:p>
            <a:r>
              <a:rPr lang="es-ES" dirty="0" smtClean="0"/>
              <a:t/>
            </a:r>
            <a:br>
              <a:rPr lang="es-ES" dirty="0" smtClean="0"/>
            </a:br>
            <a:endParaRPr lang="es-ES" dirty="0"/>
          </a:p>
        </p:txBody>
      </p:sp>
      <p:sp>
        <p:nvSpPr>
          <p:cNvPr id="3" name="2 Título"/>
          <p:cNvSpPr>
            <a:spLocks noGrp="1"/>
          </p:cNvSpPr>
          <p:nvPr>
            <p:ph type="title"/>
          </p:nvPr>
        </p:nvSpPr>
        <p:spPr/>
        <p:txBody>
          <a:bodyPr/>
          <a:lstStyle/>
          <a:p>
            <a:r>
              <a:rPr lang="es-ES" dirty="0" smtClean="0"/>
              <a:t>Animación   </a:t>
            </a:r>
            <a:endParaRPr lang="es-ES" dirty="0"/>
          </a:p>
        </p:txBody>
      </p:sp>
      <p:sp>
        <p:nvSpPr>
          <p:cNvPr id="2050" name="AutoShape 2" descr="Power Point 2010: Tipos de animaci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052" name="AutoShape 4" descr="Power Point 2010: Tipos de animaci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8" name="Picture 2" descr="PowerPoint 2007: Aplicar una transición a una diapositiva"/>
          <p:cNvPicPr>
            <a:picLocks noChangeAspect="1" noChangeArrowheads="1"/>
          </p:cNvPicPr>
          <p:nvPr/>
        </p:nvPicPr>
        <p:blipFill>
          <a:blip r:embed="rId3"/>
          <a:srcRect/>
          <a:stretch>
            <a:fillRect/>
          </a:stretch>
        </p:blipFill>
        <p:spPr bwMode="auto">
          <a:xfrm>
            <a:off x="714348" y="4857760"/>
            <a:ext cx="2357454" cy="1759294"/>
          </a:xfrm>
          <a:prstGeom prst="rect">
            <a:avLst/>
          </a:prstGeom>
          <a:noFill/>
        </p:spPr>
      </p:pic>
    </p:spTree>
  </p:cSld>
  <p:clrMapOvr>
    <a:masterClrMapping/>
  </p:clrMapOvr>
  <p:transition spd="slow" advTm="2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pPr fontAlgn="base"/>
            <a:r>
              <a:rPr lang="es-ES" dirty="0" smtClean="0"/>
              <a:t>Las transiciones son animaciones que ocurren cuando cambias diapositivas. Es decir, es el efecto visual que se reproduce al pasar de una diapositiva a la siguiente durante una presentación. Puedes controlar la velocidad, agregar sonido y personalizar las propiedades de los efectos de transición.</a:t>
            </a:r>
          </a:p>
          <a:p>
            <a:pPr fontAlgn="base"/>
            <a:r>
              <a:rPr lang="es-ES" dirty="0" smtClean="0"/>
              <a:t>Por lo tanto, si deseas que el cambio entre las diferentes diapositivas que has creado y que forman parte de proyecto sea un tanto más atractivo, puedes echar mano de las llamadas transiciones que ofrece este programa de Microsoft. Así, para hacer uso de estos elementos que aportarán un añadido a la presentación, solamente tienes que situarte en el menú «Transiciones» de la interfaz principal del programa y seleccionar aquellas que más te interesan para el tipo de diseño que estás llevando a cabo.</a:t>
            </a:r>
          </a:p>
          <a:p>
            <a:pPr fontAlgn="base"/>
            <a:r>
              <a:rPr lang="es-ES" dirty="0" smtClean="0"/>
              <a:t>A medida que vayas explorando cada una de ellas, se pondrán en funcionamiento de manera automática para que veas cómo lucirán.</a:t>
            </a:r>
          </a:p>
          <a:p>
            <a:pPr fontAlgn="base"/>
            <a:endParaRPr lang="es-ES" dirty="0" smtClean="0"/>
          </a:p>
          <a:p>
            <a:endParaRPr lang="es-ES" dirty="0"/>
          </a:p>
        </p:txBody>
      </p:sp>
      <p:sp>
        <p:nvSpPr>
          <p:cNvPr id="3" name="2 Título"/>
          <p:cNvSpPr>
            <a:spLocks noGrp="1"/>
          </p:cNvSpPr>
          <p:nvPr>
            <p:ph type="title"/>
          </p:nvPr>
        </p:nvSpPr>
        <p:spPr/>
        <p:txBody>
          <a:bodyPr/>
          <a:lstStyle/>
          <a:p>
            <a:r>
              <a:rPr lang="es-ES" dirty="0" smtClean="0"/>
              <a:t>transición</a:t>
            </a:r>
            <a:endParaRPr lang="es-ES" dirty="0"/>
          </a:p>
        </p:txBody>
      </p:sp>
      <p:pic>
        <p:nvPicPr>
          <p:cNvPr id="1026" name="Picture 2" descr="PowerPoint 2007: Aplicar una transición a una diapositiva"/>
          <p:cNvPicPr>
            <a:picLocks noChangeAspect="1" noChangeArrowheads="1"/>
          </p:cNvPicPr>
          <p:nvPr/>
        </p:nvPicPr>
        <p:blipFill>
          <a:blip r:embed="rId2"/>
          <a:srcRect/>
          <a:stretch>
            <a:fillRect/>
          </a:stretch>
        </p:blipFill>
        <p:spPr bwMode="auto">
          <a:xfrm flipH="1">
            <a:off x="4204542" y="7000900"/>
            <a:ext cx="367457" cy="142876"/>
          </a:xfrm>
          <a:prstGeom prst="rect">
            <a:avLst/>
          </a:prstGeom>
          <a:noFill/>
        </p:spPr>
      </p:pic>
    </p:spTree>
  </p:cSld>
  <p:clrMapOvr>
    <a:masterClrMapping/>
  </p:clrMapOvr>
  <p:transition spd="slow" advTm="2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hlinkClick r:id="rId2"/>
              </a:rPr>
              <a:t>https://blog.hubspot.es/marketing/como-insertar-animaciones-powerpoint</a:t>
            </a:r>
            <a:endParaRPr lang="es-ES" dirty="0" smtClean="0"/>
          </a:p>
          <a:p>
            <a:endParaRPr lang="es-ES" dirty="0" smtClean="0"/>
          </a:p>
          <a:p>
            <a:endParaRPr lang="es-ES" dirty="0" smtClean="0"/>
          </a:p>
          <a:p>
            <a:endParaRPr lang="es-ES" dirty="0" smtClean="0"/>
          </a:p>
          <a:p>
            <a:endParaRPr lang="es-ES" dirty="0" smtClean="0"/>
          </a:p>
          <a:p>
            <a:endParaRPr lang="es-ES" dirty="0" smtClean="0"/>
          </a:p>
        </p:txBody>
      </p:sp>
      <p:sp>
        <p:nvSpPr>
          <p:cNvPr id="3" name="2 Título"/>
          <p:cNvSpPr>
            <a:spLocks noGrp="1"/>
          </p:cNvSpPr>
          <p:nvPr>
            <p:ph type="title"/>
          </p:nvPr>
        </p:nvSpPr>
        <p:spPr/>
        <p:txBody>
          <a:bodyPr/>
          <a:lstStyle/>
          <a:p>
            <a:endParaRPr lang="es-ES" dirty="0"/>
          </a:p>
        </p:txBody>
      </p:sp>
      <p:pic>
        <p:nvPicPr>
          <p:cNvPr id="8" name="7 Imagen"/>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00628" y="2357430"/>
            <a:ext cx="2376917" cy="2906836"/>
          </a:xfrm>
          <a:prstGeom prst="rect">
            <a:avLst/>
          </a:prstGeom>
        </p:spPr>
      </p:pic>
    </p:spTree>
  </p:cSld>
  <p:clrMapOvr>
    <a:masterClrMapping/>
  </p:clrMapOvr>
  <p:transition spd="slow" advTm="2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Tree>
  </p:cSld>
  <p:clrMapOvr>
    <a:masterClrMapping/>
  </p:clrMapOvr>
  <p:transition spd="slow" advTm="2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714488"/>
            <a:ext cx="8229600" cy="4572000"/>
          </a:xfrm>
        </p:spPr>
        <p:txBody>
          <a:bodyPr/>
          <a:lstStyle/>
          <a:p>
            <a:r>
              <a:rPr lang="es-ES" dirty="0" smtClean="0"/>
              <a:t> </a:t>
            </a:r>
            <a:r>
              <a:rPr lang="es-ES" b="1" dirty="0" smtClean="0"/>
              <a:t>Power Point es un software cuya finalidad se orienta a la generación de presentaciones</a:t>
            </a:r>
            <a:r>
              <a:rPr lang="es-ES" dirty="0" smtClean="0"/>
              <a:t> que incluyen texto, gráficos, animaciones, etc.</a:t>
            </a:r>
          </a:p>
          <a:p>
            <a:r>
              <a:rPr lang="es-ES" dirty="0" smtClean="0">
                <a:hlinkClick r:id="rId2"/>
              </a:rPr>
              <a:t>https://enciclopedia.net/power-point/</a:t>
            </a:r>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pPr>
              <a:buNone/>
            </a:pPr>
            <a:endParaRPr lang="es-ES" dirty="0" smtClean="0"/>
          </a:p>
          <a:p>
            <a:endParaRPr lang="es-ES" dirty="0"/>
          </a:p>
        </p:txBody>
      </p:sp>
      <p:sp>
        <p:nvSpPr>
          <p:cNvPr id="2" name="1 Título"/>
          <p:cNvSpPr>
            <a:spLocks noGrp="1"/>
          </p:cNvSpPr>
          <p:nvPr>
            <p:ph type="title"/>
          </p:nvPr>
        </p:nvSpPr>
        <p:spPr/>
        <p:txBody>
          <a:bodyPr/>
          <a:lstStyle/>
          <a:p>
            <a:r>
              <a:rPr lang="es-ES" dirty="0" smtClean="0"/>
              <a:t>Power point</a:t>
            </a:r>
            <a:endParaRPr lang="es-ES" dirty="0"/>
          </a:p>
        </p:txBody>
      </p:sp>
      <p:pic>
        <p:nvPicPr>
          <p:cNvPr id="4" name="Picture 4"/>
          <p:cNvPicPr>
            <a:picLocks noChangeAspect="1" noChangeArrowheads="1"/>
          </p:cNvPicPr>
          <p:nvPr/>
        </p:nvPicPr>
        <p:blipFill>
          <a:blip r:embed="rId3"/>
          <a:srcRect/>
          <a:stretch>
            <a:fillRect/>
          </a:stretch>
        </p:blipFill>
        <p:spPr bwMode="auto">
          <a:xfrm>
            <a:off x="4786314" y="3714752"/>
            <a:ext cx="2420144" cy="2000264"/>
          </a:xfrm>
          <a:prstGeom prst="rect">
            <a:avLst/>
          </a:prstGeom>
          <a:noFill/>
          <a:ln w="9525">
            <a:noFill/>
            <a:miter lim="800000"/>
            <a:headEnd/>
            <a:tailEnd/>
          </a:ln>
          <a:effectLst/>
        </p:spPr>
      </p:pic>
      <p:pic>
        <p:nvPicPr>
          <p:cNvPr id="6" name="5 Imagen"/>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71472" y="4500570"/>
            <a:ext cx="1219200" cy="1219200"/>
          </a:xfrm>
          <a:prstGeom prst="rect">
            <a:avLst/>
          </a:prstGeom>
        </p:spPr>
      </p:pic>
    </p:spTree>
  </p:cSld>
  <p:clrMapOvr>
    <a:masterClrMapping/>
  </p:clrMapOvr>
  <p:transition spd="slow" advTm="2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Características de PowerPoint</a:t>
            </a:r>
            <a:br>
              <a:rPr lang="es-ES" dirty="0" smtClean="0"/>
            </a:br>
            <a:endParaRPr lang="es-ES" dirty="0"/>
          </a:p>
        </p:txBody>
      </p:sp>
      <p:sp>
        <p:nvSpPr>
          <p:cNvPr id="16386" name="AutoShape 2" descr="Microsoft PowerPoint - Wikipedia, la enciclopedia lib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5" name="4 Marcador de contenido"/>
          <p:cNvSpPr>
            <a:spLocks noGrp="1"/>
          </p:cNvSpPr>
          <p:nvPr>
            <p:ph idx="1"/>
          </p:nvPr>
        </p:nvSpPr>
        <p:spPr/>
        <p:txBody>
          <a:bodyPr/>
          <a:lstStyle/>
          <a:p>
            <a:pPr fontAlgn="base"/>
            <a:endParaRPr lang="es-ES" dirty="0" smtClean="0"/>
          </a:p>
          <a:p>
            <a:pPr fontAlgn="base"/>
            <a:r>
              <a:rPr lang="es-ES" dirty="0" smtClean="0"/>
              <a:t>Temas</a:t>
            </a:r>
          </a:p>
          <a:p>
            <a:pPr fontAlgn="base"/>
            <a:r>
              <a:rPr lang="es-ES" dirty="0" smtClean="0"/>
              <a:t>Manejo multimedia</a:t>
            </a:r>
          </a:p>
          <a:p>
            <a:pPr fontAlgn="base"/>
            <a:r>
              <a:rPr lang="es-ES" dirty="0" smtClean="0"/>
              <a:t>Animaciones</a:t>
            </a:r>
          </a:p>
          <a:p>
            <a:pPr fontAlgn="base"/>
            <a:r>
              <a:rPr lang="es-ES" dirty="0" smtClean="0"/>
              <a:t>Transiciones</a:t>
            </a:r>
          </a:p>
          <a:p>
            <a:pPr fontAlgn="base"/>
            <a:r>
              <a:rPr lang="es-ES" dirty="0" smtClean="0"/>
              <a:t>Uso de diagramas</a:t>
            </a:r>
          </a:p>
          <a:p>
            <a:pPr fontAlgn="base"/>
            <a:r>
              <a:rPr lang="es-ES" dirty="0" smtClean="0"/>
              <a:t>Dibujo</a:t>
            </a:r>
          </a:p>
          <a:p>
            <a:pPr fontAlgn="base"/>
            <a:r>
              <a:rPr lang="es-ES" dirty="0" smtClean="0">
                <a:hlinkClick r:id="rId2"/>
              </a:rPr>
              <a:t>https://blog.hubspot.es/marketing/que-es-powerpoint</a:t>
            </a:r>
            <a:endParaRPr lang="es-ES" dirty="0" smtClean="0"/>
          </a:p>
          <a:p>
            <a:pPr fontAlgn="base"/>
            <a:r>
              <a:rPr lang="es-ES" dirty="0" smtClean="0"/>
              <a:t>                                       </a:t>
            </a:r>
          </a:p>
          <a:p>
            <a:pPr fontAlgn="base"/>
            <a:endParaRPr lang="es-ES" dirty="0" smtClean="0"/>
          </a:p>
          <a:p>
            <a:endParaRPr lang="es-ES" dirty="0"/>
          </a:p>
        </p:txBody>
      </p:sp>
      <p:sp>
        <p:nvSpPr>
          <p:cNvPr id="5122" name="AutoShape 2" descr="Microsoft Educación Latinoamérica on Twitter: &quot;6 recursos, 6 formas de  crear presentaciones atractivas en PowerPoint para tus alumnos. ¡Guarda  esta guía para un momento en clase! https://t.co/N55HfIXbKL&quot; / Twit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5124" name="AutoShape 4" descr="Microsoft Educación Latinoamérica on Twitter: &quot;6 recursos, 6 formas de  crear presentaciones atractivas en PowerPoint para tus alumnos. ¡Guarda  esta guía para un momento en clase! https://t.co/N55HfIXbKL&quot; / Twit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5125" name="Picture 5"/>
          <p:cNvPicPr>
            <a:picLocks noChangeAspect="1" noChangeArrowheads="1"/>
          </p:cNvPicPr>
          <p:nvPr/>
        </p:nvPicPr>
        <p:blipFill>
          <a:blip r:embed="rId3"/>
          <a:srcRect/>
          <a:stretch>
            <a:fillRect/>
          </a:stretch>
        </p:blipFill>
        <p:spPr bwMode="auto">
          <a:xfrm>
            <a:off x="5500694" y="1214422"/>
            <a:ext cx="2747971" cy="3456299"/>
          </a:xfrm>
          <a:prstGeom prst="rect">
            <a:avLst/>
          </a:prstGeom>
          <a:noFill/>
          <a:ln w="9525">
            <a:noFill/>
            <a:miter lim="800000"/>
            <a:headEnd/>
            <a:tailEnd/>
          </a:ln>
          <a:effectLst/>
        </p:spPr>
      </p:pic>
    </p:spTree>
  </p:cSld>
  <p:clrMapOvr>
    <a:masterClrMapping/>
  </p:clrMapOvr>
  <p:transition spd="slow" advTm="2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pPr>
              <a:buNone/>
            </a:pPr>
            <a:endParaRPr lang="es-ES" dirty="0" smtClean="0"/>
          </a:p>
          <a:p>
            <a:r>
              <a:rPr lang="es-ES" b="1" dirty="0" smtClean="0"/>
              <a:t>Barra de herramientas de acceso rápido:</a:t>
            </a:r>
          </a:p>
          <a:p>
            <a:r>
              <a:rPr lang="es-ES" b="1" dirty="0" smtClean="0"/>
              <a:t> </a:t>
            </a:r>
            <a:r>
              <a:rPr lang="es-ES" dirty="0" smtClean="0"/>
              <a:t>Esta barra de herramientas posee una serie de comandos que permiten acceder rápidamente a determinadas </a:t>
            </a:r>
            <a:r>
              <a:rPr lang="es-ES" b="1" dirty="0" smtClean="0"/>
              <a:t>funciones, como</a:t>
            </a:r>
            <a:r>
              <a:rPr lang="es-ES" dirty="0" smtClean="0"/>
              <a:t> </a:t>
            </a:r>
            <a:r>
              <a:rPr lang="es-ES" b="1" dirty="0" smtClean="0"/>
              <a:t>guardar</a:t>
            </a:r>
            <a:r>
              <a:rPr lang="es-ES" dirty="0" smtClean="0"/>
              <a:t>, ver la presentación desde el principio, </a:t>
            </a:r>
            <a:r>
              <a:rPr lang="es-ES" b="1" dirty="0" smtClean="0"/>
              <a:t>rehacer o revertir una acción</a:t>
            </a:r>
            <a:r>
              <a:rPr lang="es-ES" dirty="0" smtClean="0"/>
              <a:t>.</a:t>
            </a:r>
            <a:endParaRPr lang="es-ES" b="1" dirty="0" smtClean="0"/>
          </a:p>
          <a:p>
            <a:r>
              <a:rPr lang="es-ES" b="1" dirty="0" smtClean="0"/>
              <a:t>Panel de navegación de diapositivas:</a:t>
            </a:r>
          </a:p>
          <a:p>
            <a:r>
              <a:rPr lang="es-ES" b="1" dirty="0" smtClean="0"/>
              <a:t> </a:t>
            </a:r>
            <a:r>
              <a:rPr lang="es-ES" dirty="0" smtClean="0"/>
              <a:t>El panel de navegación de diapositivas se conoce como </a:t>
            </a:r>
            <a:r>
              <a:rPr lang="es-ES" b="1" dirty="0" smtClean="0"/>
              <a:t>el sitio en el que se demuestra la cantidad de diapositivas elaboradas</a:t>
            </a:r>
            <a:r>
              <a:rPr lang="es-ES" dirty="0" smtClean="0"/>
              <a:t>.</a:t>
            </a:r>
            <a:endParaRPr lang="es-ES" b="1" dirty="0" smtClean="0"/>
          </a:p>
          <a:p>
            <a:r>
              <a:rPr lang="es-ES" b="1" dirty="0" smtClean="0"/>
              <a:t>Cinta de operaciones:</a:t>
            </a:r>
          </a:p>
          <a:p>
            <a:r>
              <a:rPr lang="es-ES" b="1" dirty="0" smtClean="0"/>
              <a:t> </a:t>
            </a:r>
            <a:r>
              <a:rPr lang="es-ES" dirty="0" smtClean="0"/>
              <a:t>La cinta de operaciones o también conocida como cinta de herramientas,</a:t>
            </a:r>
            <a:r>
              <a:rPr lang="es-ES" b="1" dirty="0" smtClean="0"/>
              <a:t> son el conjunto de pestañas que están de manera horizontal </a:t>
            </a:r>
            <a:r>
              <a:rPr lang="es-ES" dirty="0" smtClean="0"/>
              <a:t>a lo largo del programa en PowerPoint. </a:t>
            </a:r>
            <a:br>
              <a:rPr lang="es-ES" dirty="0" smtClean="0"/>
            </a:br>
            <a:endParaRPr lang="es-ES" dirty="0" smtClean="0"/>
          </a:p>
          <a:p>
            <a:r>
              <a:rPr lang="es-ES" b="1" dirty="0" smtClean="0"/>
              <a:t>Barra de título</a:t>
            </a:r>
          </a:p>
          <a:p>
            <a:r>
              <a:rPr lang="es-ES" b="1" dirty="0" smtClean="0"/>
              <a:t>Esta barra se identifica por tener el título del documento</a:t>
            </a:r>
            <a:r>
              <a:rPr lang="es-ES" dirty="0" smtClean="0"/>
              <a:t> sobre el que se está trabajando. Este dirá de manera automática “Presentación1”. </a:t>
            </a:r>
          </a:p>
          <a:p>
            <a:endParaRPr lang="es-ES" dirty="0" smtClean="0"/>
          </a:p>
          <a:p>
            <a:endParaRPr lang="es-ES" dirty="0"/>
          </a:p>
        </p:txBody>
      </p:sp>
      <p:sp>
        <p:nvSpPr>
          <p:cNvPr id="3" name="2 Título"/>
          <p:cNvSpPr>
            <a:spLocks noGrp="1"/>
          </p:cNvSpPr>
          <p:nvPr>
            <p:ph type="title"/>
          </p:nvPr>
        </p:nvSpPr>
        <p:spPr/>
        <p:txBody>
          <a:bodyPr>
            <a:normAutofit fontScale="90000"/>
          </a:bodyPr>
          <a:lstStyle/>
          <a:p>
            <a:r>
              <a:rPr lang="es-ES" dirty="0" smtClean="0"/>
              <a:t>Power point y sus elementos</a:t>
            </a:r>
            <a:br>
              <a:rPr lang="es-ES" dirty="0" smtClean="0"/>
            </a:br>
            <a:endParaRPr lang="es-ES" dirty="0"/>
          </a:p>
        </p:txBody>
      </p:sp>
    </p:spTree>
  </p:cSld>
  <p:clrMapOvr>
    <a:masterClrMapping/>
  </p:clrMapOvr>
  <p:transition spd="slow" advTm="2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r>
              <a:rPr lang="es-ES" b="1" dirty="0" smtClean="0"/>
              <a:t>Área de trabajo o panel de diapositiva</a:t>
            </a:r>
          </a:p>
          <a:p>
            <a:r>
              <a:rPr lang="es-ES" dirty="0" smtClean="0"/>
              <a:t>El área de trabajo o panel de diapositiva</a:t>
            </a:r>
            <a:r>
              <a:rPr lang="es-ES" b="1" dirty="0" smtClean="0"/>
              <a:t> corresponde a la hoja seleccionada en la cual el usuario trabajará</a:t>
            </a:r>
            <a:r>
              <a:rPr lang="es-ES" dirty="0" smtClean="0"/>
              <a:t> y utilizará las herramientas que posee el programa.</a:t>
            </a:r>
          </a:p>
          <a:p>
            <a:r>
              <a:rPr lang="es-ES" b="1" dirty="0" smtClean="0"/>
              <a:t>Número de diapositivas</a:t>
            </a:r>
          </a:p>
          <a:p>
            <a:r>
              <a:rPr lang="es-ES" dirty="0" smtClean="0"/>
              <a:t>Este componente lo puedes ver en la esquina inferior izquierda de la pantalla </a:t>
            </a:r>
          </a:p>
          <a:p>
            <a:r>
              <a:rPr lang="es-ES" b="1" dirty="0" smtClean="0"/>
              <a:t>Notas y comentarios</a:t>
            </a:r>
          </a:p>
          <a:p>
            <a:r>
              <a:rPr lang="es-ES" dirty="0" smtClean="0"/>
              <a:t>Las notas son </a:t>
            </a:r>
            <a:r>
              <a:rPr lang="es-ES" b="1" dirty="0" smtClean="0"/>
              <a:t>pequeñas anotaciones que puedes incluir debajo de diapositivas específicas</a:t>
            </a:r>
            <a:r>
              <a:rPr lang="es-ES" dirty="0" smtClean="0"/>
              <a:t> para ayudarte a organizar o gestionar la presentación ante una audiencia. </a:t>
            </a:r>
          </a:p>
          <a:p>
            <a:r>
              <a:rPr lang="es-ES" b="1" dirty="0" smtClean="0"/>
              <a:t>Barra de estado</a:t>
            </a:r>
          </a:p>
          <a:p>
            <a:r>
              <a:rPr lang="es-ES" dirty="0" smtClean="0"/>
              <a:t>La barra de estado</a:t>
            </a:r>
            <a:r>
              <a:rPr lang="es-ES" b="1" dirty="0" smtClean="0"/>
              <a:t> es la línea naranja ubicada en la parte inferior de la presentación</a:t>
            </a:r>
            <a:r>
              <a:rPr lang="es-ES" dirty="0" smtClean="0"/>
              <a:t>. </a:t>
            </a:r>
          </a:p>
          <a:p>
            <a:r>
              <a:rPr lang="es-ES" dirty="0" smtClean="0"/>
              <a:t/>
            </a:r>
            <a:br>
              <a:rPr lang="es-ES" dirty="0" smtClean="0"/>
            </a:br>
            <a:endParaRPr lang="es-ES" dirty="0" smtClean="0"/>
          </a:p>
          <a:p>
            <a:endParaRPr lang="es-ES" dirty="0"/>
          </a:p>
        </p:txBody>
      </p:sp>
      <p:sp>
        <p:nvSpPr>
          <p:cNvPr id="3" name="2 Título"/>
          <p:cNvSpPr>
            <a:spLocks noGrp="1"/>
          </p:cNvSpPr>
          <p:nvPr>
            <p:ph type="title"/>
          </p:nvPr>
        </p:nvSpPr>
        <p:spPr/>
        <p:txBody>
          <a:bodyPr/>
          <a:lstStyle/>
          <a:p>
            <a:endParaRPr lang="es-ES" dirty="0"/>
          </a:p>
        </p:txBody>
      </p:sp>
    </p:spTree>
  </p:cSld>
  <p:clrMapOvr>
    <a:masterClrMapping/>
  </p:clrMapOvr>
  <p:transition spd="slow" advTm="2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ES" b="1" dirty="0" smtClean="0"/>
              <a:t>Botones de control</a:t>
            </a:r>
          </a:p>
          <a:p>
            <a:r>
              <a:rPr lang="es-ES" b="1" dirty="0" smtClean="0"/>
              <a:t>Son los botones que se ubican en la</a:t>
            </a:r>
            <a:r>
              <a:rPr lang="es-ES" dirty="0" smtClean="0"/>
              <a:t> </a:t>
            </a:r>
            <a:r>
              <a:rPr lang="es-ES" b="1" dirty="0" smtClean="0"/>
              <a:t>esquina superior derecha de la pantalla</a:t>
            </a:r>
            <a:r>
              <a:rPr lang="es-ES" dirty="0" smtClean="0"/>
              <a:t> y funcionan para minimizar, ampliar o cerrar la presentación de PowerPoint. </a:t>
            </a:r>
          </a:p>
          <a:p>
            <a:r>
              <a:rPr lang="es-ES" b="1" dirty="0" smtClean="0"/>
              <a:t>Modos de visualización</a:t>
            </a:r>
          </a:p>
          <a:p>
            <a:r>
              <a:rPr lang="es-ES" dirty="0" smtClean="0"/>
              <a:t>En PowerPoint posees </a:t>
            </a:r>
            <a:r>
              <a:rPr lang="es-ES" b="1" dirty="0" smtClean="0"/>
              <a:t>4 tipos de visualización</a:t>
            </a:r>
            <a:r>
              <a:rPr lang="es-ES" dirty="0" smtClean="0"/>
              <a:t>: </a:t>
            </a:r>
            <a:r>
              <a:rPr lang="es-ES" b="1" dirty="0" smtClean="0"/>
              <a:t>Normal</a:t>
            </a:r>
            <a:r>
              <a:rPr lang="es-ES" dirty="0" smtClean="0"/>
              <a:t>,</a:t>
            </a:r>
            <a:r>
              <a:rPr lang="es-ES" b="1" dirty="0" smtClean="0"/>
              <a:t> Clasificador de diapositivas</a:t>
            </a:r>
            <a:r>
              <a:rPr lang="es-ES" dirty="0" smtClean="0"/>
              <a:t>,</a:t>
            </a:r>
            <a:r>
              <a:rPr lang="es-ES" b="1" dirty="0" smtClean="0"/>
              <a:t> Vista de lectura y Presentación con diapositivas</a:t>
            </a:r>
            <a:r>
              <a:rPr lang="es-ES" dirty="0" smtClean="0"/>
              <a:t>. </a:t>
            </a:r>
          </a:p>
          <a:p>
            <a:r>
              <a:rPr lang="es-ES" b="1" dirty="0" smtClean="0"/>
              <a:t>Zoom</a:t>
            </a:r>
          </a:p>
          <a:p>
            <a:r>
              <a:rPr lang="es-ES" b="1" dirty="0" smtClean="0"/>
              <a:t>El Zoom aleja o acerca la presentación sobre la que estás trabajando</a:t>
            </a:r>
            <a:r>
              <a:rPr lang="es-ES" dirty="0" smtClean="0"/>
              <a:t>. </a:t>
            </a:r>
          </a:p>
          <a:p>
            <a:endParaRPr lang="es-ES" dirty="0" smtClean="0"/>
          </a:p>
          <a:p>
            <a:endParaRPr lang="es-ES" dirty="0" smtClean="0"/>
          </a:p>
          <a:p>
            <a:endParaRPr lang="es-ES" dirty="0"/>
          </a:p>
        </p:txBody>
      </p:sp>
      <p:sp>
        <p:nvSpPr>
          <p:cNvPr id="3" name="2 Título"/>
          <p:cNvSpPr>
            <a:spLocks noGrp="1"/>
          </p:cNvSpPr>
          <p:nvPr>
            <p:ph type="title"/>
          </p:nvPr>
        </p:nvSpPr>
        <p:spPr/>
        <p:txBody>
          <a:bodyPr/>
          <a:lstStyle/>
          <a:p>
            <a:endParaRPr lang="es-ES" dirty="0"/>
          </a:p>
        </p:txBody>
      </p:sp>
    </p:spTree>
  </p:cSld>
  <p:clrMapOvr>
    <a:masterClrMapping/>
  </p:clrMapOvr>
  <p:transition spd="slow" advTm="2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hlinkClick r:id="rId2"/>
              </a:rPr>
              <a:t>https://www.internetastic.com/powerpoint/componentes/</a:t>
            </a:r>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a:p>
        </p:txBody>
      </p:sp>
      <p:sp>
        <p:nvSpPr>
          <p:cNvPr id="3" name="2 Título"/>
          <p:cNvSpPr>
            <a:spLocks noGrp="1"/>
          </p:cNvSpPr>
          <p:nvPr>
            <p:ph type="title"/>
          </p:nvPr>
        </p:nvSpPr>
        <p:spPr/>
        <p:txBody>
          <a:bodyPr/>
          <a:lstStyle/>
          <a:p>
            <a:endParaRPr lang="es-ES" dirty="0"/>
          </a:p>
        </p:txBody>
      </p:sp>
      <p:pic>
        <p:nvPicPr>
          <p:cNvPr id="1031" name="Picture 7"/>
          <p:cNvPicPr>
            <a:picLocks noChangeAspect="1" noChangeArrowheads="1"/>
          </p:cNvPicPr>
          <p:nvPr/>
        </p:nvPicPr>
        <p:blipFill>
          <a:blip r:embed="rId3"/>
          <a:srcRect/>
          <a:stretch>
            <a:fillRect/>
          </a:stretch>
        </p:blipFill>
        <p:spPr bwMode="auto">
          <a:xfrm>
            <a:off x="1714480" y="2505074"/>
            <a:ext cx="4857783" cy="3209941"/>
          </a:xfrm>
          <a:prstGeom prst="rect">
            <a:avLst/>
          </a:prstGeom>
          <a:noFill/>
          <a:ln w="9525">
            <a:noFill/>
            <a:miter lim="800000"/>
            <a:headEnd/>
            <a:tailEnd/>
          </a:ln>
          <a:effectLst/>
        </p:spPr>
      </p:pic>
    </p:spTree>
  </p:cSld>
  <p:clrMapOvr>
    <a:masterClrMapping/>
  </p:clrMapOvr>
  <p:transition spd="slow" advTm="2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pPr>
              <a:buNone/>
            </a:pPr>
            <a:r>
              <a:rPr lang="es-ES" b="1" dirty="0" smtClean="0"/>
              <a:t> Vista Normal</a:t>
            </a:r>
          </a:p>
          <a:p>
            <a:r>
              <a:rPr lang="es-ES" dirty="0" smtClean="0"/>
              <a:t>La vista Normal contiene tres paneles: </a:t>
            </a:r>
            <a:r>
              <a:rPr lang="es-ES" b="1" dirty="0" smtClean="0"/>
              <a:t>el panel de esquema, el panel de diapositivas y el panel de notas</a:t>
            </a:r>
            <a:r>
              <a:rPr lang="es-ES" dirty="0" smtClean="0"/>
              <a:t>. Estos paneles permiten trabajar en todos los aspectos de la presentación desde un mismo lugar. El tamaño de los distintos paneles se puede ajustar arrastrando los bordes de los paneles.</a:t>
            </a:r>
          </a:p>
          <a:p>
            <a:r>
              <a:rPr lang="es-ES" b="1" dirty="0" smtClean="0"/>
              <a:t>Panel de esquema</a:t>
            </a:r>
            <a:r>
              <a:rPr lang="es-ES" dirty="0" smtClean="0"/>
              <a:t>: Utilice el panel de esquema para organizar y desarrollar el contenido de la presentación. Puede escribir todo el texto de la presentación y reorganizar las listas con viñetas, los párrafos y las diapositivas.</a:t>
            </a:r>
          </a:p>
          <a:p>
            <a:r>
              <a:rPr lang="es-ES" b="1" dirty="0" smtClean="0"/>
              <a:t>Panel de diapositivas</a:t>
            </a:r>
            <a:r>
              <a:rPr lang="es-ES" dirty="0" smtClean="0"/>
              <a:t>: En el panel de diapositivas se muestra el aspecto que tiene el texto en las diapositivas. Se pueden agregar gráficos, películas, sonidos, crear hipervínculos e incluir animaciones en diapositivas individuales.</a:t>
            </a:r>
          </a:p>
          <a:p>
            <a:r>
              <a:rPr lang="es-ES" b="1" dirty="0" smtClean="0"/>
              <a:t>Panel de notas</a:t>
            </a:r>
            <a:r>
              <a:rPr lang="es-ES" dirty="0" smtClean="0"/>
              <a:t>: El panel de notas permite agregar notas del orador o información para compartirla con la audiencia. Si desea incluir gráficos en las notas, tendrá que agregar las notas en la vista Página de </a:t>
            </a:r>
          </a:p>
          <a:p>
            <a:endParaRPr lang="es-ES" dirty="0"/>
          </a:p>
        </p:txBody>
      </p:sp>
      <p:sp>
        <p:nvSpPr>
          <p:cNvPr id="3" name="2 Título"/>
          <p:cNvSpPr>
            <a:spLocks noGrp="1"/>
          </p:cNvSpPr>
          <p:nvPr>
            <p:ph type="title"/>
          </p:nvPr>
        </p:nvSpPr>
        <p:spPr>
          <a:xfrm>
            <a:off x="714348" y="0"/>
            <a:ext cx="8229600" cy="1219200"/>
          </a:xfrm>
        </p:spPr>
        <p:txBody>
          <a:bodyPr/>
          <a:lstStyle/>
          <a:p>
            <a:r>
              <a:rPr lang="es-ES" dirty="0" smtClean="0"/>
              <a:t>Tipos de vista</a:t>
            </a:r>
            <a:endParaRPr lang="es-ES" dirty="0"/>
          </a:p>
        </p:txBody>
      </p:sp>
    </p:spTree>
  </p:cSld>
  <p:clrMapOvr>
    <a:masterClrMapping/>
  </p:clrMapOvr>
  <p:transition spd="slow" advTm="2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193</TotalTime>
  <Words>405</Words>
  <Application>Microsoft Office PowerPoint</Application>
  <PresentationFormat>Presentación en pantalla (4:3)</PresentationFormat>
  <Paragraphs>93</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Papel</vt:lpstr>
      <vt:lpstr>LABORATORIO DE INFORMATICA</vt:lpstr>
      <vt:lpstr>Diapositiva 2</vt:lpstr>
      <vt:lpstr>Power point</vt:lpstr>
      <vt:lpstr>    Características de PowerPoint </vt:lpstr>
      <vt:lpstr>Power point y sus elementos </vt:lpstr>
      <vt:lpstr>Diapositiva 6</vt:lpstr>
      <vt:lpstr>Diapositiva 7</vt:lpstr>
      <vt:lpstr>Diapositiva 8</vt:lpstr>
      <vt:lpstr>Tipos de vista</vt:lpstr>
      <vt:lpstr>Diapositiva 10</vt:lpstr>
      <vt:lpstr>Diapositiva 11</vt:lpstr>
      <vt:lpstr>Diapositiva 12</vt:lpstr>
      <vt:lpstr>Animación   </vt:lpstr>
      <vt:lpstr>transición</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DE INFORMATICA</dc:title>
  <dc:creator>Secundaria</dc:creator>
  <cp:lastModifiedBy>Secundaria</cp:lastModifiedBy>
  <cp:revision>29</cp:revision>
  <dcterms:created xsi:type="dcterms:W3CDTF">2023-07-03T18:52:37Z</dcterms:created>
  <dcterms:modified xsi:type="dcterms:W3CDTF">2023-07-31T20:51:00Z</dcterms:modified>
</cp:coreProperties>
</file>