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7"/>
  </p:notesMasterIdLst>
  <p:sldIdLst>
    <p:sldId id="256" r:id="rId2"/>
    <p:sldId id="266" r:id="rId3"/>
    <p:sldId id="257" r:id="rId4"/>
    <p:sldId id="258" r:id="rId5"/>
    <p:sldId id="259" r:id="rId6"/>
    <p:sldId id="260" r:id="rId7"/>
    <p:sldId id="261" r:id="rId8"/>
    <p:sldId id="262" r:id="rId9"/>
    <p:sldId id="267" r:id="rId10"/>
    <p:sldId id="263" r:id="rId11"/>
    <p:sldId id="268" r:id="rId12"/>
    <p:sldId id="269" r:id="rId13"/>
    <p:sldId id="264" r:id="rId14"/>
    <p:sldId id="270" r:id="rId15"/>
    <p:sldId id="265" r:id="rId16"/>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2" autoAdjust="0"/>
  </p:normalViewPr>
  <p:slideViewPr>
    <p:cSldViewPr>
      <p:cViewPr varScale="1">
        <p:scale>
          <a:sx n="70" d="100"/>
          <a:sy n="70" d="100"/>
        </p:scale>
        <p:origin x="-138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EC5405-6D2C-43D7-BAB5-2CF1CCE0D5AF}" type="datetimeFigureOut">
              <a:rPr lang="es-AR" smtClean="0"/>
              <a:t>1/8/2023</a:t>
            </a:fld>
            <a:endParaRPr lang="es-A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14B7E2-086F-4AA1-8630-01DD6A5671C5}" type="slidenum">
              <a:rPr lang="es-AR" smtClean="0"/>
              <a:t>‹Nº›</a:t>
            </a:fld>
            <a:endParaRPr lang="es-AR"/>
          </a:p>
        </p:txBody>
      </p:sp>
    </p:spTree>
    <p:extLst>
      <p:ext uri="{BB962C8B-B14F-4D97-AF65-F5344CB8AC3E}">
        <p14:creationId xmlns:p14="http://schemas.microsoft.com/office/powerpoint/2010/main" val="833487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CF14B7E2-086F-4AA1-8630-01DD6A5671C5}" type="slidenum">
              <a:rPr lang="es-AR" smtClean="0"/>
              <a:t>1</a:t>
            </a:fld>
            <a:endParaRPr lang="es-AR"/>
          </a:p>
        </p:txBody>
      </p:sp>
    </p:spTree>
    <p:extLst>
      <p:ext uri="{BB962C8B-B14F-4D97-AF65-F5344CB8AC3E}">
        <p14:creationId xmlns:p14="http://schemas.microsoft.com/office/powerpoint/2010/main" val="28906335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E4FF6890-3CC9-433A-904F-BB78CE969A4B}" type="datetimeFigureOut">
              <a:rPr lang="es-AR" smtClean="0"/>
              <a:t>1/8/2023</a:t>
            </a:fld>
            <a:endParaRPr lang="es-A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s-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596CD8BE-B179-4D03-8E91-1825C25CA667}" type="slidenum">
              <a:rPr lang="es-AR" smtClean="0"/>
              <a:t>‹Nº›</a:t>
            </a:fld>
            <a:endParaRPr lang="es-A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4FF6890-3CC9-433A-904F-BB78CE969A4B}" type="datetimeFigureOut">
              <a:rPr lang="es-AR" smtClean="0"/>
              <a:t>1/8/2023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596CD8BE-B179-4D03-8E91-1825C25CA667}" type="slidenum">
              <a:rPr lang="es-AR" smtClean="0"/>
              <a:t>‹Nº›</a:t>
            </a:fld>
            <a:endParaRPr lang="es-A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4FF6890-3CC9-433A-904F-BB78CE969A4B}" type="datetimeFigureOut">
              <a:rPr lang="es-AR" smtClean="0"/>
              <a:t>1/8/2023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596CD8BE-B179-4D03-8E91-1825C25CA667}" type="slidenum">
              <a:rPr lang="es-AR" smtClean="0"/>
              <a:t>‹Nº›</a:t>
            </a:fld>
            <a:endParaRPr lang="es-A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4FF6890-3CC9-433A-904F-BB78CE969A4B}" type="datetimeFigureOut">
              <a:rPr lang="es-AR" smtClean="0"/>
              <a:t>1/8/2023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596CD8BE-B179-4D03-8E91-1825C25CA667}" type="slidenum">
              <a:rPr lang="es-AR" smtClean="0"/>
              <a:t>‹Nº›</a:t>
            </a:fld>
            <a:endParaRPr lang="es-AR"/>
          </a:p>
        </p:txBody>
      </p:sp>
      <p:sp>
        <p:nvSpPr>
          <p:cNvPr id="11" name="Title 10"/>
          <p:cNvSpPr>
            <a:spLocks noGrp="1"/>
          </p:cNvSpPr>
          <p:nvPr>
            <p:ph type="title"/>
          </p:nvPr>
        </p:nvSpPr>
        <p:spPr/>
        <p:txBody>
          <a:bodyPr/>
          <a:lstStyle/>
          <a:p>
            <a:r>
              <a:rPr lang="es-ES" smtClean="0"/>
              <a:t>Haga clic para modificar el estilo de título del patrón</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4FF6890-3CC9-433A-904F-BB78CE969A4B}" type="datetimeFigureOut">
              <a:rPr lang="es-AR" smtClean="0"/>
              <a:t>1/8/2023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596CD8BE-B179-4D03-8E91-1825C25CA667}" type="slidenum">
              <a:rPr lang="es-AR" smtClean="0"/>
              <a:t>‹Nº›</a:t>
            </a:fld>
            <a:endParaRPr lang="es-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4FF6890-3CC9-433A-904F-BB78CE969A4B}" type="datetimeFigureOut">
              <a:rPr lang="es-AR" smtClean="0"/>
              <a:t>1/8/2023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596CD8BE-B179-4D03-8E91-1825C25CA667}" type="slidenum">
              <a:rPr lang="es-AR" smtClean="0"/>
              <a:t>‹Nº›</a:t>
            </a:fld>
            <a:endParaRPr lang="es-AR"/>
          </a:p>
        </p:txBody>
      </p:sp>
      <p:sp>
        <p:nvSpPr>
          <p:cNvPr id="12" name="Title 11"/>
          <p:cNvSpPr>
            <a:spLocks noGrp="1"/>
          </p:cNvSpPr>
          <p:nvPr>
            <p:ph type="title"/>
          </p:nvPr>
        </p:nvSpPr>
        <p:spPr/>
        <p:txBody>
          <a:bodyPr/>
          <a:lstStyle>
            <a:lvl1pPr>
              <a:defRPr>
                <a:solidFill>
                  <a:schemeClr val="tx2"/>
                </a:solidFill>
              </a:defRPr>
            </a:lvl1pPr>
          </a:lstStyle>
          <a:p>
            <a:r>
              <a:rPr lang="es-ES" smtClean="0"/>
              <a:t>Haga clic para modificar el estilo de título del patrón</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E4FF6890-3CC9-433A-904F-BB78CE969A4B}" type="datetimeFigureOut">
              <a:rPr lang="es-AR" smtClean="0"/>
              <a:t>1/8/2023</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596CD8BE-B179-4D03-8E91-1825C25CA667}" type="slidenum">
              <a:rPr lang="es-AR" smtClean="0"/>
              <a:t>‹Nº›</a:t>
            </a:fld>
            <a:endParaRPr lang="es-A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E4FF6890-3CC9-433A-904F-BB78CE969A4B}" type="datetimeFigureOut">
              <a:rPr lang="es-AR" smtClean="0"/>
              <a:t>1/8/2023</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596CD8BE-B179-4D03-8E91-1825C25CA667}" type="slidenum">
              <a:rPr lang="es-AR" smtClean="0"/>
              <a:t>‹Nº›</a:t>
            </a:fld>
            <a:endParaRPr lang="es-A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FF6890-3CC9-433A-904F-BB78CE969A4B}" type="datetimeFigureOut">
              <a:rPr lang="es-AR" smtClean="0"/>
              <a:t>1/8/2023</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596CD8BE-B179-4D03-8E91-1825C25CA667}" type="slidenum">
              <a:rPr lang="es-AR" smtClean="0"/>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4FF6890-3CC9-433A-904F-BB78CE969A4B}" type="datetimeFigureOut">
              <a:rPr lang="es-AR" smtClean="0"/>
              <a:t>1/8/2023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596CD8BE-B179-4D03-8E91-1825C25CA667}" type="slidenum">
              <a:rPr lang="es-AR" smtClean="0"/>
              <a:t>‹Nº›</a:t>
            </a:fld>
            <a:endParaRPr lang="es-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4FF6890-3CC9-433A-904F-BB78CE969A4B}" type="datetimeFigureOut">
              <a:rPr lang="es-AR" smtClean="0"/>
              <a:t>1/8/2023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596CD8BE-B179-4D03-8E91-1825C25CA667}" type="slidenum">
              <a:rPr lang="es-AR" smtClean="0"/>
              <a:t>‹Nº›</a:t>
            </a:fld>
            <a:endParaRPr lang="es-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E4FF6890-3CC9-433A-904F-BB78CE969A4B}" type="datetimeFigureOut">
              <a:rPr lang="es-AR" smtClean="0"/>
              <a:t>1/8/2023</a:t>
            </a:fld>
            <a:endParaRPr lang="es-A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s-A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596CD8BE-B179-4D03-8E91-1825C25CA667}" type="slidenum">
              <a:rPr lang="es-AR" smtClean="0"/>
              <a:t>‹Nº›</a:t>
            </a:fld>
            <a:endParaRPr lang="es-A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support.microsoft.com/es-es/office/elegir-la-vista-adecuada-para-una-tarea-en-powerpoint-21332d8d-adbc-4717-a2c6-e25a697b40e9" TargetMode="External"/><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support.microsoft.com/es-es/office/elegir-la-vista-adecuada-para-una-tarea-en-powerpoint-21332d8d-adbc-4717-a2c6-e25a697b40e9" TargetMode="Externa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support.microsoft.com/es-es/office/animaciones-frente-a-transiciones-en-una-presentaci%C3%B3n-con-diapositivas-bae174a4-dad3-4268-bf9c-c201a70995f1#:~:text=Una%20animaci%C3%B3n%20es%20un%20efecto,la%20siguiente%20durante%20una%20presentaci%C3%B3n." TargetMode="Externa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blog.hubspot.es/marketing/que-es-powerpoint#:~:text=PowerPoint%20es%20una%20herramienta%20que,la%20comprensi%C3%B3n%20de%20la%20informaci%C3%B3n." TargetMode="Externa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blog.hubspot.es/marketing/que-es-powerpoint" TargetMode="Externa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xml.rels><?xml version="1.0" encoding="UTF-8" standalone="yes"?>
<Relationships xmlns="http://schemas.openxmlformats.org/package/2006/relationships"><Relationship Id="rId2" Type="http://schemas.openxmlformats.org/officeDocument/2006/relationships/hyperlink" Target="https://blog.hubspot.es/marketing/que-es-powerpoint#:~:text=PowerPoint%20es%20un%20software%20desarrollado,texto%20y%20animaci%C3%B3n%20en%20diapositiva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blog.hubspot.es/marketing/que-es-powerpoint#:~:text=PowerPoint%20es%20un%20software%20desarrollado,texto%20y%20animaci%C3%B3n%20en%20diapositivas."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Autofit/>
          </a:bodyPr>
          <a:lstStyle/>
          <a:p>
            <a:r>
              <a:rPr lang="es-MX" sz="4400" dirty="0" smtClean="0">
                <a:solidFill>
                  <a:srgbClr val="FFFF00"/>
                </a:solidFill>
              </a:rPr>
              <a:t>LABORATORIO</a:t>
            </a:r>
            <a:br>
              <a:rPr lang="es-MX" sz="4400" dirty="0" smtClean="0">
                <a:solidFill>
                  <a:srgbClr val="FFFF00"/>
                </a:solidFill>
              </a:rPr>
            </a:br>
            <a:r>
              <a:rPr lang="es-MX" sz="4400" dirty="0" smtClean="0">
                <a:solidFill>
                  <a:srgbClr val="FFFF00"/>
                </a:solidFill>
              </a:rPr>
              <a:t>DE</a:t>
            </a:r>
            <a:br>
              <a:rPr lang="es-MX" sz="4400" dirty="0" smtClean="0">
                <a:solidFill>
                  <a:srgbClr val="FFFF00"/>
                </a:solidFill>
              </a:rPr>
            </a:br>
            <a:r>
              <a:rPr lang="es-MX" sz="4400" dirty="0" smtClean="0">
                <a:solidFill>
                  <a:srgbClr val="FFFF00"/>
                </a:solidFill>
              </a:rPr>
              <a:t>INFORMATICA</a:t>
            </a:r>
            <a:r>
              <a:rPr lang="es-MX" dirty="0" smtClean="0">
                <a:solidFill>
                  <a:srgbClr val="FFFF00"/>
                </a:solidFill>
              </a:rPr>
              <a:t/>
            </a:r>
            <a:br>
              <a:rPr lang="es-MX" dirty="0" smtClean="0">
                <a:solidFill>
                  <a:srgbClr val="FFFF00"/>
                </a:solidFill>
              </a:rPr>
            </a:br>
            <a:endParaRPr lang="es-AR" dirty="0">
              <a:solidFill>
                <a:srgbClr val="FFFF00"/>
              </a:solidFill>
            </a:endParaRPr>
          </a:p>
        </p:txBody>
      </p:sp>
      <p:sp>
        <p:nvSpPr>
          <p:cNvPr id="3" name="2 Subtítulo"/>
          <p:cNvSpPr>
            <a:spLocks noGrp="1"/>
          </p:cNvSpPr>
          <p:nvPr>
            <p:ph type="subTitle" idx="1"/>
          </p:nvPr>
        </p:nvSpPr>
        <p:spPr>
          <a:xfrm>
            <a:off x="1371600" y="3767862"/>
            <a:ext cx="6400800" cy="3090138"/>
          </a:xfrm>
        </p:spPr>
        <p:txBody>
          <a:bodyPr>
            <a:noAutofit/>
          </a:bodyPr>
          <a:lstStyle/>
          <a:p>
            <a:r>
              <a:rPr lang="es-MX" sz="2800" dirty="0" smtClean="0">
                <a:solidFill>
                  <a:srgbClr val="00B0F0"/>
                </a:solidFill>
              </a:rPr>
              <a:t>Colegio del prado</a:t>
            </a:r>
          </a:p>
          <a:p>
            <a:r>
              <a:rPr lang="es-MX" sz="2800" dirty="0" smtClean="0">
                <a:solidFill>
                  <a:srgbClr val="00B0F0"/>
                </a:solidFill>
              </a:rPr>
              <a:t>Tema:  </a:t>
            </a:r>
            <a:r>
              <a:rPr lang="es-MX" sz="2800" dirty="0" err="1" smtClean="0">
                <a:solidFill>
                  <a:srgbClr val="00B0F0"/>
                </a:solidFill>
              </a:rPr>
              <a:t>power</a:t>
            </a:r>
            <a:r>
              <a:rPr lang="es-MX" sz="2800" dirty="0" smtClean="0">
                <a:solidFill>
                  <a:srgbClr val="00B0F0"/>
                </a:solidFill>
              </a:rPr>
              <a:t>  </a:t>
            </a:r>
            <a:r>
              <a:rPr lang="es-MX" sz="2800" dirty="0" err="1" smtClean="0">
                <a:solidFill>
                  <a:srgbClr val="00B0F0"/>
                </a:solidFill>
              </a:rPr>
              <a:t>point</a:t>
            </a:r>
            <a:endParaRPr lang="es-MX" sz="2800" dirty="0" smtClean="0">
              <a:solidFill>
                <a:srgbClr val="00B0F0"/>
              </a:solidFill>
            </a:endParaRPr>
          </a:p>
          <a:p>
            <a:r>
              <a:rPr lang="es-MX" sz="2800" dirty="0" smtClean="0">
                <a:solidFill>
                  <a:srgbClr val="00B0F0"/>
                </a:solidFill>
              </a:rPr>
              <a:t>Curso:1ª</a:t>
            </a:r>
          </a:p>
          <a:p>
            <a:r>
              <a:rPr lang="es-MX" sz="2800" dirty="0" smtClean="0">
                <a:solidFill>
                  <a:srgbClr val="00B0F0"/>
                </a:solidFill>
              </a:rPr>
              <a:t>Nombre y apellido:</a:t>
            </a:r>
          </a:p>
          <a:p>
            <a:r>
              <a:rPr lang="es-MX" sz="2800" dirty="0" err="1" smtClean="0">
                <a:solidFill>
                  <a:srgbClr val="00B0F0"/>
                </a:solidFill>
              </a:rPr>
              <a:t>Calivar</a:t>
            </a:r>
            <a:r>
              <a:rPr lang="es-MX" sz="2800" dirty="0" smtClean="0">
                <a:solidFill>
                  <a:srgbClr val="00B0F0"/>
                </a:solidFill>
              </a:rPr>
              <a:t>  </a:t>
            </a:r>
            <a:r>
              <a:rPr lang="es-MX" sz="2800" dirty="0" err="1" smtClean="0">
                <a:solidFill>
                  <a:srgbClr val="00B0F0"/>
                </a:solidFill>
              </a:rPr>
              <a:t>Joaquin</a:t>
            </a:r>
            <a:r>
              <a:rPr lang="es-MX" sz="2800" dirty="0" smtClean="0">
                <a:solidFill>
                  <a:srgbClr val="00B0F0"/>
                </a:solidFill>
              </a:rPr>
              <a:t> </a:t>
            </a:r>
          </a:p>
          <a:p>
            <a:r>
              <a:rPr lang="es-MX" sz="2800" dirty="0" smtClean="0">
                <a:solidFill>
                  <a:srgbClr val="00B0F0"/>
                </a:solidFill>
              </a:rPr>
              <a:t>Año:2023</a:t>
            </a:r>
            <a:endParaRPr lang="es-AR" sz="2800" dirty="0">
              <a:solidFill>
                <a:srgbClr val="00B0F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404664"/>
            <a:ext cx="2088232"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30" y="3356992"/>
            <a:ext cx="2381138" cy="2664296"/>
          </a:xfrm>
          <a:prstGeom prst="rect">
            <a:avLst/>
          </a:prstGeom>
        </p:spPr>
      </p:pic>
    </p:spTree>
    <p:extLst>
      <p:ext uri="{BB962C8B-B14F-4D97-AF65-F5344CB8AC3E}">
        <p14:creationId xmlns:p14="http://schemas.microsoft.com/office/powerpoint/2010/main" val="11926032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randombar(horizontal)">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r>
              <a:rPr lang="es-MX" dirty="0">
                <a:solidFill>
                  <a:schemeClr val="tx1"/>
                </a:solidFill>
              </a:rPr>
              <a:t> </a:t>
            </a:r>
            <a:r>
              <a:rPr lang="es-MX" sz="2400" dirty="0">
                <a:solidFill>
                  <a:schemeClr val="tx1"/>
                </a:solidFill>
              </a:rPr>
              <a:t>la vista Esquema para crear un esquema o guión gráfico de la presentación. Solo muestra el texto de las diapositivas, no las imágenes ni otros elementos gráficos</a:t>
            </a:r>
            <a:r>
              <a:rPr lang="es-MX" sz="2400" dirty="0" smtClean="0">
                <a:solidFill>
                  <a:schemeClr val="tx1"/>
                </a:solidFill>
              </a:rPr>
              <a:t>.</a:t>
            </a:r>
          </a:p>
          <a:p>
            <a:endParaRPr lang="es-MX" dirty="0"/>
          </a:p>
          <a:p>
            <a:endParaRPr lang="es-AR" dirty="0"/>
          </a:p>
        </p:txBody>
      </p:sp>
      <p:sp>
        <p:nvSpPr>
          <p:cNvPr id="2" name="1 Título"/>
          <p:cNvSpPr>
            <a:spLocks noGrp="1"/>
          </p:cNvSpPr>
          <p:nvPr>
            <p:ph type="title"/>
          </p:nvPr>
        </p:nvSpPr>
        <p:spPr/>
        <p:txBody>
          <a:bodyPr/>
          <a:lstStyle/>
          <a:p>
            <a:r>
              <a:rPr lang="es-AR" dirty="0"/>
              <a:t>Vista Esquema</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3429000"/>
            <a:ext cx="2924175"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3429000"/>
            <a:ext cx="2762250" cy="3200797"/>
          </a:xfrm>
          <a:prstGeom prst="rect">
            <a:avLst/>
          </a:prstGeom>
        </p:spPr>
      </p:pic>
    </p:spTree>
    <p:extLst>
      <p:ext uri="{BB962C8B-B14F-4D97-AF65-F5344CB8AC3E}">
        <p14:creationId xmlns:p14="http://schemas.microsoft.com/office/powerpoint/2010/main" val="2069069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r>
              <a:rPr lang="es-MX" dirty="0" smtClean="0"/>
              <a:t>Las </a:t>
            </a:r>
            <a:r>
              <a:rPr lang="es-MX" dirty="0"/>
              <a:t>vistas Patrón incluyen, Diapositiva, Documento y Notas. El beneficio clave de trabajar en una vista patrón es que puede realizar cambios de estilo universales a todas las diapositivas, páginas de notas o documentos asociados con su presentación.</a:t>
            </a:r>
          </a:p>
          <a:p>
            <a:endParaRPr lang="es-AR" dirty="0"/>
          </a:p>
        </p:txBody>
      </p:sp>
      <p:sp>
        <p:nvSpPr>
          <p:cNvPr id="3" name="2 Título"/>
          <p:cNvSpPr>
            <a:spLocks noGrp="1"/>
          </p:cNvSpPr>
          <p:nvPr>
            <p:ph type="title"/>
          </p:nvPr>
        </p:nvSpPr>
        <p:spPr/>
        <p:txBody>
          <a:bodyPr/>
          <a:lstStyle/>
          <a:p>
            <a:r>
              <a:rPr lang="es-MX" dirty="0" smtClean="0"/>
              <a:t>Vista </a:t>
            </a:r>
            <a:r>
              <a:rPr lang="es-MX" dirty="0" err="1" smtClean="0"/>
              <a:t>patron</a:t>
            </a:r>
            <a:endParaRPr lang="es-A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4150607"/>
            <a:ext cx="4952603" cy="2707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076" y="4474952"/>
            <a:ext cx="3200400" cy="2376213"/>
          </a:xfrm>
          <a:prstGeom prst="rect">
            <a:avLst/>
          </a:prstGeom>
        </p:spPr>
      </p:pic>
    </p:spTree>
    <p:extLst>
      <p:ext uri="{BB962C8B-B14F-4D97-AF65-F5344CB8AC3E}">
        <p14:creationId xmlns:p14="http://schemas.microsoft.com/office/powerpoint/2010/main" val="416270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anim calcmode="lin" valueType="num">
                                      <p:cBhvr>
                                        <p:cTn id="18" dur="2000" fill="hold"/>
                                        <p:tgtEl>
                                          <p:spTgt spid="3"/>
                                        </p:tgtEl>
                                        <p:attrNameLst>
                                          <p:attrName>ppt_w</p:attrName>
                                        </p:attrNameLst>
                                      </p:cBhvr>
                                      <p:tavLst>
                                        <p:tav tm="0" fmla="#ppt_w*sin(2.5*pi*$)">
                                          <p:val>
                                            <p:fltVal val="0"/>
                                          </p:val>
                                        </p:tav>
                                        <p:tav tm="100000">
                                          <p:val>
                                            <p:fltVal val="1"/>
                                          </p:val>
                                        </p:tav>
                                      </p:tavLst>
                                    </p:anim>
                                    <p:anim calcmode="lin" valueType="num">
                                      <p:cBhvr>
                                        <p:cTn id="1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p:cTn id="24"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5"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26"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2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r>
              <a:rPr lang="es-MX" dirty="0" smtClean="0"/>
              <a:t>la </a:t>
            </a:r>
            <a:r>
              <a:rPr lang="es-MX" dirty="0"/>
              <a:t>vista Presentación con diapositivas para ofrecer la presentación al público. La vista Presentación con diapositivas ocupa toda la pantalla del equipo, exactamente del modo en que se verá la presentación en una pantalla grande cuando la vea el público.</a:t>
            </a:r>
          </a:p>
          <a:p>
            <a:endParaRPr lang="es-AR" dirty="0"/>
          </a:p>
        </p:txBody>
      </p:sp>
      <p:sp>
        <p:nvSpPr>
          <p:cNvPr id="3" name="2 Título"/>
          <p:cNvSpPr>
            <a:spLocks noGrp="1"/>
          </p:cNvSpPr>
          <p:nvPr>
            <p:ph type="title"/>
          </p:nvPr>
        </p:nvSpPr>
        <p:spPr/>
        <p:txBody>
          <a:bodyPr/>
          <a:lstStyle/>
          <a:p>
            <a:r>
              <a:rPr lang="es-AR" dirty="0"/>
              <a:t>Vista Presentación con diapositivas</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2248" y="4104135"/>
            <a:ext cx="5324475" cy="184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3" y="3933056"/>
            <a:ext cx="3648075" cy="3316585"/>
          </a:xfrm>
          <a:prstGeom prst="rect">
            <a:avLst/>
          </a:prstGeom>
        </p:spPr>
      </p:pic>
    </p:spTree>
    <p:extLst>
      <p:ext uri="{BB962C8B-B14F-4D97-AF65-F5344CB8AC3E}">
        <p14:creationId xmlns:p14="http://schemas.microsoft.com/office/powerpoint/2010/main" val="384045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randombar(horizontal)">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down)">
                                      <p:cBhvr>
                                        <p:cTn id="22" dur="580">
                                          <p:stCondLst>
                                            <p:cond delay="0"/>
                                          </p:stCondLst>
                                        </p:cTn>
                                        <p:tgtEl>
                                          <p:spTgt spid="2">
                                            <p:txEl>
                                              <p:pRg st="0" end="0"/>
                                            </p:txEl>
                                          </p:spTgt>
                                        </p:tgtEl>
                                      </p:cBhvr>
                                    </p:animEffect>
                                    <p:anim calcmode="lin" valueType="num">
                                      <p:cBhvr>
                                        <p:cTn id="23"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2">
                                            <p:txEl>
                                              <p:pRg st="0" end="0"/>
                                            </p:txEl>
                                          </p:spTgt>
                                        </p:tgtEl>
                                      </p:cBhvr>
                                      <p:to x="100000" y="60000"/>
                                    </p:animScale>
                                    <p:animScale>
                                      <p:cBhvr>
                                        <p:cTn id="29" dur="166" decel="50000">
                                          <p:stCondLst>
                                            <p:cond delay="676"/>
                                          </p:stCondLst>
                                        </p:cTn>
                                        <p:tgtEl>
                                          <p:spTgt spid="2">
                                            <p:txEl>
                                              <p:pRg st="0" end="0"/>
                                            </p:txEl>
                                          </p:spTgt>
                                        </p:tgtEl>
                                      </p:cBhvr>
                                      <p:to x="100000" y="100000"/>
                                    </p:animScale>
                                    <p:animScale>
                                      <p:cBhvr>
                                        <p:cTn id="30" dur="26">
                                          <p:stCondLst>
                                            <p:cond delay="1312"/>
                                          </p:stCondLst>
                                        </p:cTn>
                                        <p:tgtEl>
                                          <p:spTgt spid="2">
                                            <p:txEl>
                                              <p:pRg st="0" end="0"/>
                                            </p:txEl>
                                          </p:spTgt>
                                        </p:tgtEl>
                                      </p:cBhvr>
                                      <p:to x="100000" y="80000"/>
                                    </p:animScale>
                                    <p:animScale>
                                      <p:cBhvr>
                                        <p:cTn id="31" dur="166" decel="50000">
                                          <p:stCondLst>
                                            <p:cond delay="1338"/>
                                          </p:stCondLst>
                                        </p:cTn>
                                        <p:tgtEl>
                                          <p:spTgt spid="2">
                                            <p:txEl>
                                              <p:pRg st="0" end="0"/>
                                            </p:txEl>
                                          </p:spTgt>
                                        </p:tgtEl>
                                      </p:cBhvr>
                                      <p:to x="100000" y="100000"/>
                                    </p:animScale>
                                    <p:animScale>
                                      <p:cBhvr>
                                        <p:cTn id="32" dur="26">
                                          <p:stCondLst>
                                            <p:cond delay="1642"/>
                                          </p:stCondLst>
                                        </p:cTn>
                                        <p:tgtEl>
                                          <p:spTgt spid="2">
                                            <p:txEl>
                                              <p:pRg st="0" end="0"/>
                                            </p:txEl>
                                          </p:spTgt>
                                        </p:tgtEl>
                                      </p:cBhvr>
                                      <p:to x="100000" y="90000"/>
                                    </p:animScale>
                                    <p:animScale>
                                      <p:cBhvr>
                                        <p:cTn id="33" dur="166" decel="50000">
                                          <p:stCondLst>
                                            <p:cond delay="1668"/>
                                          </p:stCondLst>
                                        </p:cTn>
                                        <p:tgtEl>
                                          <p:spTgt spid="2">
                                            <p:txEl>
                                              <p:pRg st="0" end="0"/>
                                            </p:txEl>
                                          </p:spTgt>
                                        </p:tgtEl>
                                      </p:cBhvr>
                                      <p:to x="100000" y="100000"/>
                                    </p:animScale>
                                    <p:animScale>
                                      <p:cBhvr>
                                        <p:cTn id="34" dur="26">
                                          <p:stCondLst>
                                            <p:cond delay="1808"/>
                                          </p:stCondLst>
                                        </p:cTn>
                                        <p:tgtEl>
                                          <p:spTgt spid="2">
                                            <p:txEl>
                                              <p:pRg st="0" end="0"/>
                                            </p:txEl>
                                          </p:spTgt>
                                        </p:tgtEl>
                                      </p:cBhvr>
                                      <p:to x="100000" y="95000"/>
                                    </p:animScale>
                                    <p:animScale>
                                      <p:cBhvr>
                                        <p:cTn id="35"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r>
              <a:rPr lang="es-MX" sz="2400" dirty="0">
                <a:solidFill>
                  <a:schemeClr val="tx1"/>
                </a:solidFill>
              </a:rPr>
              <a:t>la vista Moderador para ver sus notas mientras expone su presentación. En la vista Moderador, su audiencia no puede ver sus notas</a:t>
            </a:r>
            <a:r>
              <a:rPr lang="es-MX" sz="2400" dirty="0" smtClean="0">
                <a:solidFill>
                  <a:schemeClr val="tx1"/>
                </a:solidFill>
              </a:rPr>
              <a:t>.</a:t>
            </a:r>
          </a:p>
          <a:p>
            <a:r>
              <a:rPr lang="es-MX" sz="2400" dirty="0">
                <a:hlinkClick r:id="rId2"/>
              </a:rPr>
              <a:t/>
            </a:r>
            <a:br>
              <a:rPr lang="es-MX" sz="2400" dirty="0">
                <a:hlinkClick r:id="rId2"/>
              </a:rPr>
            </a:br>
            <a:endParaRPr lang="es-MX" sz="2400" b="1" dirty="0">
              <a:hlinkClick r:id="rId2"/>
            </a:endParaRPr>
          </a:p>
          <a:p>
            <a:endParaRPr lang="es-MX" sz="2400" dirty="0">
              <a:solidFill>
                <a:schemeClr val="bg1"/>
              </a:solidFill>
            </a:endParaRPr>
          </a:p>
          <a:p>
            <a:endParaRPr lang="es-AR" dirty="0"/>
          </a:p>
        </p:txBody>
      </p:sp>
      <p:sp>
        <p:nvSpPr>
          <p:cNvPr id="2" name="1 Título"/>
          <p:cNvSpPr>
            <a:spLocks noGrp="1"/>
          </p:cNvSpPr>
          <p:nvPr>
            <p:ph type="title"/>
          </p:nvPr>
        </p:nvSpPr>
        <p:spPr/>
        <p:txBody>
          <a:bodyPr/>
          <a:lstStyle/>
          <a:p>
            <a:r>
              <a:rPr lang="es-AR" dirty="0"/>
              <a:t>Vista Moderador</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7424" y="3178463"/>
            <a:ext cx="307657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6" y="3717032"/>
            <a:ext cx="3691880" cy="2376264"/>
          </a:xfrm>
          <a:prstGeom prst="rect">
            <a:avLst/>
          </a:prstGeom>
        </p:spPr>
      </p:pic>
    </p:spTree>
    <p:extLst>
      <p:ext uri="{BB962C8B-B14F-4D97-AF65-F5344CB8AC3E}">
        <p14:creationId xmlns:p14="http://schemas.microsoft.com/office/powerpoint/2010/main" val="1662970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circle(in)">
                                      <p:cBhvr>
                                        <p:cTn id="19" dur="2000"/>
                                        <p:tgtEl>
                                          <p:spTgt spid="3">
                                            <p:txEl>
                                              <p:pRg st="0" end="0"/>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r>
              <a:rPr lang="es-MX" sz="2000" dirty="0" smtClean="0"/>
              <a:t>la </a:t>
            </a:r>
            <a:r>
              <a:rPr lang="es-MX" sz="2000" dirty="0"/>
              <a:t>vista de lectura. Muestra la presentación en una pantalla completa como la vista Presentación con diapositivas, e incluye algunos controles sencillos para facilitar la acción de voltear por las diapositivas.</a:t>
            </a:r>
          </a:p>
          <a:p>
            <a:r>
              <a:rPr lang="es-MX" sz="2000" dirty="0" err="1">
                <a:hlinkClick r:id="rId2"/>
              </a:rPr>
              <a:t>microsoft.com</a:t>
            </a:r>
            <a:r>
              <a:rPr lang="es-MX" sz="2000" i="1" dirty="0" err="1">
                <a:hlinkClick r:id="rId2"/>
              </a:rPr>
              <a:t>https</a:t>
            </a:r>
            <a:r>
              <a:rPr lang="es-MX" sz="2000" i="1" dirty="0">
                <a:hlinkClick r:id="rId2"/>
              </a:rPr>
              <a:t>://support.microsoft.com › es-es › office › elegir-la-...</a:t>
            </a:r>
            <a:endParaRPr lang="es-MX" sz="2000" dirty="0">
              <a:hlinkClick r:id="rId2"/>
            </a:endParaRPr>
          </a:p>
          <a:p>
            <a:r>
              <a:rPr lang="es-MX" dirty="0">
                <a:hlinkClick r:id="rId2"/>
              </a:rPr>
              <a:t/>
            </a:r>
            <a:br>
              <a:rPr lang="es-MX" dirty="0">
                <a:hlinkClick r:id="rId2"/>
              </a:rPr>
            </a:br>
            <a:endParaRPr lang="es-AR" dirty="0"/>
          </a:p>
        </p:txBody>
      </p:sp>
      <p:sp>
        <p:nvSpPr>
          <p:cNvPr id="3" name="2 Título"/>
          <p:cNvSpPr>
            <a:spLocks noGrp="1"/>
          </p:cNvSpPr>
          <p:nvPr>
            <p:ph type="title"/>
          </p:nvPr>
        </p:nvSpPr>
        <p:spPr/>
        <p:txBody>
          <a:bodyPr/>
          <a:lstStyle/>
          <a:p>
            <a:r>
              <a:rPr lang="es-AR" dirty="0"/>
              <a:t>Vista de lectura</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077072"/>
            <a:ext cx="4392488"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4077072"/>
            <a:ext cx="3810000" cy="3429000"/>
          </a:xfrm>
          <a:prstGeom prst="rect">
            <a:avLst/>
          </a:prstGeom>
        </p:spPr>
      </p:pic>
    </p:spTree>
    <p:extLst>
      <p:ext uri="{BB962C8B-B14F-4D97-AF65-F5344CB8AC3E}">
        <p14:creationId xmlns:p14="http://schemas.microsoft.com/office/powerpoint/2010/main" val="306569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80">
                                          <p:stCondLst>
                                            <p:cond delay="0"/>
                                          </p:stCondLst>
                                        </p:cTn>
                                        <p:tgtEl>
                                          <p:spTgt spid="6146"/>
                                        </p:tgtEl>
                                      </p:cBhvr>
                                    </p:animEffect>
                                    <p:anim calcmode="lin" valueType="num">
                                      <p:cBhvr>
                                        <p:cTn id="8"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13" dur="26">
                                          <p:stCondLst>
                                            <p:cond delay="650"/>
                                          </p:stCondLst>
                                        </p:cTn>
                                        <p:tgtEl>
                                          <p:spTgt spid="6146"/>
                                        </p:tgtEl>
                                      </p:cBhvr>
                                      <p:to x="100000" y="60000"/>
                                    </p:animScale>
                                    <p:animScale>
                                      <p:cBhvr>
                                        <p:cTn id="14" dur="166" decel="50000">
                                          <p:stCondLst>
                                            <p:cond delay="676"/>
                                          </p:stCondLst>
                                        </p:cTn>
                                        <p:tgtEl>
                                          <p:spTgt spid="6146"/>
                                        </p:tgtEl>
                                      </p:cBhvr>
                                      <p:to x="100000" y="100000"/>
                                    </p:animScale>
                                    <p:animScale>
                                      <p:cBhvr>
                                        <p:cTn id="15" dur="26">
                                          <p:stCondLst>
                                            <p:cond delay="1312"/>
                                          </p:stCondLst>
                                        </p:cTn>
                                        <p:tgtEl>
                                          <p:spTgt spid="6146"/>
                                        </p:tgtEl>
                                      </p:cBhvr>
                                      <p:to x="100000" y="80000"/>
                                    </p:animScale>
                                    <p:animScale>
                                      <p:cBhvr>
                                        <p:cTn id="16" dur="166" decel="50000">
                                          <p:stCondLst>
                                            <p:cond delay="1338"/>
                                          </p:stCondLst>
                                        </p:cTn>
                                        <p:tgtEl>
                                          <p:spTgt spid="6146"/>
                                        </p:tgtEl>
                                      </p:cBhvr>
                                      <p:to x="100000" y="100000"/>
                                    </p:animScale>
                                    <p:animScale>
                                      <p:cBhvr>
                                        <p:cTn id="17" dur="26">
                                          <p:stCondLst>
                                            <p:cond delay="1642"/>
                                          </p:stCondLst>
                                        </p:cTn>
                                        <p:tgtEl>
                                          <p:spTgt spid="6146"/>
                                        </p:tgtEl>
                                      </p:cBhvr>
                                      <p:to x="100000" y="90000"/>
                                    </p:animScale>
                                    <p:animScale>
                                      <p:cBhvr>
                                        <p:cTn id="18" dur="166" decel="50000">
                                          <p:stCondLst>
                                            <p:cond delay="1668"/>
                                          </p:stCondLst>
                                        </p:cTn>
                                        <p:tgtEl>
                                          <p:spTgt spid="6146"/>
                                        </p:tgtEl>
                                      </p:cBhvr>
                                      <p:to x="100000" y="100000"/>
                                    </p:animScale>
                                    <p:animScale>
                                      <p:cBhvr>
                                        <p:cTn id="19" dur="26">
                                          <p:stCondLst>
                                            <p:cond delay="1808"/>
                                          </p:stCondLst>
                                        </p:cTn>
                                        <p:tgtEl>
                                          <p:spTgt spid="6146"/>
                                        </p:tgtEl>
                                      </p:cBhvr>
                                      <p:to x="100000" y="95000"/>
                                    </p:animScale>
                                    <p:animScale>
                                      <p:cBhvr>
                                        <p:cTn id="20" dur="166" decel="50000">
                                          <p:stCondLst>
                                            <p:cond delay="1834"/>
                                          </p:stCondLst>
                                        </p:cTn>
                                        <p:tgtEl>
                                          <p:spTgt spid="614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circle(in)">
                                      <p:cBhvr>
                                        <p:cTn id="30" dur="2000"/>
                                        <p:tgtEl>
                                          <p:spTgt spid="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circle(in)">
                                      <p:cBhvr>
                                        <p:cTn id="35" dur="2000"/>
                                        <p:tgtEl>
                                          <p:spTgt spid="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heel(1)">
                                      <p:cBhvr>
                                        <p:cTn id="4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s-MX" sz="2400" dirty="0">
                <a:solidFill>
                  <a:schemeClr val="tx1"/>
                </a:solidFill>
              </a:rPr>
              <a:t>Una animación es un efecto especial que se aplica a un solo elemento de una diapositiva, como texto, forma, imagen, etc</a:t>
            </a:r>
            <a:r>
              <a:rPr lang="es-MX" dirty="0" smtClean="0">
                <a:solidFill>
                  <a:schemeClr val="tx1"/>
                </a:solidFill>
              </a:rPr>
              <a:t>.</a:t>
            </a:r>
          </a:p>
          <a:p>
            <a:r>
              <a:rPr lang="es-MX" sz="2400" dirty="0">
                <a:solidFill>
                  <a:schemeClr val="accent5"/>
                </a:solidFill>
              </a:rPr>
              <a:t>Una transición es el efecto especial que se produce al salir de una diapositiva y pasar a la siguiente durante una presentación</a:t>
            </a:r>
            <a:r>
              <a:rPr lang="es-MX" dirty="0" smtClean="0">
                <a:solidFill>
                  <a:schemeClr val="accent5"/>
                </a:solidFill>
              </a:rPr>
              <a:t>.</a:t>
            </a:r>
            <a:r>
              <a:rPr lang="es-MX" sz="2400" dirty="0">
                <a:solidFill>
                  <a:schemeClr val="accent5"/>
                </a:solidFill>
                <a:hlinkClick r:id="rId2"/>
              </a:rPr>
              <a:t> </a:t>
            </a:r>
            <a:br>
              <a:rPr lang="es-MX" sz="2400" dirty="0">
                <a:solidFill>
                  <a:schemeClr val="accent5"/>
                </a:solidFill>
                <a:hlinkClick r:id="rId2"/>
              </a:rPr>
            </a:br>
            <a:r>
              <a:rPr lang="es-MX" sz="2400" dirty="0" err="1" smtClean="0">
                <a:hlinkClick r:id="rId2"/>
              </a:rPr>
              <a:t>microsoft.com</a:t>
            </a:r>
            <a:r>
              <a:rPr lang="es-MX" sz="2400" i="1" dirty="0" err="1" smtClean="0">
                <a:hlinkClick r:id="rId2"/>
              </a:rPr>
              <a:t>https</a:t>
            </a:r>
            <a:r>
              <a:rPr lang="es-MX" sz="2400" i="1" dirty="0">
                <a:hlinkClick r:id="rId2"/>
              </a:rPr>
              <a:t>://support.microsoft.com › es-es › office</a:t>
            </a:r>
            <a:endParaRPr lang="es-MX" sz="2400" dirty="0">
              <a:hlinkClick r:id="rId2"/>
            </a:endParaRPr>
          </a:p>
          <a:p>
            <a:endParaRPr lang="es-AR"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4978627"/>
            <a:ext cx="3707904" cy="18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8498" y="4978627"/>
            <a:ext cx="2746648" cy="1879373"/>
          </a:xfrm>
          <a:prstGeom prst="rect">
            <a:avLst/>
          </a:prstGeom>
        </p:spPr>
      </p:pic>
      <p:sp>
        <p:nvSpPr>
          <p:cNvPr id="5" name="4 Título"/>
          <p:cNvSpPr>
            <a:spLocks noGrp="1"/>
          </p:cNvSpPr>
          <p:nvPr>
            <p:ph type="title"/>
          </p:nvPr>
        </p:nvSpPr>
        <p:spPr>
          <a:xfrm>
            <a:off x="683568" y="548680"/>
            <a:ext cx="7756263" cy="1054250"/>
          </a:xfrm>
        </p:spPr>
        <p:txBody>
          <a:bodyPr/>
          <a:lstStyle/>
          <a:p>
            <a:r>
              <a:rPr lang="es-MX" dirty="0" err="1" smtClean="0"/>
              <a:t>Animacion</a:t>
            </a:r>
            <a:r>
              <a:rPr lang="es-MX" dirty="0" smtClean="0"/>
              <a:t> y </a:t>
            </a:r>
            <a:br>
              <a:rPr lang="es-MX" dirty="0" smtClean="0"/>
            </a:br>
            <a:r>
              <a:rPr lang="es-MX" dirty="0" err="1" smtClean="0"/>
              <a:t>transicion</a:t>
            </a:r>
            <a:endParaRPr lang="es-AR" dirty="0"/>
          </a:p>
        </p:txBody>
      </p:sp>
    </p:spTree>
    <p:extLst>
      <p:ext uri="{BB962C8B-B14F-4D97-AF65-F5344CB8AC3E}">
        <p14:creationId xmlns:p14="http://schemas.microsoft.com/office/powerpoint/2010/main" val="326751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circle(in)">
                                      <p:cBhvr>
                                        <p:cTn id="15" dur="2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AR" dirty="0"/>
          </a:p>
        </p:txBody>
      </p:sp>
      <p:pic>
        <p:nvPicPr>
          <p:cNvPr id="6" name="Imagen 4">
            <a:extLst>
              <a:ext uri="{FF2B5EF4-FFF2-40B4-BE49-F238E27FC236}">
                <a16:creationId xmlns="" xmlns:a16="http://schemas.microsoft.com/office/drawing/2014/main" id="{43B2C16F-9C49-5C32-388D-AA6E2C96B88D}"/>
              </a:ext>
            </a:extLst>
          </p:cNvPr>
          <p:cNvPicPr>
            <a:picLocks noGrp="1" noChangeAspect="1"/>
          </p:cNvPicPr>
          <p:nvPr>
            <p:ph idx="1"/>
          </p:nvPr>
        </p:nvPicPr>
        <p:blipFill rotWithShape="1">
          <a:blip r:embed="rId2"/>
          <a:srcRect l="30893" t="18889" r="12411" b="8413"/>
          <a:stretch/>
        </p:blipFill>
        <p:spPr>
          <a:xfrm>
            <a:off x="717104" y="288632"/>
            <a:ext cx="8244774" cy="5865515"/>
          </a:xfrm>
          <a:prstGeom prst="rect">
            <a:avLst/>
          </a:prstGeom>
        </p:spPr>
      </p:pic>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15416"/>
            <a:ext cx="1219200" cy="1368152"/>
          </a:xfrm>
          <a:prstGeom prst="rect">
            <a:avLst/>
          </a:prstGeom>
        </p:spPr>
      </p:pic>
    </p:spTree>
    <p:extLst>
      <p:ext uri="{BB962C8B-B14F-4D97-AF65-F5344CB8AC3E}">
        <p14:creationId xmlns:p14="http://schemas.microsoft.com/office/powerpoint/2010/main" val="1384120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0"/>
            <a:ext cx="8229600" cy="2980928"/>
          </a:xfrm>
        </p:spPr>
        <p:txBody>
          <a:bodyPr>
            <a:normAutofit/>
          </a:bodyPr>
          <a:lstStyle/>
          <a:p>
            <a:pPr lvl="1"/>
            <a:r>
              <a:rPr lang="es-MX" dirty="0"/>
              <a:t>PowerPoint es una herramienta que permite utilizar diferentes recursos multimedia para hacer que las presentaciones sean más eficaces. Dentro de su biblioteca multimedia se pueden encontrar imágenes, videos, formas y sonidos que facilitan la comprensión de la </a:t>
            </a:r>
            <a:r>
              <a:rPr lang="es-MX" dirty="0" smtClean="0"/>
              <a:t>información</a:t>
            </a:r>
            <a:r>
              <a:rPr lang="es-MX" dirty="0">
                <a:hlinkClick r:id="rId2"/>
              </a:rPr>
              <a:t/>
            </a:r>
            <a:br>
              <a:rPr lang="es-MX" dirty="0">
                <a:hlinkClick r:id="rId2"/>
              </a:rPr>
            </a:br>
            <a:r>
              <a:rPr lang="es-MX" dirty="0" err="1" smtClean="0">
                <a:hlinkClick r:id="rId2"/>
              </a:rPr>
              <a:t>hubspot.es</a:t>
            </a:r>
            <a:r>
              <a:rPr lang="es-MX" i="1" dirty="0" err="1" smtClean="0">
                <a:hlinkClick r:id="rId2"/>
              </a:rPr>
              <a:t>https</a:t>
            </a:r>
            <a:r>
              <a:rPr lang="es-MX" i="1" dirty="0">
                <a:hlinkClick r:id="rId2"/>
              </a:rPr>
              <a:t>://blog.hubspot.es › marketing › que-es-</a:t>
            </a:r>
            <a:r>
              <a:rPr lang="es-MX" i="1" dirty="0" err="1">
                <a:hlinkClick r:id="rId2"/>
              </a:rPr>
              <a:t>powerpoint</a:t>
            </a:r>
            <a:endParaRPr lang="es-MX" dirty="0">
              <a:hlinkClick r:id="rId2"/>
            </a:endParaRPr>
          </a:p>
          <a:p>
            <a:r>
              <a:rPr lang="es-MX" dirty="0" smtClean="0"/>
              <a:t>.</a:t>
            </a:r>
            <a:endParaRPr lang="es-AR" dirty="0"/>
          </a:p>
        </p:txBody>
      </p:sp>
      <p:sp>
        <p:nvSpPr>
          <p:cNvPr id="2" name="1 Título"/>
          <p:cNvSpPr>
            <a:spLocks noGrp="1"/>
          </p:cNvSpPr>
          <p:nvPr>
            <p:ph type="title"/>
          </p:nvPr>
        </p:nvSpPr>
        <p:spPr>
          <a:xfrm>
            <a:off x="539552" y="0"/>
            <a:ext cx="8229600" cy="1143000"/>
          </a:xfrm>
        </p:spPr>
        <p:txBody>
          <a:bodyPr>
            <a:noAutofit/>
          </a:bodyPr>
          <a:lstStyle/>
          <a:p>
            <a:r>
              <a:rPr lang="es-MX" sz="4400" dirty="0" smtClean="0"/>
              <a:t> </a:t>
            </a:r>
            <a:r>
              <a:rPr lang="es-MX" sz="4400" dirty="0"/>
              <a:t>Definición de </a:t>
            </a:r>
            <a:r>
              <a:rPr lang="es-MX" sz="4400" dirty="0" err="1"/>
              <a:t>Power</a:t>
            </a:r>
            <a:r>
              <a:rPr lang="es-MX" sz="4400" dirty="0"/>
              <a:t> Point y su utilidad</a:t>
            </a:r>
            <a:endParaRPr lang="es-AR" sz="4400" dirty="0"/>
          </a:p>
        </p:txBody>
      </p:sp>
      <p:sp>
        <p:nvSpPr>
          <p:cNvPr id="4" name="3 Flecha izquierda y arriba"/>
          <p:cNvSpPr/>
          <p:nvPr/>
        </p:nvSpPr>
        <p:spPr>
          <a:xfrm>
            <a:off x="8388424" y="764704"/>
            <a:ext cx="504056" cy="1296144"/>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104814"/>
            <a:ext cx="4464496" cy="2497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3686830"/>
            <a:ext cx="2705100" cy="3333750"/>
          </a:xfrm>
          <a:prstGeom prst="rect">
            <a:avLst/>
          </a:prstGeom>
        </p:spPr>
      </p:pic>
    </p:spTree>
    <p:extLst>
      <p:ext uri="{BB962C8B-B14F-4D97-AF65-F5344CB8AC3E}">
        <p14:creationId xmlns:p14="http://schemas.microsoft.com/office/powerpoint/2010/main" val="2091443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circle(in)">
                                      <p:cBhvr>
                                        <p:cTn id="17" dur="20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0"/>
            <a:ext cx="8229600" cy="5141168"/>
          </a:xfrm>
        </p:spPr>
        <p:txBody>
          <a:bodyPr>
            <a:normAutofit/>
          </a:bodyPr>
          <a:lstStyle/>
          <a:p>
            <a:r>
              <a:rPr lang="es-MX" sz="2000" dirty="0"/>
              <a:t>Es fácil de usar.</a:t>
            </a:r>
          </a:p>
          <a:p>
            <a:r>
              <a:rPr lang="es-MX" sz="2000" dirty="0"/>
              <a:t>Permite crear presentaciones atractivas.</a:t>
            </a:r>
          </a:p>
          <a:p>
            <a:r>
              <a:rPr lang="es-MX" sz="2000" dirty="0"/>
              <a:t>Brinda viñetas simples.</a:t>
            </a:r>
          </a:p>
          <a:p>
            <a:r>
              <a:rPr lang="es-MX" sz="2000" dirty="0"/>
              <a:t>Ofrece una disposición sencilla de la información.</a:t>
            </a:r>
          </a:p>
          <a:p>
            <a:r>
              <a:rPr lang="es-MX" sz="2000" dirty="0"/>
              <a:t>Es fácil de presentar.</a:t>
            </a:r>
          </a:p>
          <a:p>
            <a:r>
              <a:rPr lang="es-MX" sz="2000" dirty="0"/>
              <a:t>Sus archivos son vulnerables.</a:t>
            </a:r>
          </a:p>
          <a:p>
            <a:r>
              <a:rPr lang="es-MX" sz="2000" dirty="0"/>
              <a:t>Sus presentaciones se desarrollan en una narrativa lineal.</a:t>
            </a:r>
          </a:p>
          <a:p>
            <a:r>
              <a:rPr lang="es-MX" sz="2000" dirty="0"/>
              <a:t>No ofrece mucha compatibilidad</a:t>
            </a:r>
            <a:r>
              <a:rPr lang="es-MX" sz="2000" dirty="0" smtClean="0"/>
              <a:t>.</a:t>
            </a:r>
            <a:r>
              <a:rPr lang="es-MX" sz="2000" dirty="0">
                <a:hlinkClick r:id="rId2"/>
              </a:rPr>
              <a:t> </a:t>
            </a:r>
            <a:r>
              <a:rPr lang="es-MX" dirty="0">
                <a:hlinkClick r:id="rId2"/>
              </a:rPr>
              <a:t/>
            </a:r>
            <a:br>
              <a:rPr lang="es-MX" dirty="0">
                <a:hlinkClick r:id="rId2"/>
              </a:rPr>
            </a:br>
            <a:r>
              <a:rPr lang="es-MX" dirty="0" err="1" smtClean="0">
                <a:hlinkClick r:id="rId2"/>
              </a:rPr>
              <a:t>hubspot.es</a:t>
            </a:r>
            <a:r>
              <a:rPr lang="es-MX" i="1" dirty="0" err="1" smtClean="0">
                <a:hlinkClick r:id="rId2"/>
              </a:rPr>
              <a:t>https</a:t>
            </a:r>
            <a:r>
              <a:rPr lang="es-MX" i="1" dirty="0">
                <a:hlinkClick r:id="rId2"/>
              </a:rPr>
              <a:t>://blog.hubspot.es › marketing › </a:t>
            </a:r>
            <a:r>
              <a:rPr lang="es-MX" i="1" dirty="0" smtClean="0">
                <a:hlinkClick r:id="rId2"/>
              </a:rPr>
              <a:t>que-es-</a:t>
            </a:r>
            <a:r>
              <a:rPr lang="es-MX" i="1" dirty="0" err="1" smtClean="0">
                <a:hlinkClick r:id="rId2"/>
              </a:rPr>
              <a:t>powerpoint</a:t>
            </a:r>
            <a:endParaRPr lang="es-MX" i="1" dirty="0" smtClean="0">
              <a:hlinkClick r:id="rId2"/>
            </a:endParaRPr>
          </a:p>
          <a:p>
            <a:endParaRPr lang="es-MX" i="1" dirty="0">
              <a:hlinkClick r:id="rId2"/>
            </a:endParaRPr>
          </a:p>
          <a:p>
            <a:endParaRPr lang="es-MX" i="1" dirty="0" smtClean="0">
              <a:hlinkClick r:id="rId2"/>
            </a:endParaRPr>
          </a:p>
          <a:p>
            <a:pPr marL="137160" indent="0">
              <a:buNone/>
            </a:pPr>
            <a:endParaRPr lang="es-MX" dirty="0">
              <a:hlinkClick r:id="rId2"/>
            </a:endParaRPr>
          </a:p>
          <a:p>
            <a:endParaRPr lang="es-AR" dirty="0"/>
          </a:p>
        </p:txBody>
      </p:sp>
      <p:sp>
        <p:nvSpPr>
          <p:cNvPr id="2" name="1 Título"/>
          <p:cNvSpPr>
            <a:spLocks noGrp="1"/>
          </p:cNvSpPr>
          <p:nvPr>
            <p:ph type="title"/>
          </p:nvPr>
        </p:nvSpPr>
        <p:spPr/>
        <p:txBody>
          <a:bodyPr>
            <a:noAutofit/>
          </a:bodyPr>
          <a:lstStyle/>
          <a:p>
            <a:r>
              <a:rPr lang="es-AR" sz="3600" dirty="0" smtClean="0"/>
              <a:t> </a:t>
            </a:r>
            <a:r>
              <a:rPr lang="es-AR" sz="3600" dirty="0"/>
              <a:t>Características más </a:t>
            </a:r>
            <a:r>
              <a:rPr lang="es-AR" sz="3600" dirty="0" smtClean="0"/>
              <a:t>importantes de </a:t>
            </a:r>
            <a:br>
              <a:rPr lang="es-AR" sz="3600" dirty="0" smtClean="0"/>
            </a:br>
            <a:r>
              <a:rPr lang="es-AR" sz="3600" dirty="0" err="1" smtClean="0"/>
              <a:t>power</a:t>
            </a:r>
            <a:r>
              <a:rPr lang="es-AR" sz="3600" dirty="0" smtClean="0"/>
              <a:t> </a:t>
            </a:r>
            <a:r>
              <a:rPr lang="es-AR" sz="3600" dirty="0" err="1" smtClean="0"/>
              <a:t>point</a:t>
            </a:r>
            <a:endParaRPr lang="es-AR" sz="36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1196752"/>
            <a:ext cx="1835696" cy="174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4941168"/>
            <a:ext cx="1970584" cy="2016224"/>
          </a:xfrm>
          <a:prstGeom prst="rect">
            <a:avLst/>
          </a:prstGeom>
        </p:spPr>
      </p:pic>
    </p:spTree>
    <p:extLst>
      <p:ext uri="{BB962C8B-B14F-4D97-AF65-F5344CB8AC3E}">
        <p14:creationId xmlns:p14="http://schemas.microsoft.com/office/powerpoint/2010/main" val="25923501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ircle(in)">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circle(in)">
                                      <p:cBhvr>
                                        <p:cTn id="42" dur="2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circle(in)">
                                      <p:cBhvr>
                                        <p:cTn id="47" dur="20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barn(inVertical)">
                                      <p:cBhvr>
                                        <p:cTn id="52" dur="500"/>
                                        <p:tgtEl>
                                          <p:spTgt spid="102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heel(1)">
                                      <p:cBhvr>
                                        <p:cTn id="5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340768"/>
            <a:ext cx="8229600" cy="5112568"/>
          </a:xfrm>
        </p:spPr>
        <p:txBody>
          <a:bodyPr>
            <a:noAutofit/>
          </a:bodyPr>
          <a:lstStyle/>
          <a:p>
            <a:r>
              <a:rPr lang="es-MX" sz="1600" dirty="0">
                <a:solidFill>
                  <a:schemeClr val="accent5"/>
                </a:solidFill>
              </a:rPr>
              <a:t>Nueva diapositiva</a:t>
            </a:r>
            <a:r>
              <a:rPr lang="es-MX" sz="1600" dirty="0" smtClean="0">
                <a:solidFill>
                  <a:schemeClr val="accent5"/>
                </a:solidFill>
              </a:rPr>
              <a:t>: Es </a:t>
            </a:r>
            <a:r>
              <a:rPr lang="es-MX" sz="1600" dirty="0">
                <a:solidFill>
                  <a:schemeClr val="accent5"/>
                </a:solidFill>
              </a:rPr>
              <a:t>la función básica de PowerPoint, que se encuentra en la pestaña de «Inicio». Sirve para crear una diapositiva en blanco, donde puedes agregar diversos elementos, principalmente texto. Este lo puedes editar al elegir tipo de fuente, tamaño, color de fuente, negritas, sombreado de letras, cursiva, alineación de texto, espaciado y </a:t>
            </a:r>
            <a:r>
              <a:rPr lang="es-MX" sz="1600" dirty="0" smtClean="0">
                <a:solidFill>
                  <a:schemeClr val="accent5"/>
                </a:solidFill>
              </a:rPr>
              <a:t>más.</a:t>
            </a:r>
            <a:endParaRPr lang="es-MX" sz="1600" dirty="0">
              <a:solidFill>
                <a:schemeClr val="accent5"/>
              </a:solidFill>
            </a:endParaRPr>
          </a:p>
          <a:p>
            <a:r>
              <a:rPr lang="es-MX" sz="1600" dirty="0" smtClean="0">
                <a:solidFill>
                  <a:srgbClr val="00B050"/>
                </a:solidFill>
              </a:rPr>
              <a:t>Insertar: El </a:t>
            </a:r>
            <a:r>
              <a:rPr lang="es-MX" sz="1600" dirty="0">
                <a:solidFill>
                  <a:srgbClr val="00B050"/>
                </a:solidFill>
              </a:rPr>
              <a:t>programa cuenta con una pestaña dedicada a esta función. Gracias a ella puedes insertar imágenes, formas geométricas, iconos, gráficos, diagramas, organigramas, cuadros de texto, pie de página, comentarios, video en línea, entre otros. Puedes elegirlos del archivo del software o cargarlos desde tu ordenador</a:t>
            </a:r>
            <a:r>
              <a:rPr lang="es-MX" sz="1600" dirty="0" smtClean="0">
                <a:solidFill>
                  <a:srgbClr val="00B050"/>
                </a:solidFill>
              </a:rPr>
              <a:t>.</a:t>
            </a:r>
            <a:endParaRPr lang="es-MX" sz="1600" dirty="0">
              <a:solidFill>
                <a:srgbClr val="00B050"/>
              </a:solidFill>
            </a:endParaRPr>
          </a:p>
          <a:p>
            <a:r>
              <a:rPr lang="es-MX" sz="1600" dirty="0">
                <a:solidFill>
                  <a:schemeClr val="accent4">
                    <a:lumMod val="50000"/>
                  </a:schemeClr>
                </a:solidFill>
              </a:rPr>
              <a:t>Pestañas </a:t>
            </a:r>
            <a:r>
              <a:rPr lang="es-MX" sz="1600" dirty="0" smtClean="0">
                <a:solidFill>
                  <a:schemeClr val="accent4">
                    <a:lumMod val="50000"/>
                  </a:schemeClr>
                </a:solidFill>
              </a:rPr>
              <a:t>complementarias</a:t>
            </a:r>
            <a:r>
              <a:rPr lang="es-MX" sz="1600" dirty="0" smtClean="0"/>
              <a:t>:  Cada </a:t>
            </a:r>
            <a:r>
              <a:rPr lang="es-MX" sz="1600" dirty="0"/>
              <a:t>una de las pestañas complementarias de PowerPoint contiene diferentes funciones. Veamos cuáles son: </a:t>
            </a:r>
            <a:endParaRPr lang="es-MX" sz="1600" dirty="0" smtClean="0"/>
          </a:p>
          <a:p>
            <a:r>
              <a:rPr lang="es-MX" sz="1600" dirty="0">
                <a:solidFill>
                  <a:srgbClr val="00B050"/>
                </a:solidFill>
              </a:rPr>
              <a:t>«Dibujo». Pone a tu alcance diferentes tipos de lápices para que hagas trazos con el mouse, así como un borrador para eliminarlos.</a:t>
            </a:r>
          </a:p>
          <a:p>
            <a:r>
              <a:rPr lang="es-MX" sz="1600" dirty="0">
                <a:solidFill>
                  <a:schemeClr val="tx1"/>
                </a:solidFill>
              </a:rPr>
              <a:t>«Diseño». Está dedicada a editar el tema que elijas para la presentación; puedes personalizar el fondo y tamaño.</a:t>
            </a:r>
            <a:endParaRPr lang="es-MX" sz="1600" dirty="0" smtClean="0">
              <a:solidFill>
                <a:schemeClr val="tx1"/>
              </a:solidFill>
            </a:endParaRPr>
          </a:p>
          <a:p>
            <a:r>
              <a:rPr lang="es-MX" sz="1600" dirty="0">
                <a:solidFill>
                  <a:srgbClr val="002060"/>
                </a:solidFill>
              </a:rPr>
              <a:t>«Transiciones». Te presenta los efectos disponibles para cambiar de una diapositiva a otra; se dividen en tres grupos: sutil, llamativo y contenido dinámico. Además, tienes la opción de establecer la duración de las transiciones. </a:t>
            </a:r>
            <a:endParaRPr lang="es-MX" sz="1600" dirty="0" smtClean="0">
              <a:solidFill>
                <a:srgbClr val="002060"/>
              </a:solidFill>
            </a:endParaRPr>
          </a:p>
          <a:p>
            <a:r>
              <a:rPr lang="es-MX" sz="1600" dirty="0">
                <a:solidFill>
                  <a:srgbClr val="FF0000"/>
                </a:solidFill>
              </a:rPr>
              <a:t>«Animaciones». Se dividen en entrada, énfasis, salida y trayectorias de la animación. Con estas funciones puedes darle movimiento a cualquier objeto, especialmente imágenes</a:t>
            </a:r>
            <a:r>
              <a:rPr lang="es-MX" sz="1600" dirty="0" smtClean="0">
                <a:solidFill>
                  <a:srgbClr val="FF0000"/>
                </a:solidFill>
              </a:rPr>
              <a:t>.</a:t>
            </a:r>
            <a:r>
              <a:rPr lang="es-MX" sz="700" dirty="0">
                <a:solidFill>
                  <a:srgbClr val="FF0000"/>
                </a:solidFill>
                <a:hlinkClick r:id="rId2"/>
              </a:rPr>
              <a:t> </a:t>
            </a:r>
            <a:br>
              <a:rPr lang="es-MX" sz="700" dirty="0">
                <a:solidFill>
                  <a:srgbClr val="FF0000"/>
                </a:solidFill>
                <a:hlinkClick r:id="rId2"/>
              </a:rPr>
            </a:br>
            <a:endParaRPr lang="es-AR" sz="1600" dirty="0">
              <a:solidFill>
                <a:srgbClr val="FF0000"/>
              </a:solidFill>
            </a:endParaRPr>
          </a:p>
        </p:txBody>
      </p:sp>
      <p:sp>
        <p:nvSpPr>
          <p:cNvPr id="2" name="1 Título"/>
          <p:cNvSpPr>
            <a:spLocks noGrp="1"/>
          </p:cNvSpPr>
          <p:nvPr>
            <p:ph type="title"/>
          </p:nvPr>
        </p:nvSpPr>
        <p:spPr>
          <a:xfrm>
            <a:off x="467544" y="-19846"/>
            <a:ext cx="8363272" cy="1340768"/>
          </a:xfrm>
        </p:spPr>
        <p:txBody>
          <a:bodyPr>
            <a:noAutofit/>
          </a:bodyPr>
          <a:lstStyle/>
          <a:p>
            <a:r>
              <a:rPr lang="es-AR" sz="2800" dirty="0" smtClean="0"/>
              <a:t> </a:t>
            </a:r>
            <a:r>
              <a:rPr lang="es-AR" sz="2800" dirty="0"/>
              <a:t>Elementos de </a:t>
            </a:r>
            <a:r>
              <a:rPr lang="es-AR" sz="2800" dirty="0" err="1"/>
              <a:t>Power</a:t>
            </a:r>
            <a:r>
              <a:rPr lang="es-AR" sz="2800" dirty="0"/>
              <a:t> Point-Funciones que cumple cada</a:t>
            </a:r>
            <a:br>
              <a:rPr lang="es-AR" sz="2800" dirty="0"/>
            </a:br>
            <a:r>
              <a:rPr lang="es-AR" sz="2800" dirty="0"/>
              <a:t>elemento</a:t>
            </a:r>
          </a:p>
        </p:txBody>
      </p:sp>
    </p:spTree>
    <p:extLst>
      <p:ext uri="{BB962C8B-B14F-4D97-AF65-F5344CB8AC3E}">
        <p14:creationId xmlns:p14="http://schemas.microsoft.com/office/powerpoint/2010/main" val="3368845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down)">
                                      <p:cBhvr>
                                        <p:cTn id="32" dur="580">
                                          <p:stCondLst>
                                            <p:cond delay="0"/>
                                          </p:stCondLst>
                                        </p:cTn>
                                        <p:tgtEl>
                                          <p:spTgt spid="3">
                                            <p:txEl>
                                              <p:pRg st="1" end="1"/>
                                            </p:txEl>
                                          </p:spTgt>
                                        </p:tgtEl>
                                      </p:cBhvr>
                                    </p:animEffect>
                                    <p:anim calcmode="lin" valueType="num">
                                      <p:cBhvr>
                                        <p:cTn id="33"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1" end="1"/>
                                            </p:txEl>
                                          </p:spTgt>
                                        </p:tgtEl>
                                      </p:cBhvr>
                                      <p:to x="100000" y="60000"/>
                                    </p:animScale>
                                    <p:animScale>
                                      <p:cBhvr>
                                        <p:cTn id="39" dur="166" decel="50000">
                                          <p:stCondLst>
                                            <p:cond delay="676"/>
                                          </p:stCondLst>
                                        </p:cTn>
                                        <p:tgtEl>
                                          <p:spTgt spid="3">
                                            <p:txEl>
                                              <p:pRg st="1" end="1"/>
                                            </p:txEl>
                                          </p:spTgt>
                                        </p:tgtEl>
                                      </p:cBhvr>
                                      <p:to x="100000" y="100000"/>
                                    </p:animScale>
                                    <p:animScale>
                                      <p:cBhvr>
                                        <p:cTn id="40" dur="26">
                                          <p:stCondLst>
                                            <p:cond delay="1312"/>
                                          </p:stCondLst>
                                        </p:cTn>
                                        <p:tgtEl>
                                          <p:spTgt spid="3">
                                            <p:txEl>
                                              <p:pRg st="1" end="1"/>
                                            </p:txEl>
                                          </p:spTgt>
                                        </p:tgtEl>
                                      </p:cBhvr>
                                      <p:to x="100000" y="80000"/>
                                    </p:animScale>
                                    <p:animScale>
                                      <p:cBhvr>
                                        <p:cTn id="41" dur="166" decel="50000">
                                          <p:stCondLst>
                                            <p:cond delay="1338"/>
                                          </p:stCondLst>
                                        </p:cTn>
                                        <p:tgtEl>
                                          <p:spTgt spid="3">
                                            <p:txEl>
                                              <p:pRg st="1" end="1"/>
                                            </p:txEl>
                                          </p:spTgt>
                                        </p:tgtEl>
                                      </p:cBhvr>
                                      <p:to x="100000" y="100000"/>
                                    </p:animScale>
                                    <p:animScale>
                                      <p:cBhvr>
                                        <p:cTn id="42" dur="26">
                                          <p:stCondLst>
                                            <p:cond delay="1642"/>
                                          </p:stCondLst>
                                        </p:cTn>
                                        <p:tgtEl>
                                          <p:spTgt spid="3">
                                            <p:txEl>
                                              <p:pRg st="1" end="1"/>
                                            </p:txEl>
                                          </p:spTgt>
                                        </p:tgtEl>
                                      </p:cBhvr>
                                      <p:to x="100000" y="90000"/>
                                    </p:animScale>
                                    <p:animScale>
                                      <p:cBhvr>
                                        <p:cTn id="43" dur="166" decel="50000">
                                          <p:stCondLst>
                                            <p:cond delay="1668"/>
                                          </p:stCondLst>
                                        </p:cTn>
                                        <p:tgtEl>
                                          <p:spTgt spid="3">
                                            <p:txEl>
                                              <p:pRg st="1" end="1"/>
                                            </p:txEl>
                                          </p:spTgt>
                                        </p:tgtEl>
                                      </p:cBhvr>
                                      <p:to x="100000" y="100000"/>
                                    </p:animScale>
                                    <p:animScale>
                                      <p:cBhvr>
                                        <p:cTn id="44" dur="26">
                                          <p:stCondLst>
                                            <p:cond delay="1808"/>
                                          </p:stCondLst>
                                        </p:cTn>
                                        <p:tgtEl>
                                          <p:spTgt spid="3">
                                            <p:txEl>
                                              <p:pRg st="1" end="1"/>
                                            </p:txEl>
                                          </p:spTgt>
                                        </p:tgtEl>
                                      </p:cBhvr>
                                      <p:to x="100000" y="95000"/>
                                    </p:animScale>
                                    <p:animScale>
                                      <p:cBhvr>
                                        <p:cTn id="45" dur="166" decel="50000">
                                          <p:stCondLst>
                                            <p:cond delay="1834"/>
                                          </p:stCondLst>
                                        </p:cTn>
                                        <p:tgtEl>
                                          <p:spTgt spid="3">
                                            <p:txEl>
                                              <p:pRg st="1" end="1"/>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wipe(down)">
                                      <p:cBhvr>
                                        <p:cTn id="50" dur="580">
                                          <p:stCondLst>
                                            <p:cond delay="0"/>
                                          </p:stCondLst>
                                        </p:cTn>
                                        <p:tgtEl>
                                          <p:spTgt spid="3">
                                            <p:txEl>
                                              <p:pRg st="2" end="2"/>
                                            </p:txEl>
                                          </p:spTgt>
                                        </p:tgtEl>
                                      </p:cBhvr>
                                    </p:animEffect>
                                    <p:anim calcmode="lin" valueType="num">
                                      <p:cBhvr>
                                        <p:cTn id="5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xEl>
                                              <p:pRg st="2" end="2"/>
                                            </p:txEl>
                                          </p:spTgt>
                                        </p:tgtEl>
                                      </p:cBhvr>
                                      <p:to x="100000" y="60000"/>
                                    </p:animScale>
                                    <p:animScale>
                                      <p:cBhvr>
                                        <p:cTn id="57" dur="166" decel="50000">
                                          <p:stCondLst>
                                            <p:cond delay="676"/>
                                          </p:stCondLst>
                                        </p:cTn>
                                        <p:tgtEl>
                                          <p:spTgt spid="3">
                                            <p:txEl>
                                              <p:pRg st="2" end="2"/>
                                            </p:txEl>
                                          </p:spTgt>
                                        </p:tgtEl>
                                      </p:cBhvr>
                                      <p:to x="100000" y="100000"/>
                                    </p:animScale>
                                    <p:animScale>
                                      <p:cBhvr>
                                        <p:cTn id="58" dur="26">
                                          <p:stCondLst>
                                            <p:cond delay="1312"/>
                                          </p:stCondLst>
                                        </p:cTn>
                                        <p:tgtEl>
                                          <p:spTgt spid="3">
                                            <p:txEl>
                                              <p:pRg st="2" end="2"/>
                                            </p:txEl>
                                          </p:spTgt>
                                        </p:tgtEl>
                                      </p:cBhvr>
                                      <p:to x="100000" y="80000"/>
                                    </p:animScale>
                                    <p:animScale>
                                      <p:cBhvr>
                                        <p:cTn id="59" dur="166" decel="50000">
                                          <p:stCondLst>
                                            <p:cond delay="1338"/>
                                          </p:stCondLst>
                                        </p:cTn>
                                        <p:tgtEl>
                                          <p:spTgt spid="3">
                                            <p:txEl>
                                              <p:pRg st="2" end="2"/>
                                            </p:txEl>
                                          </p:spTgt>
                                        </p:tgtEl>
                                      </p:cBhvr>
                                      <p:to x="100000" y="100000"/>
                                    </p:animScale>
                                    <p:animScale>
                                      <p:cBhvr>
                                        <p:cTn id="60" dur="26">
                                          <p:stCondLst>
                                            <p:cond delay="1642"/>
                                          </p:stCondLst>
                                        </p:cTn>
                                        <p:tgtEl>
                                          <p:spTgt spid="3">
                                            <p:txEl>
                                              <p:pRg st="2" end="2"/>
                                            </p:txEl>
                                          </p:spTgt>
                                        </p:tgtEl>
                                      </p:cBhvr>
                                      <p:to x="100000" y="90000"/>
                                    </p:animScale>
                                    <p:animScale>
                                      <p:cBhvr>
                                        <p:cTn id="61" dur="166" decel="50000">
                                          <p:stCondLst>
                                            <p:cond delay="1668"/>
                                          </p:stCondLst>
                                        </p:cTn>
                                        <p:tgtEl>
                                          <p:spTgt spid="3">
                                            <p:txEl>
                                              <p:pRg st="2" end="2"/>
                                            </p:txEl>
                                          </p:spTgt>
                                        </p:tgtEl>
                                      </p:cBhvr>
                                      <p:to x="100000" y="100000"/>
                                    </p:animScale>
                                    <p:animScale>
                                      <p:cBhvr>
                                        <p:cTn id="62" dur="26">
                                          <p:stCondLst>
                                            <p:cond delay="1808"/>
                                          </p:stCondLst>
                                        </p:cTn>
                                        <p:tgtEl>
                                          <p:spTgt spid="3">
                                            <p:txEl>
                                              <p:pRg st="2" end="2"/>
                                            </p:txEl>
                                          </p:spTgt>
                                        </p:tgtEl>
                                      </p:cBhvr>
                                      <p:to x="100000" y="95000"/>
                                    </p:animScale>
                                    <p:animScale>
                                      <p:cBhvr>
                                        <p:cTn id="63" dur="166" decel="50000">
                                          <p:stCondLst>
                                            <p:cond delay="1834"/>
                                          </p:stCondLst>
                                        </p:cTn>
                                        <p:tgtEl>
                                          <p:spTgt spid="3">
                                            <p:txEl>
                                              <p:pRg st="2" end="2"/>
                                            </p:txEl>
                                          </p:spTgt>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3">
                                            <p:txEl>
                                              <p:pRg st="3" end="3"/>
                                            </p:txEl>
                                          </p:spTgt>
                                        </p:tgtEl>
                                        <p:attrNameLst>
                                          <p:attrName>style.visibility</p:attrName>
                                        </p:attrNameLst>
                                      </p:cBhvr>
                                      <p:to>
                                        <p:strVal val="visible"/>
                                      </p:to>
                                    </p:set>
                                    <p:animEffect transition="in" filter="wipe(down)">
                                      <p:cBhvr>
                                        <p:cTn id="68" dur="580">
                                          <p:stCondLst>
                                            <p:cond delay="0"/>
                                          </p:stCondLst>
                                        </p:cTn>
                                        <p:tgtEl>
                                          <p:spTgt spid="3">
                                            <p:txEl>
                                              <p:pRg st="3" end="3"/>
                                            </p:txEl>
                                          </p:spTgt>
                                        </p:tgtEl>
                                      </p:cBhvr>
                                    </p:animEffect>
                                    <p:anim calcmode="lin" valueType="num">
                                      <p:cBhvr>
                                        <p:cTn id="69"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4" dur="26">
                                          <p:stCondLst>
                                            <p:cond delay="650"/>
                                          </p:stCondLst>
                                        </p:cTn>
                                        <p:tgtEl>
                                          <p:spTgt spid="3">
                                            <p:txEl>
                                              <p:pRg st="3" end="3"/>
                                            </p:txEl>
                                          </p:spTgt>
                                        </p:tgtEl>
                                      </p:cBhvr>
                                      <p:to x="100000" y="60000"/>
                                    </p:animScale>
                                    <p:animScale>
                                      <p:cBhvr>
                                        <p:cTn id="75" dur="166" decel="50000">
                                          <p:stCondLst>
                                            <p:cond delay="676"/>
                                          </p:stCondLst>
                                        </p:cTn>
                                        <p:tgtEl>
                                          <p:spTgt spid="3">
                                            <p:txEl>
                                              <p:pRg st="3" end="3"/>
                                            </p:txEl>
                                          </p:spTgt>
                                        </p:tgtEl>
                                      </p:cBhvr>
                                      <p:to x="100000" y="100000"/>
                                    </p:animScale>
                                    <p:animScale>
                                      <p:cBhvr>
                                        <p:cTn id="76" dur="26">
                                          <p:stCondLst>
                                            <p:cond delay="1312"/>
                                          </p:stCondLst>
                                        </p:cTn>
                                        <p:tgtEl>
                                          <p:spTgt spid="3">
                                            <p:txEl>
                                              <p:pRg st="3" end="3"/>
                                            </p:txEl>
                                          </p:spTgt>
                                        </p:tgtEl>
                                      </p:cBhvr>
                                      <p:to x="100000" y="80000"/>
                                    </p:animScale>
                                    <p:animScale>
                                      <p:cBhvr>
                                        <p:cTn id="77" dur="166" decel="50000">
                                          <p:stCondLst>
                                            <p:cond delay="1338"/>
                                          </p:stCondLst>
                                        </p:cTn>
                                        <p:tgtEl>
                                          <p:spTgt spid="3">
                                            <p:txEl>
                                              <p:pRg st="3" end="3"/>
                                            </p:txEl>
                                          </p:spTgt>
                                        </p:tgtEl>
                                      </p:cBhvr>
                                      <p:to x="100000" y="100000"/>
                                    </p:animScale>
                                    <p:animScale>
                                      <p:cBhvr>
                                        <p:cTn id="78" dur="26">
                                          <p:stCondLst>
                                            <p:cond delay="1642"/>
                                          </p:stCondLst>
                                        </p:cTn>
                                        <p:tgtEl>
                                          <p:spTgt spid="3">
                                            <p:txEl>
                                              <p:pRg st="3" end="3"/>
                                            </p:txEl>
                                          </p:spTgt>
                                        </p:tgtEl>
                                      </p:cBhvr>
                                      <p:to x="100000" y="90000"/>
                                    </p:animScale>
                                    <p:animScale>
                                      <p:cBhvr>
                                        <p:cTn id="79" dur="166" decel="50000">
                                          <p:stCondLst>
                                            <p:cond delay="1668"/>
                                          </p:stCondLst>
                                        </p:cTn>
                                        <p:tgtEl>
                                          <p:spTgt spid="3">
                                            <p:txEl>
                                              <p:pRg st="3" end="3"/>
                                            </p:txEl>
                                          </p:spTgt>
                                        </p:tgtEl>
                                      </p:cBhvr>
                                      <p:to x="100000" y="100000"/>
                                    </p:animScale>
                                    <p:animScale>
                                      <p:cBhvr>
                                        <p:cTn id="80" dur="26">
                                          <p:stCondLst>
                                            <p:cond delay="1808"/>
                                          </p:stCondLst>
                                        </p:cTn>
                                        <p:tgtEl>
                                          <p:spTgt spid="3">
                                            <p:txEl>
                                              <p:pRg st="3" end="3"/>
                                            </p:txEl>
                                          </p:spTgt>
                                        </p:tgtEl>
                                      </p:cBhvr>
                                      <p:to x="100000" y="95000"/>
                                    </p:animScale>
                                    <p:animScale>
                                      <p:cBhvr>
                                        <p:cTn id="81" dur="166" decel="50000">
                                          <p:stCondLst>
                                            <p:cond delay="1834"/>
                                          </p:stCondLst>
                                        </p:cTn>
                                        <p:tgtEl>
                                          <p:spTgt spid="3">
                                            <p:txEl>
                                              <p:pRg st="3" end="3"/>
                                            </p:txEl>
                                          </p:spTgt>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3">
                                            <p:txEl>
                                              <p:pRg st="4" end="4"/>
                                            </p:txEl>
                                          </p:spTgt>
                                        </p:tgtEl>
                                        <p:attrNameLst>
                                          <p:attrName>style.visibility</p:attrName>
                                        </p:attrNameLst>
                                      </p:cBhvr>
                                      <p:to>
                                        <p:strVal val="visible"/>
                                      </p:to>
                                    </p:set>
                                    <p:animEffect transition="in" filter="wipe(down)">
                                      <p:cBhvr>
                                        <p:cTn id="86" dur="580">
                                          <p:stCondLst>
                                            <p:cond delay="0"/>
                                          </p:stCondLst>
                                        </p:cTn>
                                        <p:tgtEl>
                                          <p:spTgt spid="3">
                                            <p:txEl>
                                              <p:pRg st="4" end="4"/>
                                            </p:txEl>
                                          </p:spTgt>
                                        </p:tgtEl>
                                      </p:cBhvr>
                                    </p:animEffect>
                                    <p:anim calcmode="lin" valueType="num">
                                      <p:cBhvr>
                                        <p:cTn id="87"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92" dur="26">
                                          <p:stCondLst>
                                            <p:cond delay="650"/>
                                          </p:stCondLst>
                                        </p:cTn>
                                        <p:tgtEl>
                                          <p:spTgt spid="3">
                                            <p:txEl>
                                              <p:pRg st="4" end="4"/>
                                            </p:txEl>
                                          </p:spTgt>
                                        </p:tgtEl>
                                      </p:cBhvr>
                                      <p:to x="100000" y="60000"/>
                                    </p:animScale>
                                    <p:animScale>
                                      <p:cBhvr>
                                        <p:cTn id="93" dur="166" decel="50000">
                                          <p:stCondLst>
                                            <p:cond delay="676"/>
                                          </p:stCondLst>
                                        </p:cTn>
                                        <p:tgtEl>
                                          <p:spTgt spid="3">
                                            <p:txEl>
                                              <p:pRg st="4" end="4"/>
                                            </p:txEl>
                                          </p:spTgt>
                                        </p:tgtEl>
                                      </p:cBhvr>
                                      <p:to x="100000" y="100000"/>
                                    </p:animScale>
                                    <p:animScale>
                                      <p:cBhvr>
                                        <p:cTn id="94" dur="26">
                                          <p:stCondLst>
                                            <p:cond delay="1312"/>
                                          </p:stCondLst>
                                        </p:cTn>
                                        <p:tgtEl>
                                          <p:spTgt spid="3">
                                            <p:txEl>
                                              <p:pRg st="4" end="4"/>
                                            </p:txEl>
                                          </p:spTgt>
                                        </p:tgtEl>
                                      </p:cBhvr>
                                      <p:to x="100000" y="80000"/>
                                    </p:animScale>
                                    <p:animScale>
                                      <p:cBhvr>
                                        <p:cTn id="95" dur="166" decel="50000">
                                          <p:stCondLst>
                                            <p:cond delay="1338"/>
                                          </p:stCondLst>
                                        </p:cTn>
                                        <p:tgtEl>
                                          <p:spTgt spid="3">
                                            <p:txEl>
                                              <p:pRg st="4" end="4"/>
                                            </p:txEl>
                                          </p:spTgt>
                                        </p:tgtEl>
                                      </p:cBhvr>
                                      <p:to x="100000" y="100000"/>
                                    </p:animScale>
                                    <p:animScale>
                                      <p:cBhvr>
                                        <p:cTn id="96" dur="26">
                                          <p:stCondLst>
                                            <p:cond delay="1642"/>
                                          </p:stCondLst>
                                        </p:cTn>
                                        <p:tgtEl>
                                          <p:spTgt spid="3">
                                            <p:txEl>
                                              <p:pRg st="4" end="4"/>
                                            </p:txEl>
                                          </p:spTgt>
                                        </p:tgtEl>
                                      </p:cBhvr>
                                      <p:to x="100000" y="90000"/>
                                    </p:animScale>
                                    <p:animScale>
                                      <p:cBhvr>
                                        <p:cTn id="97" dur="166" decel="50000">
                                          <p:stCondLst>
                                            <p:cond delay="1668"/>
                                          </p:stCondLst>
                                        </p:cTn>
                                        <p:tgtEl>
                                          <p:spTgt spid="3">
                                            <p:txEl>
                                              <p:pRg st="4" end="4"/>
                                            </p:txEl>
                                          </p:spTgt>
                                        </p:tgtEl>
                                      </p:cBhvr>
                                      <p:to x="100000" y="100000"/>
                                    </p:animScale>
                                    <p:animScale>
                                      <p:cBhvr>
                                        <p:cTn id="98" dur="26">
                                          <p:stCondLst>
                                            <p:cond delay="1808"/>
                                          </p:stCondLst>
                                        </p:cTn>
                                        <p:tgtEl>
                                          <p:spTgt spid="3">
                                            <p:txEl>
                                              <p:pRg st="4" end="4"/>
                                            </p:txEl>
                                          </p:spTgt>
                                        </p:tgtEl>
                                      </p:cBhvr>
                                      <p:to x="100000" y="95000"/>
                                    </p:animScale>
                                    <p:animScale>
                                      <p:cBhvr>
                                        <p:cTn id="99" dur="166" decel="50000">
                                          <p:stCondLst>
                                            <p:cond delay="1834"/>
                                          </p:stCondLst>
                                        </p:cTn>
                                        <p:tgtEl>
                                          <p:spTgt spid="3">
                                            <p:txEl>
                                              <p:pRg st="4" end="4"/>
                                            </p:txEl>
                                          </p:spTgt>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26" presetClass="entr" presetSubtype="0" fill="hold" grpId="0" nodeType="clickEffect">
                                  <p:stCondLst>
                                    <p:cond delay="0"/>
                                  </p:stCondLst>
                                  <p:childTnLst>
                                    <p:set>
                                      <p:cBhvr>
                                        <p:cTn id="103" dur="1" fill="hold">
                                          <p:stCondLst>
                                            <p:cond delay="0"/>
                                          </p:stCondLst>
                                        </p:cTn>
                                        <p:tgtEl>
                                          <p:spTgt spid="3">
                                            <p:txEl>
                                              <p:pRg st="5" end="5"/>
                                            </p:txEl>
                                          </p:spTgt>
                                        </p:tgtEl>
                                        <p:attrNameLst>
                                          <p:attrName>style.visibility</p:attrName>
                                        </p:attrNameLst>
                                      </p:cBhvr>
                                      <p:to>
                                        <p:strVal val="visible"/>
                                      </p:to>
                                    </p:set>
                                    <p:animEffect transition="in" filter="wipe(down)">
                                      <p:cBhvr>
                                        <p:cTn id="104" dur="580">
                                          <p:stCondLst>
                                            <p:cond delay="0"/>
                                          </p:stCondLst>
                                        </p:cTn>
                                        <p:tgtEl>
                                          <p:spTgt spid="3">
                                            <p:txEl>
                                              <p:pRg st="5" end="5"/>
                                            </p:txEl>
                                          </p:spTgt>
                                        </p:tgtEl>
                                      </p:cBhvr>
                                    </p:animEffect>
                                    <p:anim calcmode="lin" valueType="num">
                                      <p:cBhvr>
                                        <p:cTn id="105"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10" dur="26">
                                          <p:stCondLst>
                                            <p:cond delay="650"/>
                                          </p:stCondLst>
                                        </p:cTn>
                                        <p:tgtEl>
                                          <p:spTgt spid="3">
                                            <p:txEl>
                                              <p:pRg st="5" end="5"/>
                                            </p:txEl>
                                          </p:spTgt>
                                        </p:tgtEl>
                                      </p:cBhvr>
                                      <p:to x="100000" y="60000"/>
                                    </p:animScale>
                                    <p:animScale>
                                      <p:cBhvr>
                                        <p:cTn id="111" dur="166" decel="50000">
                                          <p:stCondLst>
                                            <p:cond delay="676"/>
                                          </p:stCondLst>
                                        </p:cTn>
                                        <p:tgtEl>
                                          <p:spTgt spid="3">
                                            <p:txEl>
                                              <p:pRg st="5" end="5"/>
                                            </p:txEl>
                                          </p:spTgt>
                                        </p:tgtEl>
                                      </p:cBhvr>
                                      <p:to x="100000" y="100000"/>
                                    </p:animScale>
                                    <p:animScale>
                                      <p:cBhvr>
                                        <p:cTn id="112" dur="26">
                                          <p:stCondLst>
                                            <p:cond delay="1312"/>
                                          </p:stCondLst>
                                        </p:cTn>
                                        <p:tgtEl>
                                          <p:spTgt spid="3">
                                            <p:txEl>
                                              <p:pRg st="5" end="5"/>
                                            </p:txEl>
                                          </p:spTgt>
                                        </p:tgtEl>
                                      </p:cBhvr>
                                      <p:to x="100000" y="80000"/>
                                    </p:animScale>
                                    <p:animScale>
                                      <p:cBhvr>
                                        <p:cTn id="113" dur="166" decel="50000">
                                          <p:stCondLst>
                                            <p:cond delay="1338"/>
                                          </p:stCondLst>
                                        </p:cTn>
                                        <p:tgtEl>
                                          <p:spTgt spid="3">
                                            <p:txEl>
                                              <p:pRg st="5" end="5"/>
                                            </p:txEl>
                                          </p:spTgt>
                                        </p:tgtEl>
                                      </p:cBhvr>
                                      <p:to x="100000" y="100000"/>
                                    </p:animScale>
                                    <p:animScale>
                                      <p:cBhvr>
                                        <p:cTn id="114" dur="26">
                                          <p:stCondLst>
                                            <p:cond delay="1642"/>
                                          </p:stCondLst>
                                        </p:cTn>
                                        <p:tgtEl>
                                          <p:spTgt spid="3">
                                            <p:txEl>
                                              <p:pRg st="5" end="5"/>
                                            </p:txEl>
                                          </p:spTgt>
                                        </p:tgtEl>
                                      </p:cBhvr>
                                      <p:to x="100000" y="90000"/>
                                    </p:animScale>
                                    <p:animScale>
                                      <p:cBhvr>
                                        <p:cTn id="115" dur="166" decel="50000">
                                          <p:stCondLst>
                                            <p:cond delay="1668"/>
                                          </p:stCondLst>
                                        </p:cTn>
                                        <p:tgtEl>
                                          <p:spTgt spid="3">
                                            <p:txEl>
                                              <p:pRg st="5" end="5"/>
                                            </p:txEl>
                                          </p:spTgt>
                                        </p:tgtEl>
                                      </p:cBhvr>
                                      <p:to x="100000" y="100000"/>
                                    </p:animScale>
                                    <p:animScale>
                                      <p:cBhvr>
                                        <p:cTn id="116" dur="26">
                                          <p:stCondLst>
                                            <p:cond delay="1808"/>
                                          </p:stCondLst>
                                        </p:cTn>
                                        <p:tgtEl>
                                          <p:spTgt spid="3">
                                            <p:txEl>
                                              <p:pRg st="5" end="5"/>
                                            </p:txEl>
                                          </p:spTgt>
                                        </p:tgtEl>
                                      </p:cBhvr>
                                      <p:to x="100000" y="95000"/>
                                    </p:animScale>
                                    <p:animScale>
                                      <p:cBhvr>
                                        <p:cTn id="117" dur="166" decel="50000">
                                          <p:stCondLst>
                                            <p:cond delay="1834"/>
                                          </p:stCondLst>
                                        </p:cTn>
                                        <p:tgtEl>
                                          <p:spTgt spid="3">
                                            <p:txEl>
                                              <p:pRg st="5" end="5"/>
                                            </p:txEl>
                                          </p:spTgt>
                                        </p:tgtEl>
                                      </p:cBhvr>
                                      <p:to x="100000" y="100000"/>
                                    </p:animScale>
                                  </p:childTnLst>
                                </p:cTn>
                              </p:par>
                            </p:childTnLst>
                          </p:cTn>
                        </p:par>
                      </p:childTnLst>
                    </p:cTn>
                  </p:par>
                  <p:par>
                    <p:cTn id="118" fill="hold">
                      <p:stCondLst>
                        <p:cond delay="indefinite"/>
                      </p:stCondLst>
                      <p:childTnLst>
                        <p:par>
                          <p:cTn id="119" fill="hold">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3">
                                            <p:txEl>
                                              <p:pRg st="6" end="6"/>
                                            </p:txEl>
                                          </p:spTgt>
                                        </p:tgtEl>
                                        <p:attrNameLst>
                                          <p:attrName>style.visibility</p:attrName>
                                        </p:attrNameLst>
                                      </p:cBhvr>
                                      <p:to>
                                        <p:strVal val="visible"/>
                                      </p:to>
                                    </p:set>
                                    <p:animEffect transition="in" filter="wipe(down)">
                                      <p:cBhvr>
                                        <p:cTn id="122" dur="580">
                                          <p:stCondLst>
                                            <p:cond delay="0"/>
                                          </p:stCondLst>
                                        </p:cTn>
                                        <p:tgtEl>
                                          <p:spTgt spid="3">
                                            <p:txEl>
                                              <p:pRg st="6" end="6"/>
                                            </p:txEl>
                                          </p:spTgt>
                                        </p:tgtEl>
                                      </p:cBhvr>
                                    </p:animEffect>
                                    <p:anim calcmode="lin" valueType="num">
                                      <p:cBhvr>
                                        <p:cTn id="123"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8" dur="26">
                                          <p:stCondLst>
                                            <p:cond delay="650"/>
                                          </p:stCondLst>
                                        </p:cTn>
                                        <p:tgtEl>
                                          <p:spTgt spid="3">
                                            <p:txEl>
                                              <p:pRg st="6" end="6"/>
                                            </p:txEl>
                                          </p:spTgt>
                                        </p:tgtEl>
                                      </p:cBhvr>
                                      <p:to x="100000" y="60000"/>
                                    </p:animScale>
                                    <p:animScale>
                                      <p:cBhvr>
                                        <p:cTn id="129" dur="166" decel="50000">
                                          <p:stCondLst>
                                            <p:cond delay="676"/>
                                          </p:stCondLst>
                                        </p:cTn>
                                        <p:tgtEl>
                                          <p:spTgt spid="3">
                                            <p:txEl>
                                              <p:pRg st="6" end="6"/>
                                            </p:txEl>
                                          </p:spTgt>
                                        </p:tgtEl>
                                      </p:cBhvr>
                                      <p:to x="100000" y="100000"/>
                                    </p:animScale>
                                    <p:animScale>
                                      <p:cBhvr>
                                        <p:cTn id="130" dur="26">
                                          <p:stCondLst>
                                            <p:cond delay="1312"/>
                                          </p:stCondLst>
                                        </p:cTn>
                                        <p:tgtEl>
                                          <p:spTgt spid="3">
                                            <p:txEl>
                                              <p:pRg st="6" end="6"/>
                                            </p:txEl>
                                          </p:spTgt>
                                        </p:tgtEl>
                                      </p:cBhvr>
                                      <p:to x="100000" y="80000"/>
                                    </p:animScale>
                                    <p:animScale>
                                      <p:cBhvr>
                                        <p:cTn id="131" dur="166" decel="50000">
                                          <p:stCondLst>
                                            <p:cond delay="1338"/>
                                          </p:stCondLst>
                                        </p:cTn>
                                        <p:tgtEl>
                                          <p:spTgt spid="3">
                                            <p:txEl>
                                              <p:pRg st="6" end="6"/>
                                            </p:txEl>
                                          </p:spTgt>
                                        </p:tgtEl>
                                      </p:cBhvr>
                                      <p:to x="100000" y="100000"/>
                                    </p:animScale>
                                    <p:animScale>
                                      <p:cBhvr>
                                        <p:cTn id="132" dur="26">
                                          <p:stCondLst>
                                            <p:cond delay="1642"/>
                                          </p:stCondLst>
                                        </p:cTn>
                                        <p:tgtEl>
                                          <p:spTgt spid="3">
                                            <p:txEl>
                                              <p:pRg st="6" end="6"/>
                                            </p:txEl>
                                          </p:spTgt>
                                        </p:tgtEl>
                                      </p:cBhvr>
                                      <p:to x="100000" y="90000"/>
                                    </p:animScale>
                                    <p:animScale>
                                      <p:cBhvr>
                                        <p:cTn id="133" dur="166" decel="50000">
                                          <p:stCondLst>
                                            <p:cond delay="1668"/>
                                          </p:stCondLst>
                                        </p:cTn>
                                        <p:tgtEl>
                                          <p:spTgt spid="3">
                                            <p:txEl>
                                              <p:pRg st="6" end="6"/>
                                            </p:txEl>
                                          </p:spTgt>
                                        </p:tgtEl>
                                      </p:cBhvr>
                                      <p:to x="100000" y="100000"/>
                                    </p:animScale>
                                    <p:animScale>
                                      <p:cBhvr>
                                        <p:cTn id="134" dur="26">
                                          <p:stCondLst>
                                            <p:cond delay="1808"/>
                                          </p:stCondLst>
                                        </p:cTn>
                                        <p:tgtEl>
                                          <p:spTgt spid="3">
                                            <p:txEl>
                                              <p:pRg st="6" end="6"/>
                                            </p:txEl>
                                          </p:spTgt>
                                        </p:tgtEl>
                                      </p:cBhvr>
                                      <p:to x="100000" y="95000"/>
                                    </p:animScale>
                                    <p:animScale>
                                      <p:cBhvr>
                                        <p:cTn id="135"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5616624"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normAutofit fontScale="90000"/>
          </a:bodyPr>
          <a:lstStyle/>
          <a:p>
            <a:r>
              <a:rPr lang="es-MX" sz="2200" dirty="0">
                <a:hlinkClick r:id="rId3"/>
              </a:rPr>
              <a:t/>
            </a:r>
            <a:br>
              <a:rPr lang="es-MX" sz="2200" dirty="0">
                <a:hlinkClick r:id="rId3"/>
              </a:rPr>
            </a:br>
            <a:r>
              <a:rPr lang="es-MX" sz="2200" dirty="0">
                <a:hlinkClick r:id="rId3"/>
              </a:rPr>
              <a:t>Guía sobre PowerPoint: qué es, características y preguntas ...</a:t>
            </a:r>
            <a:br>
              <a:rPr lang="es-MX" sz="2200" dirty="0">
                <a:hlinkClick r:id="rId3"/>
              </a:rPr>
            </a:br>
            <a:r>
              <a:rPr lang="es-MX" sz="2200" dirty="0" err="1">
                <a:hlinkClick r:id="rId3"/>
              </a:rPr>
              <a:t>hubspot.es</a:t>
            </a:r>
            <a:r>
              <a:rPr lang="es-MX" sz="2200" i="1" dirty="0" err="1">
                <a:hlinkClick r:id="rId3"/>
              </a:rPr>
              <a:t>https</a:t>
            </a:r>
            <a:r>
              <a:rPr lang="es-MX" sz="2200" i="1" dirty="0">
                <a:hlinkClick r:id="rId3"/>
              </a:rPr>
              <a:t>://blog.hubspot.es › marketing › que-es-</a:t>
            </a:r>
            <a:r>
              <a:rPr lang="es-MX" sz="2200" i="1" dirty="0" err="1">
                <a:hlinkClick r:id="rId3"/>
              </a:rPr>
              <a:t>powerpoint</a:t>
            </a:r>
            <a:r>
              <a:rPr lang="es-MX" sz="2200" dirty="0"/>
              <a:t/>
            </a:r>
            <a:br>
              <a:rPr lang="es-MX" sz="2200" dirty="0"/>
            </a:br>
            <a:endParaRPr lang="es-AR" dirty="0"/>
          </a:p>
        </p:txBody>
      </p:sp>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1484784"/>
            <a:ext cx="4762500" cy="3101330"/>
          </a:xfrm>
          <a:prstGeom prst="rect">
            <a:avLst/>
          </a:prstGeom>
        </p:spPr>
      </p:pic>
    </p:spTree>
    <p:extLst>
      <p:ext uri="{BB962C8B-B14F-4D97-AF65-F5344CB8AC3E}">
        <p14:creationId xmlns:p14="http://schemas.microsoft.com/office/powerpoint/2010/main" val="855294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wipe(down)">
                                      <p:cBhvr>
                                        <p:cTn id="25" dur="580">
                                          <p:stCondLst>
                                            <p:cond delay="0"/>
                                          </p:stCondLst>
                                        </p:cTn>
                                        <p:tgtEl>
                                          <p:spTgt spid="2050"/>
                                        </p:tgtEl>
                                      </p:cBhvr>
                                    </p:animEffect>
                                    <p:anim calcmode="lin" valueType="num">
                                      <p:cBhvr>
                                        <p:cTn id="26"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1" dur="26">
                                          <p:stCondLst>
                                            <p:cond delay="650"/>
                                          </p:stCondLst>
                                        </p:cTn>
                                        <p:tgtEl>
                                          <p:spTgt spid="2050"/>
                                        </p:tgtEl>
                                      </p:cBhvr>
                                      <p:to x="100000" y="60000"/>
                                    </p:animScale>
                                    <p:animScale>
                                      <p:cBhvr>
                                        <p:cTn id="32" dur="166" decel="50000">
                                          <p:stCondLst>
                                            <p:cond delay="676"/>
                                          </p:stCondLst>
                                        </p:cTn>
                                        <p:tgtEl>
                                          <p:spTgt spid="2050"/>
                                        </p:tgtEl>
                                      </p:cBhvr>
                                      <p:to x="100000" y="100000"/>
                                    </p:animScale>
                                    <p:animScale>
                                      <p:cBhvr>
                                        <p:cTn id="33" dur="26">
                                          <p:stCondLst>
                                            <p:cond delay="1312"/>
                                          </p:stCondLst>
                                        </p:cTn>
                                        <p:tgtEl>
                                          <p:spTgt spid="2050"/>
                                        </p:tgtEl>
                                      </p:cBhvr>
                                      <p:to x="100000" y="80000"/>
                                    </p:animScale>
                                    <p:animScale>
                                      <p:cBhvr>
                                        <p:cTn id="34" dur="166" decel="50000">
                                          <p:stCondLst>
                                            <p:cond delay="1338"/>
                                          </p:stCondLst>
                                        </p:cTn>
                                        <p:tgtEl>
                                          <p:spTgt spid="2050"/>
                                        </p:tgtEl>
                                      </p:cBhvr>
                                      <p:to x="100000" y="100000"/>
                                    </p:animScale>
                                    <p:animScale>
                                      <p:cBhvr>
                                        <p:cTn id="35" dur="26">
                                          <p:stCondLst>
                                            <p:cond delay="1642"/>
                                          </p:stCondLst>
                                        </p:cTn>
                                        <p:tgtEl>
                                          <p:spTgt spid="2050"/>
                                        </p:tgtEl>
                                      </p:cBhvr>
                                      <p:to x="100000" y="90000"/>
                                    </p:animScale>
                                    <p:animScale>
                                      <p:cBhvr>
                                        <p:cTn id="36" dur="166" decel="50000">
                                          <p:stCondLst>
                                            <p:cond delay="1668"/>
                                          </p:stCondLst>
                                        </p:cTn>
                                        <p:tgtEl>
                                          <p:spTgt spid="2050"/>
                                        </p:tgtEl>
                                      </p:cBhvr>
                                      <p:to x="100000" y="100000"/>
                                    </p:animScale>
                                    <p:animScale>
                                      <p:cBhvr>
                                        <p:cTn id="37" dur="26">
                                          <p:stCondLst>
                                            <p:cond delay="1808"/>
                                          </p:stCondLst>
                                        </p:cTn>
                                        <p:tgtEl>
                                          <p:spTgt spid="2050"/>
                                        </p:tgtEl>
                                      </p:cBhvr>
                                      <p:to x="100000" y="95000"/>
                                    </p:animScale>
                                    <p:animScale>
                                      <p:cBhvr>
                                        <p:cTn id="38" dur="166" decel="50000">
                                          <p:stCondLst>
                                            <p:cond delay="1834"/>
                                          </p:stCondLst>
                                        </p:cTn>
                                        <p:tgtEl>
                                          <p:spTgt spid="205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heel(1)">
                                      <p:cBhvr>
                                        <p:cTn id="4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r>
              <a:rPr lang="es-AR" dirty="0">
                <a:solidFill>
                  <a:srgbClr val="FF0000"/>
                </a:solidFill>
              </a:rPr>
              <a:t>Vista </a:t>
            </a:r>
            <a:r>
              <a:rPr lang="es-AR" dirty="0" smtClean="0">
                <a:solidFill>
                  <a:srgbClr val="FF0000"/>
                </a:solidFill>
              </a:rPr>
              <a:t>Normal:</a:t>
            </a:r>
            <a:r>
              <a:rPr lang="es-MX" sz="2400" dirty="0">
                <a:solidFill>
                  <a:schemeClr val="tx1"/>
                </a:solidFill>
              </a:rPr>
              <a:t>La vista Normal es el modo de edición en el que trabajará con más frecuencia para crear las diapositivas. Debajo, la vista Normal muestra miniaturas de diapositiva a la izquierda, una ventana grande que muestra la diapositiva actual y una sección debajo de la diapositiva actual donde puede escribir sus notas de orador para cada diapositiva.</a:t>
            </a:r>
            <a:endParaRPr lang="es-AR" sz="2400" dirty="0">
              <a:solidFill>
                <a:schemeClr val="tx1"/>
              </a:solidFill>
            </a:endParaRPr>
          </a:p>
        </p:txBody>
      </p:sp>
      <p:sp>
        <p:nvSpPr>
          <p:cNvPr id="2" name="1 Título"/>
          <p:cNvSpPr>
            <a:spLocks noGrp="1"/>
          </p:cNvSpPr>
          <p:nvPr>
            <p:ph type="title"/>
          </p:nvPr>
        </p:nvSpPr>
        <p:spPr/>
        <p:txBody>
          <a:bodyPr>
            <a:normAutofit/>
          </a:bodyPr>
          <a:lstStyle/>
          <a:p>
            <a:r>
              <a:rPr lang="es-MX" dirty="0" smtClean="0"/>
              <a:t> </a:t>
            </a:r>
            <a:r>
              <a:rPr lang="es-MX" dirty="0"/>
              <a:t>Tipos de </a:t>
            </a:r>
            <a:r>
              <a:rPr lang="es-MX" dirty="0" smtClean="0"/>
              <a:t>Vistas</a:t>
            </a:r>
            <a:endParaRPr lang="es-A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4869160"/>
            <a:ext cx="5715000"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162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r>
              <a:rPr lang="es-MX" sz="2000" dirty="0">
                <a:solidFill>
                  <a:schemeClr val="tx1"/>
                </a:solidFill>
              </a:rPr>
              <a:t>La vista Clasificador de diapositivas (a continuación) muestra todas las diapositivas de la presentación en diapositivas en miniatura en secuencia horizontal. La vista Presentación con diapositivas es útil si necesita reorganizar las diapositivas: solo tiene que hacer clic y arrastrar las diapositivas a una nueva ubicación o agregar secciones para organizar las diapositivas en grupos significativos</a:t>
            </a:r>
            <a:r>
              <a:rPr lang="es-MX" sz="2000" dirty="0" smtClean="0">
                <a:solidFill>
                  <a:schemeClr val="tx1"/>
                </a:solidFill>
              </a:rPr>
              <a:t>.</a:t>
            </a:r>
          </a:p>
          <a:p>
            <a:r>
              <a:rPr lang="es-AR" sz="2000" dirty="0">
                <a:solidFill>
                  <a:schemeClr val="accent5"/>
                </a:solidFill>
              </a:rPr>
              <a:t>Vista Página de </a:t>
            </a:r>
            <a:r>
              <a:rPr lang="es-AR" sz="2000" dirty="0" smtClean="0">
                <a:solidFill>
                  <a:schemeClr val="accent5"/>
                </a:solidFill>
              </a:rPr>
              <a:t>notas:</a:t>
            </a:r>
            <a:r>
              <a:rPr lang="es-MX" sz="2000" dirty="0">
                <a:solidFill>
                  <a:schemeClr val="tx1"/>
                </a:solidFill>
              </a:rPr>
              <a:t>El panel Notas se encuentra debajo de la ventana de diapositiva. Puede imprimir sus notas o incluirlas en una presentación que envía a la audiencia o, simplemente, usarlas como indicaciones para sí mismo mientras presenta.</a:t>
            </a:r>
            <a:endParaRPr lang="es-AR" sz="2000" dirty="0">
              <a:solidFill>
                <a:schemeClr val="tx1"/>
              </a:solidFill>
            </a:endParaRPr>
          </a:p>
        </p:txBody>
      </p:sp>
      <p:sp>
        <p:nvSpPr>
          <p:cNvPr id="2" name="1 Título"/>
          <p:cNvSpPr>
            <a:spLocks noGrp="1"/>
          </p:cNvSpPr>
          <p:nvPr>
            <p:ph type="title"/>
          </p:nvPr>
        </p:nvSpPr>
        <p:spPr>
          <a:xfrm>
            <a:off x="683568" y="620688"/>
            <a:ext cx="7756263" cy="1054250"/>
          </a:xfrm>
        </p:spPr>
        <p:txBody>
          <a:bodyPr>
            <a:normAutofit fontScale="90000"/>
          </a:bodyPr>
          <a:lstStyle/>
          <a:p>
            <a:r>
              <a:rPr lang="es-AR" dirty="0"/>
              <a:t>Vista Clasificador de diapositivas</a:t>
            </a:r>
          </a:p>
        </p:txBody>
      </p:sp>
    </p:spTree>
    <p:extLst>
      <p:ext uri="{BB962C8B-B14F-4D97-AF65-F5344CB8AC3E}">
        <p14:creationId xmlns:p14="http://schemas.microsoft.com/office/powerpoint/2010/main" val="304348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AR" dirty="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3076996"/>
            <a:ext cx="7128792" cy="2368227"/>
          </a:xfrm>
          <a:prstGeom prst="rect">
            <a:avLst/>
          </a:prstGeom>
        </p:spPr>
      </p:pic>
      <p:sp>
        <p:nvSpPr>
          <p:cNvPr id="5" name="4 Marcador de contenido"/>
          <p:cNvSpPr>
            <a:spLocks noGrp="1"/>
          </p:cNvSpPr>
          <p:nvPr>
            <p:ph idx="1"/>
          </p:nvPr>
        </p:nvSpPr>
        <p:spPr>
          <a:xfrm>
            <a:off x="699247" y="3031277"/>
            <a:ext cx="7745505" cy="45719"/>
          </a:xfrm>
        </p:spPr>
        <p:txBody>
          <a:bodyPr>
            <a:normAutofit fontScale="25000" lnSpcReduction="20000"/>
          </a:bodyPr>
          <a:lstStyle/>
          <a:p>
            <a:endParaRPr lang="es-AR"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32656"/>
            <a:ext cx="7848872" cy="2744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669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80">
                                          <p:stCondLst>
                                            <p:cond delay="0"/>
                                          </p:stCondLst>
                                        </p:cTn>
                                        <p:tgtEl>
                                          <p:spTgt spid="1028"/>
                                        </p:tgtEl>
                                      </p:cBhvr>
                                    </p:animEffect>
                                    <p:anim calcmode="lin" valueType="num">
                                      <p:cBhvr>
                                        <p:cTn id="8"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8"/>
                                        </p:tgtEl>
                                      </p:cBhvr>
                                      <p:to x="100000" y="60000"/>
                                    </p:animScale>
                                    <p:animScale>
                                      <p:cBhvr>
                                        <p:cTn id="14" dur="166" decel="50000">
                                          <p:stCondLst>
                                            <p:cond delay="676"/>
                                          </p:stCondLst>
                                        </p:cTn>
                                        <p:tgtEl>
                                          <p:spTgt spid="1028"/>
                                        </p:tgtEl>
                                      </p:cBhvr>
                                      <p:to x="100000" y="100000"/>
                                    </p:animScale>
                                    <p:animScale>
                                      <p:cBhvr>
                                        <p:cTn id="15" dur="26">
                                          <p:stCondLst>
                                            <p:cond delay="1312"/>
                                          </p:stCondLst>
                                        </p:cTn>
                                        <p:tgtEl>
                                          <p:spTgt spid="1028"/>
                                        </p:tgtEl>
                                      </p:cBhvr>
                                      <p:to x="100000" y="80000"/>
                                    </p:animScale>
                                    <p:animScale>
                                      <p:cBhvr>
                                        <p:cTn id="16" dur="166" decel="50000">
                                          <p:stCondLst>
                                            <p:cond delay="1338"/>
                                          </p:stCondLst>
                                        </p:cTn>
                                        <p:tgtEl>
                                          <p:spTgt spid="1028"/>
                                        </p:tgtEl>
                                      </p:cBhvr>
                                      <p:to x="100000" y="100000"/>
                                    </p:animScale>
                                    <p:animScale>
                                      <p:cBhvr>
                                        <p:cTn id="17" dur="26">
                                          <p:stCondLst>
                                            <p:cond delay="1642"/>
                                          </p:stCondLst>
                                        </p:cTn>
                                        <p:tgtEl>
                                          <p:spTgt spid="1028"/>
                                        </p:tgtEl>
                                      </p:cBhvr>
                                      <p:to x="100000" y="90000"/>
                                    </p:animScale>
                                    <p:animScale>
                                      <p:cBhvr>
                                        <p:cTn id="18" dur="166" decel="50000">
                                          <p:stCondLst>
                                            <p:cond delay="1668"/>
                                          </p:stCondLst>
                                        </p:cTn>
                                        <p:tgtEl>
                                          <p:spTgt spid="1028"/>
                                        </p:tgtEl>
                                      </p:cBhvr>
                                      <p:to x="100000" y="100000"/>
                                    </p:animScale>
                                    <p:animScale>
                                      <p:cBhvr>
                                        <p:cTn id="19" dur="26">
                                          <p:stCondLst>
                                            <p:cond delay="1808"/>
                                          </p:stCondLst>
                                        </p:cTn>
                                        <p:tgtEl>
                                          <p:spTgt spid="1028"/>
                                        </p:tgtEl>
                                      </p:cBhvr>
                                      <p:to x="100000" y="95000"/>
                                    </p:animScale>
                                    <p:animScale>
                                      <p:cBhvr>
                                        <p:cTn id="20" dur="166" decel="50000">
                                          <p:stCondLst>
                                            <p:cond delay="1834"/>
                                          </p:stCondLst>
                                        </p:cTn>
                                        <p:tgtEl>
                                          <p:spTgt spid="102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rtoné">
  <a:themeElements>
    <a:clrScheme name="Cartoné">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artoné">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artoné">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223</TotalTime>
  <Words>817</Words>
  <Application>Microsoft Office PowerPoint</Application>
  <PresentationFormat>Presentación en pantalla (4:3)</PresentationFormat>
  <Paragraphs>52</Paragraphs>
  <Slides>15</Slides>
  <Notes>1</Notes>
  <HiddenSlides>0</HiddenSlides>
  <MMClips>0</MMClips>
  <ScaleCrop>false</ScaleCrop>
  <HeadingPairs>
    <vt:vector size="4" baseType="variant">
      <vt:variant>
        <vt:lpstr>Tema</vt:lpstr>
      </vt:variant>
      <vt:variant>
        <vt:i4>1</vt:i4>
      </vt:variant>
      <vt:variant>
        <vt:lpstr>Títulos de diapositiva</vt:lpstr>
      </vt:variant>
      <vt:variant>
        <vt:i4>15</vt:i4>
      </vt:variant>
    </vt:vector>
  </HeadingPairs>
  <TitlesOfParts>
    <vt:vector size="16" baseType="lpstr">
      <vt:lpstr>Cartoné</vt:lpstr>
      <vt:lpstr>LABORATORIO DE INFORMATICA </vt:lpstr>
      <vt:lpstr>Presentación de PowerPoint</vt:lpstr>
      <vt:lpstr> Definición de Power Point y su utilidad</vt:lpstr>
      <vt:lpstr> Características más importantes de  power point</vt:lpstr>
      <vt:lpstr> Elementos de Power Point-Funciones que cumple cada elemento</vt:lpstr>
      <vt:lpstr> Guía sobre PowerPoint: qué es, características y preguntas ... hubspot.eshttps://blog.hubspot.es › marketing › que-es-powerpoint </vt:lpstr>
      <vt:lpstr> Tipos de Vistas</vt:lpstr>
      <vt:lpstr>Vista Clasificador de diapositivas</vt:lpstr>
      <vt:lpstr>Presentación de PowerPoint</vt:lpstr>
      <vt:lpstr>Vista Esquema</vt:lpstr>
      <vt:lpstr>Vista patron</vt:lpstr>
      <vt:lpstr>Vista Presentación con diapositivas</vt:lpstr>
      <vt:lpstr>Vista Moderador</vt:lpstr>
      <vt:lpstr>Vista de lectura</vt:lpstr>
      <vt:lpstr>Animacion y  transicion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LABORATORIO DE INFORMATICA PRACTICO «N°3»</dc:title>
  <dc:creator>pc8</dc:creator>
  <cp:lastModifiedBy>pc8</cp:lastModifiedBy>
  <cp:revision>28</cp:revision>
  <dcterms:created xsi:type="dcterms:W3CDTF">2023-07-03T18:52:42Z</dcterms:created>
  <dcterms:modified xsi:type="dcterms:W3CDTF">2023-08-01T17:54:11Z</dcterms:modified>
</cp:coreProperties>
</file>