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1F13-E356-4F58-B92A-A2A3D56DC626}" type="datetimeFigureOut">
              <a:rPr lang="es-ES" smtClean="0"/>
              <a:pPr/>
              <a:t>14/09/2023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9A5FF-4C99-4F18-AA39-937906C6E1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Taller de </a:t>
            </a:r>
            <a:r>
              <a:rPr lang="es-ES" dirty="0" err="1" smtClean="0"/>
              <a:t>Mineria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Colegio del </a:t>
            </a:r>
            <a:r>
              <a:rPr lang="es-ES" dirty="0" smtClean="0"/>
              <a:t>prado </a:t>
            </a:r>
            <a:endParaRPr lang="es-ES" dirty="0" smtClean="0"/>
          </a:p>
          <a:p>
            <a:r>
              <a:rPr lang="es-ES" dirty="0" smtClean="0"/>
              <a:t>Fecha  22  08  2023</a:t>
            </a:r>
          </a:p>
          <a:p>
            <a:r>
              <a:rPr lang="es-ES" dirty="0" err="1" smtClean="0"/>
              <a:t>Prof</a:t>
            </a:r>
            <a:r>
              <a:rPr lang="es-ES" dirty="0" smtClean="0"/>
              <a:t>  Andrea   Gonzales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406007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</Words>
  <Application>Microsoft Office PowerPoint</Application>
  <PresentationFormat>Presentación en pantalla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Taller de Mineria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Mineria</dc:title>
  <dc:creator>Secundaria</dc:creator>
  <cp:lastModifiedBy>Secundaria</cp:lastModifiedBy>
  <cp:revision>10</cp:revision>
  <dcterms:created xsi:type="dcterms:W3CDTF">2023-08-22T18:18:11Z</dcterms:created>
  <dcterms:modified xsi:type="dcterms:W3CDTF">2023-09-14T18:40:04Z</dcterms:modified>
</cp:coreProperties>
</file>