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CFFCC"/>
    <a:srgbClr val="EC5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316" autoAdjust="0"/>
    <p:restoredTop sz="94660" autoAdjust="0"/>
  </p:normalViewPr>
  <p:slideViewPr>
    <p:cSldViewPr>
      <p:cViewPr>
        <p:scale>
          <a:sx n="64" d="100"/>
          <a:sy n="64" d="100"/>
        </p:scale>
        <p:origin x="-135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F9C50-5FF5-43FE-93D9-273BBC4F0789}" type="datetimeFigureOut">
              <a:rPr lang="es-AR" smtClean="0"/>
              <a:pPr/>
              <a:t>14/09/2023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67753-CBBE-47FE-9397-B8AC41776B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964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7943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407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146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797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614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0824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4740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3745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2244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398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5199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C273-A47B-4D9F-9719-537CADE5FA7D}" type="datetimeFigureOut">
              <a:rPr lang="es-AR" smtClean="0"/>
              <a:pPr/>
              <a:t>14/09/2023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49F3-4E5B-426C-B8EB-36D205E99A6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08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848872" cy="6325802"/>
          </a:xfrm>
        </p:spPr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TALLERES</a:t>
            </a:r>
            <a:br>
              <a:rPr lang="es-AR" sz="54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s-AR" sz="54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DE</a:t>
            </a:r>
            <a:br>
              <a:rPr lang="es-AR" sz="54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s-AR" sz="54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MINERIA</a:t>
            </a:r>
            <a:endParaRPr lang="es-AR" sz="5400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72751" y="-1718013"/>
            <a:ext cx="9201857" cy="75472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dirty="0" smtClean="0">
                <a:latin typeface="Aparajita" pitchFamily="34" charset="0"/>
                <a:cs typeface="Aparajita" pitchFamily="34" charset="0"/>
              </a:rPr>
              <a:t>LOURDES CARABAJAL</a:t>
            </a:r>
          </a:p>
          <a:p>
            <a:pPr algn="ctr"/>
            <a:r>
              <a:rPr lang="es-AR" sz="4400" dirty="0" smtClean="0">
                <a:latin typeface="Aparajita" pitchFamily="34" charset="0"/>
                <a:cs typeface="Aparajita" pitchFamily="34" charset="0"/>
              </a:rPr>
              <a:t>1°A</a:t>
            </a:r>
          </a:p>
          <a:p>
            <a:pPr algn="ctr"/>
            <a:r>
              <a:rPr lang="es-AR" sz="4400" dirty="0" smtClean="0">
                <a:latin typeface="Aparajita" pitchFamily="34" charset="0"/>
                <a:cs typeface="Aparajita" pitchFamily="34" charset="0"/>
              </a:rPr>
              <a:t>2023</a:t>
            </a:r>
          </a:p>
          <a:p>
            <a:pPr algn="ctr"/>
            <a:r>
              <a:rPr lang="es-AR" sz="4400" dirty="0" smtClean="0">
                <a:latin typeface="Aparajita" pitchFamily="34" charset="0"/>
                <a:cs typeface="Aparajita" pitchFamily="34" charset="0"/>
              </a:rPr>
              <a:t>LABORATORIO DE INFORMATICA</a:t>
            </a:r>
            <a:endParaRPr lang="es-AR" sz="44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7" y="480595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1044624" y="-1899558"/>
            <a:ext cx="10188626" cy="89663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6000" dirty="0" smtClean="0">
                <a:latin typeface="Agency FB" pitchFamily="34" charset="0"/>
              </a:rPr>
              <a:t>TALLERES</a:t>
            </a:r>
            <a:endParaRPr lang="es-AR" sz="6000" dirty="0">
              <a:latin typeface="Agency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520828" y="-1489352"/>
            <a:ext cx="8722427" cy="84298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/>
              <a:t>TALLER DE </a:t>
            </a:r>
            <a:r>
              <a:rPr lang="es-AR" sz="3600" dirty="0" smtClean="0"/>
              <a:t>HERRAMIENTAS</a:t>
            </a:r>
            <a:endParaRPr lang="es-AR" sz="3600" dirty="0"/>
          </a:p>
        </p:txBody>
      </p:sp>
      <p:sp>
        <p:nvSpPr>
          <p:cNvPr id="6" name="5 Rectángulo"/>
          <p:cNvSpPr/>
          <p:nvPr/>
        </p:nvSpPr>
        <p:spPr>
          <a:xfrm>
            <a:off x="-1323110" y="-1963260"/>
            <a:ext cx="9942940" cy="9051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s-AR" sz="2400" dirty="0" smtClean="0">
                <a:latin typeface="Aharoni" pitchFamily="2" charset="-79"/>
                <a:cs typeface="Aharoni" pitchFamily="2" charset="-79"/>
              </a:rPr>
              <a:t>        En </a:t>
            </a:r>
            <a:r>
              <a:rPr lang="es-AR" sz="2400" dirty="0">
                <a:latin typeface="Aharoni" pitchFamily="2" charset="-79"/>
                <a:cs typeface="Aharoni" pitchFamily="2" charset="-79"/>
              </a:rPr>
              <a:t>este taller se aprende sobre el manejo y tipo de herramientas.</a:t>
            </a:r>
          </a:p>
          <a:p>
            <a:pPr algn="ctr"/>
            <a:r>
              <a:rPr lang="es-AR" sz="2400" dirty="0">
                <a:latin typeface="Aharoni" pitchFamily="2" charset="-79"/>
                <a:cs typeface="Aharoni" pitchFamily="2" charset="-79"/>
              </a:rPr>
              <a:t>Aquí se realizó una estantería de 4 niveles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86" y="3793729"/>
            <a:ext cx="4023990" cy="263691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97" y="-55359"/>
            <a:ext cx="3459879" cy="278092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86" y="2878674"/>
            <a:ext cx="4680520" cy="253752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94" y="1829979"/>
            <a:ext cx="4860032" cy="3861048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3438773"/>
            <a:ext cx="4104456" cy="3151382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-1323110" y="-1885413"/>
            <a:ext cx="10138716" cy="8952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latin typeface="Aharoni" pitchFamily="2" charset="-79"/>
                <a:cs typeface="Aharoni" pitchFamily="2" charset="-79"/>
              </a:rPr>
              <a:t>TALLER DE INFORMATICA</a:t>
            </a:r>
            <a:endParaRPr lang="es-A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-1323110" y="-1941768"/>
            <a:ext cx="10169066" cy="90085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AR" dirty="0">
                <a:latin typeface="Aharoni" pitchFamily="2" charset="-79"/>
                <a:cs typeface="Aharoni" pitchFamily="2" charset="-79"/>
              </a:rPr>
              <a:t> El laboratorio de </a:t>
            </a:r>
            <a:r>
              <a:rPr lang="es-AR" sz="2000" dirty="0">
                <a:latin typeface="Aharoni" pitchFamily="2" charset="-79"/>
                <a:cs typeface="Aharoni" pitchFamily="2" charset="-79"/>
              </a:rPr>
              <a:t>Informática</a:t>
            </a:r>
            <a:r>
              <a:rPr lang="es-AR" dirty="0">
                <a:latin typeface="Aharoni" pitchFamily="2" charset="-79"/>
                <a:cs typeface="Aharoni" pitchFamily="2" charset="-79"/>
              </a:rPr>
              <a:t> es un instrumento para la práctica de programas</a:t>
            </a:r>
          </a:p>
          <a:p>
            <a:pPr algn="ctr">
              <a:lnSpc>
                <a:spcPct val="150000"/>
              </a:lnSpc>
            </a:pPr>
            <a:r>
              <a:rPr lang="es-AR" dirty="0">
                <a:latin typeface="Aharoni" pitchFamily="2" charset="-79"/>
                <a:cs typeface="Aharoni" pitchFamily="2" charset="-79"/>
              </a:rPr>
              <a:t> de informática, tales como Excel, Word, Power Point, </a:t>
            </a:r>
            <a:r>
              <a:rPr lang="es-AR" dirty="0" err="1">
                <a:latin typeface="Aharoni" pitchFamily="2" charset="-79"/>
                <a:cs typeface="Aharoni" pitchFamily="2" charset="-79"/>
              </a:rPr>
              <a:t>Scracht</a:t>
            </a:r>
            <a:r>
              <a:rPr lang="es-AR" dirty="0">
                <a:latin typeface="Aharoni" pitchFamily="2" charset="-79"/>
                <a:cs typeface="Aharoni" pitchFamily="2" charset="-79"/>
              </a:rPr>
              <a:t>, </a:t>
            </a:r>
            <a:r>
              <a:rPr lang="es-AR" dirty="0" err="1">
                <a:latin typeface="Aharoni" pitchFamily="2" charset="-79"/>
                <a:cs typeface="Aharoni" pitchFamily="2" charset="-79"/>
              </a:rPr>
              <a:t>Canva</a:t>
            </a:r>
            <a:r>
              <a:rPr lang="es-AR" dirty="0">
                <a:latin typeface="Aharoni" pitchFamily="2" charset="-79"/>
                <a:cs typeface="Aharoni" pitchFamily="2" charset="-79"/>
              </a:rPr>
              <a:t>, etc. </a:t>
            </a:r>
          </a:p>
          <a:p>
            <a:pPr algn="ctr">
              <a:lnSpc>
                <a:spcPct val="150000"/>
              </a:lnSpc>
            </a:pPr>
            <a:r>
              <a:rPr lang="es-AR" dirty="0">
                <a:latin typeface="Aharoni" pitchFamily="2" charset="-79"/>
                <a:cs typeface="Aharoni" pitchFamily="2" charset="-79"/>
              </a:rPr>
              <a:t>Es un espacio para estudiar, experimentar y aprender el funcionamiento de la PC y los programas de informática y</a:t>
            </a:r>
          </a:p>
          <a:p>
            <a:pPr algn="ctr">
              <a:lnSpc>
                <a:spcPct val="150000"/>
              </a:lnSpc>
            </a:pPr>
            <a:r>
              <a:rPr lang="es-AR" dirty="0">
                <a:latin typeface="Aharoni" pitchFamily="2" charset="-79"/>
                <a:cs typeface="Aharoni" pitchFamily="2" charset="-79"/>
              </a:rPr>
              <a:t> practicar su uso.</a:t>
            </a:r>
          </a:p>
          <a:p>
            <a:pPr algn="ctr"/>
            <a:endParaRPr lang="es-AR" dirty="0"/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91" y="161394"/>
            <a:ext cx="4744208" cy="2547200"/>
          </a:xfrm>
          <a:prstGeom prst="rect">
            <a:avLst/>
          </a:prstGeom>
        </p:spPr>
      </p:pic>
      <p:pic>
        <p:nvPicPr>
          <p:cNvPr id="1027" name="102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" y="4335028"/>
            <a:ext cx="4989805" cy="2348880"/>
          </a:xfrm>
          <a:prstGeom prst="rect">
            <a:avLst/>
          </a:prstGeom>
        </p:spPr>
      </p:pic>
      <p:pic>
        <p:nvPicPr>
          <p:cNvPr id="1029" name="1028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34994"/>
            <a:ext cx="3837676" cy="3429000"/>
          </a:xfrm>
          <a:prstGeom prst="rect">
            <a:avLst/>
          </a:prstGeom>
        </p:spPr>
      </p:pic>
      <p:pic>
        <p:nvPicPr>
          <p:cNvPr id="1045" name="1044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20" y="-858743"/>
            <a:ext cx="5220580" cy="3861048"/>
          </a:xfrm>
          <a:prstGeom prst="rect">
            <a:avLst/>
          </a:prstGeom>
        </p:spPr>
      </p:pic>
      <p:pic>
        <p:nvPicPr>
          <p:cNvPr id="1046" name="1045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17" y="2136587"/>
            <a:ext cx="4509138" cy="3205548"/>
          </a:xfrm>
          <a:prstGeom prst="rect">
            <a:avLst/>
          </a:prstGeom>
        </p:spPr>
      </p:pic>
      <p:pic>
        <p:nvPicPr>
          <p:cNvPr id="1047" name="104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396" y="718663"/>
            <a:ext cx="5148064" cy="4725144"/>
          </a:xfrm>
          <a:prstGeom prst="rect">
            <a:avLst/>
          </a:prstGeom>
        </p:spPr>
      </p:pic>
      <p:pic>
        <p:nvPicPr>
          <p:cNvPr id="1048" name="1047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5" y="328900"/>
            <a:ext cx="5228326" cy="4135253"/>
          </a:xfrm>
          <a:prstGeom prst="rect">
            <a:avLst/>
          </a:prstGeom>
        </p:spPr>
      </p:pic>
      <p:sp>
        <p:nvSpPr>
          <p:cNvPr id="1051" name="1050 Rectángulo"/>
          <p:cNvSpPr/>
          <p:nvPr/>
        </p:nvSpPr>
        <p:spPr>
          <a:xfrm>
            <a:off x="-1008441" y="-1885413"/>
            <a:ext cx="10137547" cy="86025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latin typeface="Aharoni" pitchFamily="2" charset="-79"/>
                <a:cs typeface="Aharoni" pitchFamily="2" charset="-79"/>
              </a:rPr>
              <a:t>TALLER DE ELECTRICIDAD</a:t>
            </a:r>
            <a:endParaRPr lang="es-AR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79" name="1078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97" y="-1291818"/>
            <a:ext cx="3834515" cy="4647409"/>
          </a:xfrm>
          <a:prstGeom prst="rect">
            <a:avLst/>
          </a:prstGeom>
        </p:spPr>
      </p:pic>
      <p:pic>
        <p:nvPicPr>
          <p:cNvPr id="1080" name="1079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3" y="3203183"/>
            <a:ext cx="3934823" cy="3205548"/>
          </a:xfrm>
          <a:prstGeom prst="rect">
            <a:avLst/>
          </a:prstGeom>
        </p:spPr>
      </p:pic>
      <p:pic>
        <p:nvPicPr>
          <p:cNvPr id="1083" name="1082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02" y="-819024"/>
            <a:ext cx="4073526" cy="3821330"/>
          </a:xfrm>
          <a:prstGeom prst="rect">
            <a:avLst/>
          </a:prstGeom>
        </p:spPr>
      </p:pic>
      <p:pic>
        <p:nvPicPr>
          <p:cNvPr id="1088" name="1087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76" y="2055628"/>
            <a:ext cx="6984244" cy="4114800"/>
          </a:xfrm>
          <a:prstGeom prst="rect">
            <a:avLst/>
          </a:prstGeom>
        </p:spPr>
      </p:pic>
      <p:pic>
        <p:nvPicPr>
          <p:cNvPr id="13" name="y2mate.com - TINI Tiago PZK  El Último Beso Video Ofici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12446104" y="3355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169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4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25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27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29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3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4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39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48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3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6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70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77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75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8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615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75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92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4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96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6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4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107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75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10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7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22" grpId="0" animBg="1"/>
      <p:bldP spid="105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42</Words>
  <Application>Microsoft Office PowerPoint</Application>
  <PresentationFormat>Presentación en pantalla (4:3)</PresentationFormat>
  <Paragraphs>15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87</cp:revision>
  <dcterms:created xsi:type="dcterms:W3CDTF">2023-08-15T18:00:10Z</dcterms:created>
  <dcterms:modified xsi:type="dcterms:W3CDTF">2023-09-14T19:37:44Z</dcterms:modified>
</cp:coreProperties>
</file>