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7396F-0B27-4AF9-A6C2-0CE264F3CB62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9E955-2A54-4489-B9B3-A9E2B84F23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23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E955-2A54-4489-B9B3-A9E2B84F23D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B936-5EA1-4911-B4DE-DC3BA598A489}" type="datetimeFigureOut">
              <a:rPr lang="es-ES" smtClean="0"/>
              <a:pPr/>
              <a:t>14/09/2023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B8E8-C1BA-425C-A4EC-BD5AE2BB7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audio" Target="../media/media1.mp3"/><Relationship Id="rId16" Type="http://schemas.openxmlformats.org/officeDocument/2006/relationships/image" Target="../media/image12.jpeg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2"/>
                </a:solidFill>
                <a:latin typeface="Eras Bold ITC" pitchFamily="34" charset="0"/>
                <a:cs typeface="David" pitchFamily="34" charset="-79"/>
              </a:rPr>
              <a:t>TALLERES DE MINERIA</a:t>
            </a:r>
            <a:endParaRPr lang="es-ES" sz="5400" dirty="0">
              <a:solidFill>
                <a:schemeClr val="bg2"/>
              </a:solidFill>
              <a:latin typeface="Eras Bold ITC" pitchFamily="34" charset="0"/>
              <a:cs typeface="David" pitchFamily="34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292895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LABORATORIO DE INFORMATICA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Practico Nº5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Giovanni de la Vega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2023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1ºA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Profe: Andrea Gómez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6 Imagen" descr="pra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728" y="0"/>
            <a:ext cx="1279272" cy="1714488"/>
          </a:xfrm>
          <a:prstGeom prst="rect">
            <a:avLst/>
          </a:prstGeom>
        </p:spPr>
      </p:pic>
      <p:pic>
        <p:nvPicPr>
          <p:cNvPr id="10" name="9 Imagen" descr="WhatsApp Image 2023-04-24 at 17.17.47 (5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85728"/>
            <a:ext cx="2214578" cy="2952770"/>
          </a:xfrm>
          <a:prstGeom prst="rect">
            <a:avLst/>
          </a:prstGeom>
        </p:spPr>
      </p:pic>
      <p:pic>
        <p:nvPicPr>
          <p:cNvPr id="13" name="12 Imagen" descr="WhatsApp Image 2023-04-24 at 17.17.46 (7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3429000"/>
            <a:ext cx="2428892" cy="3238523"/>
          </a:xfrm>
          <a:prstGeom prst="rect">
            <a:avLst/>
          </a:prstGeom>
        </p:spPr>
      </p:pic>
      <p:pic>
        <p:nvPicPr>
          <p:cNvPr id="1027" name="Picture 3" descr="\\PC07\Secundaria\1º A\FOTOS\taller herramientas\WhatsApp Image 2023-04-24 at 16.58.44.jpeg"/>
          <p:cNvPicPr>
            <a:picLocks noChangeAspect="1" noChangeArrowheads="1"/>
          </p:cNvPicPr>
          <p:nvPr/>
        </p:nvPicPr>
        <p:blipFill>
          <a:blip r:embed="rId8"/>
          <a:srcRect l="11718" t="16667" r="16406" b="13542"/>
          <a:stretch>
            <a:fillRect/>
          </a:stretch>
        </p:blipFill>
        <p:spPr bwMode="auto">
          <a:xfrm>
            <a:off x="5000628" y="285728"/>
            <a:ext cx="3727590" cy="2714644"/>
          </a:xfrm>
          <a:prstGeom prst="rect">
            <a:avLst/>
          </a:prstGeom>
          <a:noFill/>
        </p:spPr>
      </p:pic>
      <p:pic>
        <p:nvPicPr>
          <p:cNvPr id="1028" name="Picture 4" descr="\\PC07\Secundaria\1º A\FOTOS\talleres\WhatsApp Image 2023-04-24 at 5.15.02 PM (1)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40794" y="3714752"/>
            <a:ext cx="3703172" cy="278605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1928794" y="2500306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En este taller se trabaja con empalmes, maquetas, conectar un circuito eléctrico, las fuentes de la electricidad y pelar cables. </a:t>
            </a:r>
            <a:endParaRPr lang="es-E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9" name="Picture 5" descr="\\PC07\Secundaria\1º A\FOTOS\talleres\WhatsApp Image 2023-04-24 at 5.14.47 PM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0"/>
            <a:ext cx="2708150" cy="3309962"/>
          </a:xfrm>
          <a:prstGeom prst="rect">
            <a:avLst/>
          </a:prstGeom>
          <a:noFill/>
        </p:spPr>
      </p:pic>
      <p:pic>
        <p:nvPicPr>
          <p:cNvPr id="1030" name="Picture 6" descr="\\PC07\Secundaria\1º A\FOTOS\talleres\WhatsApp Image 2023-04-24 at 5.15.01 PM (1)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3714752"/>
            <a:ext cx="3798158" cy="2857520"/>
          </a:xfrm>
          <a:prstGeom prst="rect">
            <a:avLst/>
          </a:prstGeom>
          <a:noFill/>
        </p:spPr>
      </p:pic>
      <p:pic>
        <p:nvPicPr>
          <p:cNvPr id="1031" name="Picture 7" descr="\\PC07\Secundaria\1º A\FOTOS\talleres\WhatsApp Image 2023-04-24 at 5.15.00 PM (1)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90" y="214290"/>
            <a:ext cx="3798157" cy="3000396"/>
          </a:xfrm>
          <a:prstGeom prst="rect">
            <a:avLst/>
          </a:prstGeom>
          <a:noFill/>
        </p:spPr>
      </p:pic>
      <p:pic>
        <p:nvPicPr>
          <p:cNvPr id="1032" name="Picture 8" descr="\\PC07\Secundaria\1º A\FOTOS\talleres\WhatsApp Image 2023-04-24 at 5.15.00 PM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52" y="3714752"/>
            <a:ext cx="3796080" cy="2928958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En este taller se aprende sobre el manejo y tipo de herramientas.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Aquí se realizó una estantería de 4 niveles</a:t>
            </a:r>
            <a:endParaRPr lang="es-E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\\PC07\Secundaria\1º A\FOTOS\taller herramientas\WhatsApp Image 2023-04-24 at 17.02.45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9" y="0"/>
            <a:ext cx="3357553" cy="2518165"/>
          </a:xfrm>
          <a:prstGeom prst="rect">
            <a:avLst/>
          </a:prstGeom>
          <a:noFill/>
        </p:spPr>
      </p:pic>
      <p:pic>
        <p:nvPicPr>
          <p:cNvPr id="5" name="Picture 4" descr="\\PC07\Secundaria\1º A\FOTOS\talleres\WhatsApp Image 2023-04-27 at 3.36.05 PM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278218"/>
            <a:ext cx="3428992" cy="2579782"/>
          </a:xfrm>
          <a:prstGeom prst="rect">
            <a:avLst/>
          </a:prstGeom>
          <a:noFill/>
        </p:spPr>
      </p:pic>
      <p:pic>
        <p:nvPicPr>
          <p:cNvPr id="6" name="Picture 5" descr="\\PC07\Secundaria\1º A\FOTOS\talleres\WhatsApp Image 2023-04-27 at 3.36.06 PM (1)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29322" y="4357694"/>
            <a:ext cx="3214678" cy="2500306"/>
          </a:xfrm>
          <a:prstGeom prst="rect">
            <a:avLst/>
          </a:prstGeom>
          <a:noFill/>
        </p:spPr>
      </p:pic>
      <p:pic>
        <p:nvPicPr>
          <p:cNvPr id="8" name="Picture 6" descr="\\PC07\Secundaria\1º A\FOTOS\talleres\WhatsApp Image 2023-04-27 at 3.36.06 PM.jpe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9322" y="0"/>
            <a:ext cx="3214678" cy="2500306"/>
          </a:xfrm>
          <a:prstGeom prst="rect">
            <a:avLst/>
          </a:prstGeom>
          <a:noFill/>
        </p:spPr>
      </p:pic>
      <p:pic>
        <p:nvPicPr>
          <p:cNvPr id="9" name="Picture 7" descr="\\PC07\Secundaria\1º A\FOTOS\talleres\WhatsApp Image 2023-04-27 at 3.36.05 PM (1).jpe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86116" y="2500306"/>
            <a:ext cx="2943573" cy="2214578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2286000" y="21363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El laboratorio de Informática es un instrumento para la práctica de </a:t>
            </a:r>
            <a:r>
              <a:rPr lang="es-ES" dirty="0" err="1" smtClean="0">
                <a:solidFill>
                  <a:schemeClr val="bg1"/>
                </a:solidFill>
                <a:latin typeface="Arial Black" pitchFamily="34" charset="0"/>
              </a:rPr>
              <a:t>progra</a:t>
            </a:r>
            <a:endParaRPr lang="es-ES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 de informática, tales como Excel, Word, Power Point, Escrachó, Canva, etc. 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Es un espacio para estudiar, experimentar y aprender el funcionamiento de la PC y los programas de informática y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 practicar su uso.</a:t>
            </a:r>
          </a:p>
          <a:p>
            <a:endParaRPr lang="es-ES" dirty="0">
              <a:latin typeface="Arial Black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00232" y="2643182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</a:rPr>
              <a:t>    </a:t>
            </a:r>
            <a:r>
              <a:rPr lang="es-ES" sz="5400" dirty="0" smtClean="0">
                <a:solidFill>
                  <a:schemeClr val="bg1"/>
                </a:solidFill>
                <a:latin typeface="Arial Black" pitchFamily="34" charset="0"/>
              </a:rPr>
              <a:t>Taller de                               herramientas</a:t>
            </a:r>
            <a:endParaRPr lang="es-E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357422" y="2500306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es-ES" sz="5400" dirty="0" smtClean="0">
                <a:solidFill>
                  <a:schemeClr val="bg1"/>
                </a:solidFill>
                <a:latin typeface="Arial Black" pitchFamily="34" charset="0"/>
              </a:rPr>
              <a:t>Taller de   Electricidad</a:t>
            </a:r>
            <a:endParaRPr lang="es-E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214546" y="2500306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es-ES" sz="5400" dirty="0" smtClean="0">
                <a:solidFill>
                  <a:schemeClr val="bg1"/>
                </a:solidFill>
                <a:latin typeface="Arial Black" pitchFamily="34" charset="0"/>
              </a:rPr>
              <a:t>taller de informática</a:t>
            </a:r>
            <a:endParaRPr lang="es-E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y2mate.com - Los Del Espacio  LIT killah Duki Emilia Tiago PZK FMK Rusherking Maria Becerra Big 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71987" y="-19072"/>
            <a:ext cx="578608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3382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1"/>
      <p:bldP spid="3" grpId="0" uiExpand="1" build="p"/>
      <p:bldP spid="3" grpId="1" uiExpand="1" build="p"/>
      <p:bldP spid="22" grpId="0"/>
      <p:bldP spid="22" grpId="1"/>
      <p:bldP spid="24" grpId="0"/>
      <p:bldP spid="23" grpId="0"/>
      <p:bldP spid="23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77</Words>
  <Application>Microsoft Office PowerPoint</Application>
  <PresentationFormat>Presentación en pantalla (4:3)</PresentationFormat>
  <Paragraphs>18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</dc:title>
  <dc:creator>Secundaria</dc:creator>
  <cp:lastModifiedBy>Secundaria</cp:lastModifiedBy>
  <cp:revision>37</cp:revision>
  <dcterms:created xsi:type="dcterms:W3CDTF">2023-08-15T18:00:20Z</dcterms:created>
  <dcterms:modified xsi:type="dcterms:W3CDTF">2023-09-14T18:56:23Z</dcterms:modified>
</cp:coreProperties>
</file>