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401"/>
    <a:srgbClr val="C8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4" d="100"/>
          <a:sy n="44" d="100"/>
        </p:scale>
        <p:origin x="-113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897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17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628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486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60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3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579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84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217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53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7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CC64-4A67-489A-BDE5-D5F61C00587C}" type="datetimeFigureOut">
              <a:rPr lang="es-AR" smtClean="0"/>
              <a:t>14/09/2023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819B-CB39-4E56-AAF5-CFD161D79F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0894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g"/><Relationship Id="rId15" Type="http://schemas.openxmlformats.org/officeDocument/2006/relationships/image" Target="../media/image12.jpeg"/><Relationship Id="rId10" Type="http://schemas.openxmlformats.org/officeDocument/2006/relationships/image" Target="../media/image7.jp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C91401"/>
                </a:solidFill>
              </a:rPr>
              <a:t>TALLERES DE MINERIA </a:t>
            </a:r>
            <a:endParaRPr lang="es-AR" dirty="0">
              <a:solidFill>
                <a:srgbClr val="C9140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497363"/>
          </a:xfrm>
        </p:spPr>
        <p:txBody>
          <a:bodyPr/>
          <a:lstStyle/>
          <a:p>
            <a:r>
              <a:rPr lang="es-AR" dirty="0" smtClean="0"/>
              <a:t>            </a:t>
            </a:r>
            <a:r>
              <a:rPr lang="es-AR" sz="2400" dirty="0" smtClean="0"/>
              <a:t>LABORATORIO DE INFORMATICA </a:t>
            </a:r>
          </a:p>
          <a:p>
            <a:r>
              <a:rPr lang="es-AR" sz="1800" dirty="0" smtClean="0"/>
              <a:t>                     </a:t>
            </a:r>
            <a:r>
              <a:rPr lang="es-AR" sz="2400" dirty="0" smtClean="0"/>
              <a:t>PROFESORA: ANREA GOMEZ </a:t>
            </a:r>
          </a:p>
          <a:p>
            <a:r>
              <a:rPr lang="es-AR" sz="2400" dirty="0" smtClean="0"/>
              <a:t>                 MARISOL AGUILERA</a:t>
            </a:r>
          </a:p>
          <a:p>
            <a:r>
              <a:rPr lang="es-AR" sz="2400" dirty="0" smtClean="0"/>
              <a:t>                  CURSO:1ª</a:t>
            </a:r>
          </a:p>
          <a:p>
            <a:pPr marL="0" indent="0">
              <a:buNone/>
            </a:pPr>
            <a:r>
              <a:rPr lang="es-AR" sz="1800" dirty="0" smtClean="0"/>
              <a:t>                                </a:t>
            </a:r>
            <a:r>
              <a:rPr lang="es-AR" sz="2400" dirty="0" smtClean="0"/>
              <a:t>AÑO: 2023 </a:t>
            </a:r>
            <a:endParaRPr lang="es-A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3" name="1032 Conector recto de flecha"/>
          <p:cNvCxnSpPr/>
          <p:nvPr/>
        </p:nvCxnSpPr>
        <p:spPr>
          <a:xfrm flipH="1" flipV="1">
            <a:off x="-540568" y="-1395536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39" y="0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229205" y="2721114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 smtClean="0">
                <a:latin typeface="Algerian" pitchFamily="82" charset="0"/>
              </a:rPr>
              <a:t>         </a:t>
            </a:r>
            <a:endParaRPr lang="es-AR" sz="4000" dirty="0">
              <a:latin typeface="Algeri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55123" y="3118991"/>
            <a:ext cx="3833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dirty="0" smtClean="0">
                <a:latin typeface="Aharoni" pitchFamily="2" charset="-79"/>
                <a:cs typeface="Aharoni" pitchFamily="2" charset="-79"/>
              </a:rPr>
              <a:t>Herramientas  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1673" cy="350375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54" y="3118990"/>
            <a:ext cx="4985345" cy="373900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" y="3503754"/>
            <a:ext cx="4141953" cy="3454059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73" y="0"/>
            <a:ext cx="4495586" cy="3143207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03" y="0"/>
            <a:ext cx="9217564" cy="6843599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899592" y="2967335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/>
              <a:t>En este taller se aprende sobre el manejo y tipo de herramientas.</a:t>
            </a:r>
          </a:p>
          <a:p>
            <a:r>
              <a:rPr lang="es-AR" sz="3600" dirty="0"/>
              <a:t>Aquí se realizó una estantería de 4 </a:t>
            </a:r>
            <a:r>
              <a:rPr lang="es-AR" sz="3600" dirty="0" smtClean="0"/>
              <a:t>niveles</a:t>
            </a:r>
            <a:endParaRPr lang="es-AR" sz="3600" dirty="0"/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-22515"/>
            <a:ext cx="9213981" cy="6880515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1619673" y="3244334"/>
            <a:ext cx="7611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>
                <a:latin typeface="Aharoni" pitchFamily="2" charset="-79"/>
                <a:cs typeface="Aharoni" pitchFamily="2" charset="-79"/>
              </a:rPr>
              <a:t>laboratorio de </a:t>
            </a:r>
            <a:r>
              <a:rPr lang="es-AR" sz="4000" dirty="0" err="1" smtClean="0">
                <a:latin typeface="Aharoni" pitchFamily="2" charset="-79"/>
                <a:cs typeface="Aharoni" pitchFamily="2" charset="-79"/>
              </a:rPr>
              <a:t>informatica</a:t>
            </a:r>
            <a:r>
              <a:rPr lang="es-AR" sz="4000" dirty="0" smtClean="0">
                <a:latin typeface="Aharoni" pitchFamily="2" charset="-79"/>
                <a:cs typeface="Aharoni" pitchFamily="2" charset="-79"/>
              </a:rPr>
              <a:t>   </a:t>
            </a:r>
            <a:endParaRPr lang="es-AR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27" y="102601"/>
            <a:ext cx="9148323" cy="6740997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76" y="-138469"/>
            <a:ext cx="4788024" cy="3591018"/>
          </a:xfrm>
          <a:prstGeom prst="rect">
            <a:avLst/>
          </a:prstGeom>
        </p:spPr>
      </p:pic>
      <p:pic>
        <p:nvPicPr>
          <p:cNvPr id="1039" name="1038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45" y="3244334"/>
            <a:ext cx="4803211" cy="3613666"/>
          </a:xfrm>
          <a:prstGeom prst="rect">
            <a:avLst/>
          </a:prstGeom>
        </p:spPr>
      </p:pic>
      <p:pic>
        <p:nvPicPr>
          <p:cNvPr id="1041" name="10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85" y="3245643"/>
            <a:ext cx="4633122" cy="3485701"/>
          </a:xfrm>
          <a:prstGeom prst="rect">
            <a:avLst/>
          </a:prstGeom>
        </p:spPr>
      </p:pic>
      <p:pic>
        <p:nvPicPr>
          <p:cNvPr id="1042" name="1041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64" y="-61635"/>
            <a:ext cx="4341732" cy="3266475"/>
          </a:xfrm>
          <a:prstGeom prst="rect">
            <a:avLst/>
          </a:prstGeom>
        </p:spPr>
      </p:pic>
      <p:sp>
        <p:nvSpPr>
          <p:cNvPr id="1044" name="1043 Rectángulo"/>
          <p:cNvSpPr/>
          <p:nvPr/>
        </p:nvSpPr>
        <p:spPr>
          <a:xfrm>
            <a:off x="2549584" y="2850897"/>
            <a:ext cx="1231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dirty="0" smtClean="0">
                <a:latin typeface="Aharoni" pitchFamily="2" charset="-79"/>
                <a:cs typeface="Aharoni" pitchFamily="2" charset="-79"/>
              </a:rPr>
              <a:t>    </a:t>
            </a:r>
            <a:r>
              <a:rPr lang="es-AR" dirty="0" smtClean="0"/>
              <a:t>         </a:t>
            </a:r>
            <a:endParaRPr lang="es-AR" dirty="0"/>
          </a:p>
        </p:txBody>
      </p:sp>
      <p:sp>
        <p:nvSpPr>
          <p:cNvPr id="1045" name="1044 Rectángulo"/>
          <p:cNvSpPr/>
          <p:nvPr/>
        </p:nvSpPr>
        <p:spPr>
          <a:xfrm>
            <a:off x="2195156" y="175187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800" dirty="0" smtClean="0"/>
              <a:t>.</a:t>
            </a:r>
            <a:endParaRPr lang="es-AR" sz="2800" dirty="0"/>
          </a:p>
        </p:txBody>
      </p:sp>
      <p:pic>
        <p:nvPicPr>
          <p:cNvPr id="1047" name="104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63" y="-22515"/>
            <a:ext cx="9446855" cy="6919635"/>
          </a:xfrm>
          <a:prstGeom prst="rect">
            <a:avLst/>
          </a:prstGeom>
        </p:spPr>
      </p:pic>
      <p:sp>
        <p:nvSpPr>
          <p:cNvPr id="1048" name="1047 Rectángulo"/>
          <p:cNvSpPr/>
          <p:nvPr/>
        </p:nvSpPr>
        <p:spPr>
          <a:xfrm>
            <a:off x="2286000" y="213633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sz="2400" dirty="0"/>
          </a:p>
          <a:p>
            <a:r>
              <a:rPr lang="es-AR" sz="2400" dirty="0"/>
              <a:t> </a:t>
            </a:r>
            <a:r>
              <a:rPr lang="es-AR" sz="2400" dirty="0">
                <a:latin typeface="+mj-lt"/>
              </a:rPr>
              <a:t>El laboratorio de Informática es un instrumento para la práctica de programas</a:t>
            </a:r>
          </a:p>
          <a:p>
            <a:r>
              <a:rPr lang="es-AR" sz="2400" dirty="0">
                <a:latin typeface="+mj-lt"/>
              </a:rPr>
              <a:t> de informática, tales como Excel, Word, </a:t>
            </a:r>
            <a:r>
              <a:rPr lang="es-AR" sz="2400" dirty="0" err="1">
                <a:latin typeface="+mj-lt"/>
              </a:rPr>
              <a:t>Power</a:t>
            </a:r>
            <a:r>
              <a:rPr lang="es-AR" sz="2400" dirty="0">
                <a:latin typeface="+mj-lt"/>
              </a:rPr>
              <a:t> Point, </a:t>
            </a:r>
            <a:r>
              <a:rPr lang="es-AR" sz="2400" dirty="0" err="1">
                <a:latin typeface="+mj-lt"/>
              </a:rPr>
              <a:t>Scracht</a:t>
            </a:r>
            <a:r>
              <a:rPr lang="es-AR" sz="2400" dirty="0">
                <a:latin typeface="+mj-lt"/>
              </a:rPr>
              <a:t>, </a:t>
            </a:r>
            <a:r>
              <a:rPr lang="es-AR" sz="2400" dirty="0" err="1">
                <a:latin typeface="+mj-lt"/>
              </a:rPr>
              <a:t>Canva</a:t>
            </a:r>
            <a:r>
              <a:rPr lang="es-AR" sz="2400" dirty="0">
                <a:latin typeface="+mj-lt"/>
              </a:rPr>
              <a:t>, etc. </a:t>
            </a:r>
          </a:p>
          <a:p>
            <a:r>
              <a:rPr lang="es-AR" sz="2400" dirty="0">
                <a:latin typeface="+mj-lt"/>
              </a:rPr>
              <a:t>Es un espacio para estudiar, experimentar y aprender el funcionamiento de la PC y los programas de informática y</a:t>
            </a:r>
          </a:p>
          <a:p>
            <a:r>
              <a:rPr lang="es-AR" sz="2400" dirty="0">
                <a:latin typeface="+mj-lt"/>
              </a:rPr>
              <a:t> practicar su uso</a:t>
            </a:r>
            <a:r>
              <a:rPr lang="es-AR" dirty="0">
                <a:latin typeface="+mj-lt"/>
              </a:rPr>
              <a:t>.</a:t>
            </a:r>
          </a:p>
        </p:txBody>
      </p:sp>
      <p:pic>
        <p:nvPicPr>
          <p:cNvPr id="1049" name="104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41" y="-172090"/>
            <a:ext cx="9182540" cy="6753859"/>
          </a:xfrm>
          <a:prstGeom prst="rect">
            <a:avLst/>
          </a:prstGeom>
        </p:spPr>
      </p:pic>
      <p:sp>
        <p:nvSpPr>
          <p:cNvPr id="1050" name="1049 Rectángulo"/>
          <p:cNvSpPr/>
          <p:nvPr/>
        </p:nvSpPr>
        <p:spPr>
          <a:xfrm>
            <a:off x="2900592" y="3163240"/>
            <a:ext cx="2525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600" dirty="0" smtClean="0"/>
              <a:t>Electricidad 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1051" name="105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303" y="7431"/>
            <a:ext cx="4398956" cy="3299217"/>
          </a:xfrm>
          <a:prstGeom prst="rect">
            <a:avLst/>
          </a:prstGeom>
        </p:spPr>
      </p:pic>
      <p:pic>
        <p:nvPicPr>
          <p:cNvPr id="1052" name="105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36" y="2829793"/>
            <a:ext cx="5043924" cy="3782943"/>
          </a:xfrm>
          <a:prstGeom prst="rect">
            <a:avLst/>
          </a:prstGeom>
        </p:spPr>
      </p:pic>
      <p:pic>
        <p:nvPicPr>
          <p:cNvPr id="1054" name="1053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69" y="3354006"/>
            <a:ext cx="4408864" cy="3306648"/>
          </a:xfrm>
          <a:prstGeom prst="rect">
            <a:avLst/>
          </a:prstGeom>
        </p:spPr>
      </p:pic>
      <p:pic>
        <p:nvPicPr>
          <p:cNvPr id="1055" name="1054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68" y="-110990"/>
            <a:ext cx="5370943" cy="2832104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517" y="-60601"/>
            <a:ext cx="9655507" cy="7067400"/>
          </a:xfrm>
          <a:prstGeom prst="rect">
            <a:avLst/>
          </a:prstGeom>
        </p:spPr>
      </p:pic>
      <p:sp>
        <p:nvSpPr>
          <p:cNvPr id="33" name="32 Rectángulo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   </a:t>
            </a:r>
            <a:endParaRPr lang="es-AR" dirty="0"/>
          </a:p>
        </p:txBody>
      </p:sp>
      <p:sp>
        <p:nvSpPr>
          <p:cNvPr id="36" name="35 Rectángulo"/>
          <p:cNvSpPr/>
          <p:nvPr/>
        </p:nvSpPr>
        <p:spPr>
          <a:xfrm>
            <a:off x="2789495" y="3234154"/>
            <a:ext cx="2608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dirty="0" smtClean="0"/>
              <a:t>Electricidad</a:t>
            </a:r>
            <a:endParaRPr lang="es-AR" sz="4000" dirty="0"/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41" y="-110990"/>
            <a:ext cx="4819660" cy="3614745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37" y="3118618"/>
            <a:ext cx="4827753" cy="3811848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84" y="3300259"/>
            <a:ext cx="4537893" cy="3861048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19" y="-235255"/>
            <a:ext cx="4472327" cy="3354245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41" y="-215392"/>
            <a:ext cx="9519592" cy="7250360"/>
          </a:xfrm>
          <a:prstGeom prst="rect">
            <a:avLst/>
          </a:prstGeom>
        </p:spPr>
      </p:pic>
      <p:sp>
        <p:nvSpPr>
          <p:cNvPr id="42" name="41 Rectángulo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400" dirty="0">
                <a:latin typeface="Aharoni" pitchFamily="2" charset="-79"/>
                <a:cs typeface="Aharoni" pitchFamily="2" charset="-79"/>
              </a:rPr>
              <a:t>En este taller se trabaja con empalmes, maquetas, conectar un circuito</a:t>
            </a:r>
          </a:p>
        </p:txBody>
      </p:sp>
      <p:pic>
        <p:nvPicPr>
          <p:cNvPr id="43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436074" y="102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4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4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75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75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17141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10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2" grpId="0"/>
      <p:bldP spid="24" grpId="1"/>
      <p:bldP spid="1044" grpId="0"/>
      <p:bldP spid="1050" grpId="0"/>
      <p:bldP spid="4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67</Words>
  <Application>Microsoft Office PowerPoint</Application>
  <PresentationFormat>Presentación en pantalla (4:3)</PresentationFormat>
  <Paragraphs>22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Laboratorio De Informática Profesora: Andrea Gómez  Curso: 1*A* Marisol Aguilera  2023</dc:title>
  <dc:creator>primaria</dc:creator>
  <cp:lastModifiedBy>primaria</cp:lastModifiedBy>
  <cp:revision>33</cp:revision>
  <dcterms:created xsi:type="dcterms:W3CDTF">2023-08-15T18:00:33Z</dcterms:created>
  <dcterms:modified xsi:type="dcterms:W3CDTF">2023-09-14T19:54:52Z</dcterms:modified>
</cp:coreProperties>
</file>