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7" d="100"/>
          <a:sy n="67" d="100"/>
        </p:scale>
        <p:origin x="-948" y="-1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97C81-7C28-48C9-8F6B-ABE6E3BEF1F5}" type="datetimeFigureOut">
              <a:rPr lang="es-AR" smtClean="0"/>
              <a:pPr/>
              <a:t>14/09/2023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2C8BE-90C1-4735-A936-26335BD4485B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5578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97C81-7C28-48C9-8F6B-ABE6E3BEF1F5}" type="datetimeFigureOut">
              <a:rPr lang="es-AR" smtClean="0"/>
              <a:pPr/>
              <a:t>14/09/2023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2C8BE-90C1-4735-A936-26335BD4485B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661988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97C81-7C28-48C9-8F6B-ABE6E3BEF1F5}" type="datetimeFigureOut">
              <a:rPr lang="es-AR" smtClean="0"/>
              <a:pPr/>
              <a:t>14/09/2023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2C8BE-90C1-4735-A936-26335BD4485B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18016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97C81-7C28-48C9-8F6B-ABE6E3BEF1F5}" type="datetimeFigureOut">
              <a:rPr lang="es-AR" smtClean="0"/>
              <a:pPr/>
              <a:t>14/09/2023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2C8BE-90C1-4735-A936-26335BD4485B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72596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97C81-7C28-48C9-8F6B-ABE6E3BEF1F5}" type="datetimeFigureOut">
              <a:rPr lang="es-AR" smtClean="0"/>
              <a:pPr/>
              <a:t>14/09/2023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2C8BE-90C1-4735-A936-26335BD4485B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000738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97C81-7C28-48C9-8F6B-ABE6E3BEF1F5}" type="datetimeFigureOut">
              <a:rPr lang="es-AR" smtClean="0"/>
              <a:pPr/>
              <a:t>14/09/2023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2C8BE-90C1-4735-A936-26335BD4485B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808570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97C81-7C28-48C9-8F6B-ABE6E3BEF1F5}" type="datetimeFigureOut">
              <a:rPr lang="es-AR" smtClean="0"/>
              <a:pPr/>
              <a:t>14/09/2023</a:t>
            </a:fld>
            <a:endParaRPr lang="es-AR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2C8BE-90C1-4735-A936-26335BD4485B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085505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97C81-7C28-48C9-8F6B-ABE6E3BEF1F5}" type="datetimeFigureOut">
              <a:rPr lang="es-AR" smtClean="0"/>
              <a:pPr/>
              <a:t>14/09/2023</a:t>
            </a:fld>
            <a:endParaRPr lang="es-A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2C8BE-90C1-4735-A936-26335BD4485B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75627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97C81-7C28-48C9-8F6B-ABE6E3BEF1F5}" type="datetimeFigureOut">
              <a:rPr lang="es-AR" smtClean="0"/>
              <a:pPr/>
              <a:t>14/09/2023</a:t>
            </a:fld>
            <a:endParaRPr lang="es-A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2C8BE-90C1-4735-A936-26335BD4485B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7042866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97C81-7C28-48C9-8F6B-ABE6E3BEF1F5}" type="datetimeFigureOut">
              <a:rPr lang="es-AR" smtClean="0"/>
              <a:pPr/>
              <a:t>14/09/2023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2C8BE-90C1-4735-A936-26335BD4485B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611411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97C81-7C28-48C9-8F6B-ABE6E3BEF1F5}" type="datetimeFigureOut">
              <a:rPr lang="es-AR" smtClean="0"/>
              <a:pPr/>
              <a:t>14/09/2023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2C8BE-90C1-4735-A936-26335BD4485B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44504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A97C81-7C28-48C9-8F6B-ABE6E3BEF1F5}" type="datetimeFigureOut">
              <a:rPr lang="es-AR" smtClean="0"/>
              <a:pPr/>
              <a:t>14/09/2023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F2C8BE-90C1-4735-A936-26335BD4485B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78977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jpeg"/><Relationship Id="rId12" Type="http://schemas.openxmlformats.org/officeDocument/2006/relationships/image" Target="../media/image9.jpeg"/><Relationship Id="rId2" Type="http://schemas.openxmlformats.org/officeDocument/2006/relationships/audio" Target="../media/media1.mp3"/><Relationship Id="rId16" Type="http://schemas.openxmlformats.org/officeDocument/2006/relationships/image" Target="../media/image13.jpeg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11" Type="http://schemas.openxmlformats.org/officeDocument/2006/relationships/image" Target="../media/image8.jpeg"/><Relationship Id="rId5" Type="http://schemas.openxmlformats.org/officeDocument/2006/relationships/image" Target="../media/image2.jpeg"/><Relationship Id="rId15" Type="http://schemas.openxmlformats.org/officeDocument/2006/relationships/image" Target="../media/image12.png"/><Relationship Id="rId10" Type="http://schemas.openxmlformats.org/officeDocument/2006/relationships/image" Target="../media/image7.jpeg"/><Relationship Id="rId4" Type="http://schemas.openxmlformats.org/officeDocument/2006/relationships/image" Target="../media/image1.png"/><Relationship Id="rId9" Type="http://schemas.openxmlformats.org/officeDocument/2006/relationships/image" Target="../media/image6.jpeg"/><Relationship Id="rId1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3568" y="2060848"/>
            <a:ext cx="7772400" cy="1470025"/>
          </a:xfrm>
          <a:solidFill>
            <a:schemeClr val="tx1"/>
          </a:solidFill>
        </p:spPr>
        <p:txBody>
          <a:bodyPr/>
          <a:lstStyle/>
          <a:p>
            <a:r>
              <a:rPr lang="es-AR" dirty="0" smtClean="0">
                <a:solidFill>
                  <a:schemeClr val="bg1"/>
                </a:solidFill>
              </a:rPr>
              <a:t>Laboratorio de Informática</a:t>
            </a:r>
            <a:br>
              <a:rPr lang="es-AR" dirty="0" smtClean="0">
                <a:solidFill>
                  <a:schemeClr val="bg1"/>
                </a:solidFill>
              </a:rPr>
            </a:br>
            <a:r>
              <a:rPr lang="es-AR" dirty="0" smtClean="0">
                <a:solidFill>
                  <a:schemeClr val="bg1"/>
                </a:solidFill>
              </a:rPr>
              <a:t>Talleres de Minería</a:t>
            </a:r>
            <a:endParaRPr lang="es-AR" dirty="0">
              <a:solidFill>
                <a:schemeClr val="bg1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-11329" y="-8643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4400" dirty="0" smtClean="0">
                <a:latin typeface="Bookman Old Style" pitchFamily="18" charset="0"/>
              </a:rPr>
              <a:t>Eduardo Figueroa </a:t>
            </a:r>
          </a:p>
          <a:p>
            <a:pPr algn="ctr"/>
            <a:r>
              <a:rPr lang="es-AR" sz="4400" dirty="0" smtClean="0">
                <a:latin typeface="Bookman Old Style" pitchFamily="18" charset="0"/>
              </a:rPr>
              <a:t>1°A </a:t>
            </a:r>
          </a:p>
          <a:p>
            <a:pPr algn="ctr"/>
            <a:r>
              <a:rPr lang="es-AR" sz="4400" dirty="0" smtClean="0">
                <a:latin typeface="Bookman Old Style" pitchFamily="18" charset="0"/>
              </a:rPr>
              <a:t>2023</a:t>
            </a:r>
          </a:p>
          <a:p>
            <a:pPr algn="ctr"/>
            <a:r>
              <a:rPr lang="es-AR" sz="4400" dirty="0" err="1" smtClean="0">
                <a:latin typeface="Bookman Old Style" pitchFamily="18" charset="0"/>
              </a:rPr>
              <a:t>Profe:Andrea</a:t>
            </a:r>
            <a:r>
              <a:rPr lang="es-AR" sz="4400" dirty="0" smtClean="0">
                <a:latin typeface="Bookman Old Style" pitchFamily="18" charset="0"/>
              </a:rPr>
              <a:t> </a:t>
            </a:r>
            <a:r>
              <a:rPr lang="es-AR" sz="4400" dirty="0" err="1" smtClean="0">
                <a:latin typeface="Bookman Old Style" pitchFamily="18" charset="0"/>
              </a:rPr>
              <a:t>Gomez</a:t>
            </a:r>
            <a:endParaRPr lang="es-AR" sz="4400" dirty="0">
              <a:latin typeface="Bookman Old Style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8" y="4714875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-43307" y="-3601"/>
            <a:ext cx="9144000" cy="684215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4400" dirty="0" smtClean="0">
                <a:latin typeface="Bookman Old Style" pitchFamily="18" charset="0"/>
              </a:rPr>
              <a:t>Taller de Herramientas</a:t>
            </a:r>
            <a:endParaRPr lang="es-AR" sz="4400" dirty="0">
              <a:latin typeface="Bookman Old Style" pitchFamily="18" charset="0"/>
            </a:endParaRPr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307" y="0"/>
            <a:ext cx="3779912" cy="2819819"/>
          </a:xfrm>
          <a:prstGeom prst="rect">
            <a:avLst/>
          </a:prstGeom>
        </p:spPr>
      </p:pic>
      <p:sp>
        <p:nvSpPr>
          <p:cNvPr id="10" name="9 Rectángulo redondeado"/>
          <p:cNvSpPr/>
          <p:nvPr/>
        </p:nvSpPr>
        <p:spPr>
          <a:xfrm>
            <a:off x="2800501" y="4293096"/>
            <a:ext cx="3067643" cy="25157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dirty="0"/>
              <a:t>En este taller se aprende sobre el manejo y tipo de herramientas.</a:t>
            </a:r>
          </a:p>
          <a:p>
            <a:pPr algn="ctr"/>
            <a:r>
              <a:rPr lang="es-AR" dirty="0"/>
              <a:t>Aquí se realizó una estantería de 4 </a:t>
            </a:r>
            <a:r>
              <a:rPr lang="es-AR" dirty="0" err="1" smtClean="0"/>
              <a:t>niveles.Profe</a:t>
            </a:r>
            <a:r>
              <a:rPr lang="es-AR" dirty="0" smtClean="0"/>
              <a:t> </a:t>
            </a:r>
            <a:r>
              <a:rPr lang="es-AR" dirty="0" err="1" smtClean="0"/>
              <a:t>Matias</a:t>
            </a:r>
            <a:r>
              <a:rPr lang="es-AR" dirty="0" smtClean="0"/>
              <a:t> Ariza</a:t>
            </a:r>
            <a:endParaRPr lang="es-AR" dirty="0"/>
          </a:p>
        </p:txBody>
      </p:sp>
      <p:pic>
        <p:nvPicPr>
          <p:cNvPr id="16" name="15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263" y="-5715"/>
            <a:ext cx="3873562" cy="2888941"/>
          </a:xfrm>
          <a:prstGeom prst="rect">
            <a:avLst/>
          </a:prstGeom>
        </p:spPr>
      </p:pic>
      <p:pic>
        <p:nvPicPr>
          <p:cNvPr id="17" name="16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307" y="3672432"/>
            <a:ext cx="2843808" cy="3136380"/>
          </a:xfrm>
          <a:prstGeom prst="rect">
            <a:avLst/>
          </a:prstGeom>
        </p:spPr>
      </p:pic>
      <p:pic>
        <p:nvPicPr>
          <p:cNvPr id="21" name="20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5" y="3921710"/>
            <a:ext cx="3275855" cy="2916843"/>
          </a:xfrm>
          <a:prstGeom prst="rect">
            <a:avLst/>
          </a:prstGeom>
        </p:spPr>
      </p:pic>
      <p:sp>
        <p:nvSpPr>
          <p:cNvPr id="22" name="21 Rectángulo"/>
          <p:cNvSpPr/>
          <p:nvPr/>
        </p:nvSpPr>
        <p:spPr>
          <a:xfrm>
            <a:off x="-54128" y="22251"/>
            <a:ext cx="9165642" cy="687384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4400" dirty="0" smtClean="0">
                <a:latin typeface="Bookman Old Style" pitchFamily="18" charset="0"/>
              </a:rPr>
              <a:t>Taller de Electricidad</a:t>
            </a:r>
            <a:endParaRPr lang="es-AR" sz="4400" dirty="0">
              <a:latin typeface="Bookman Old Style" pitchFamily="18" charset="0"/>
            </a:endParaRPr>
          </a:p>
        </p:txBody>
      </p:sp>
      <p:pic>
        <p:nvPicPr>
          <p:cNvPr id="23" name="22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041" y="15679"/>
            <a:ext cx="4195652" cy="3146739"/>
          </a:xfrm>
          <a:prstGeom prst="rect">
            <a:avLst/>
          </a:prstGeom>
        </p:spPr>
      </p:pic>
      <p:pic>
        <p:nvPicPr>
          <p:cNvPr id="28" name="27 Image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128" y="0"/>
            <a:ext cx="4147749" cy="3120533"/>
          </a:xfrm>
          <a:prstGeom prst="rect">
            <a:avLst/>
          </a:prstGeom>
        </p:spPr>
      </p:pic>
      <p:sp>
        <p:nvSpPr>
          <p:cNvPr id="29" name="28 Rectángulo redondeado"/>
          <p:cNvSpPr/>
          <p:nvPr/>
        </p:nvSpPr>
        <p:spPr>
          <a:xfrm>
            <a:off x="2774144" y="4000504"/>
            <a:ext cx="3082095" cy="28083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dirty="0"/>
              <a:t>En este taller se trabaja con empalmes, maquetas, conectar un circuito eléctrico, las fuentes de la electricidad y pelar cables. </a:t>
            </a:r>
            <a:r>
              <a:rPr lang="es-AR" dirty="0" err="1" smtClean="0"/>
              <a:t>Prof</a:t>
            </a:r>
            <a:r>
              <a:rPr lang="es-AR" dirty="0" err="1" smtClean="0"/>
              <a:t>e:Roberto</a:t>
            </a:r>
            <a:r>
              <a:rPr lang="es-AR" dirty="0" smtClean="0"/>
              <a:t> Mas</a:t>
            </a:r>
            <a:endParaRPr lang="es-AR" dirty="0"/>
          </a:p>
        </p:txBody>
      </p:sp>
      <p:pic>
        <p:nvPicPr>
          <p:cNvPr id="30" name="29 Imagen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119" y="4293096"/>
            <a:ext cx="3087935" cy="2564904"/>
          </a:xfrm>
          <a:prstGeom prst="rect">
            <a:avLst/>
          </a:prstGeom>
        </p:spPr>
      </p:pic>
      <p:pic>
        <p:nvPicPr>
          <p:cNvPr id="1033" name="1032 Image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894" y="3941157"/>
            <a:ext cx="2571749" cy="2916843"/>
          </a:xfrm>
          <a:prstGeom prst="rect">
            <a:avLst/>
          </a:prstGeom>
        </p:spPr>
      </p:pic>
      <p:sp>
        <p:nvSpPr>
          <p:cNvPr id="1034" name="1033 Rectángulo"/>
          <p:cNvSpPr/>
          <p:nvPr/>
        </p:nvSpPr>
        <p:spPr>
          <a:xfrm>
            <a:off x="-22087" y="15846"/>
            <a:ext cx="9165642" cy="689043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4400" dirty="0" smtClean="0">
                <a:latin typeface="Bookman Old Style" pitchFamily="18" charset="0"/>
              </a:rPr>
              <a:t>Taller de Laboratorio de Informática      </a:t>
            </a:r>
            <a:endParaRPr lang="es-AR" sz="4400" dirty="0">
              <a:latin typeface="Bookman Old Style" pitchFamily="18" charset="0"/>
            </a:endParaRPr>
          </a:p>
        </p:txBody>
      </p:sp>
      <p:pic>
        <p:nvPicPr>
          <p:cNvPr id="1035" name="1034 Imagen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986" y="0"/>
            <a:ext cx="3765669" cy="2833078"/>
          </a:xfrm>
          <a:prstGeom prst="rect">
            <a:avLst/>
          </a:prstGeom>
        </p:spPr>
      </p:pic>
      <p:pic>
        <p:nvPicPr>
          <p:cNvPr id="1052" name="Picture 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387" y="15679"/>
            <a:ext cx="3873562" cy="2889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53" name="1052 Rectángulo redondeado"/>
          <p:cNvSpPr/>
          <p:nvPr/>
        </p:nvSpPr>
        <p:spPr>
          <a:xfrm>
            <a:off x="3209157" y="4314229"/>
            <a:ext cx="5891536" cy="25243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  <a:p>
            <a:pPr algn="ctr"/>
            <a:r>
              <a:rPr lang="es-AR" dirty="0"/>
              <a:t> </a:t>
            </a:r>
            <a:r>
              <a:rPr lang="es-AR" sz="2000" dirty="0"/>
              <a:t>El laboratorio de Informática es un instrumento para la práctica de </a:t>
            </a:r>
            <a:r>
              <a:rPr lang="es-AR" sz="2000" dirty="0" smtClean="0"/>
              <a:t>programas </a:t>
            </a:r>
            <a:r>
              <a:rPr lang="es-AR" sz="2000" dirty="0"/>
              <a:t>de informática, tales como Excel, Word, </a:t>
            </a:r>
            <a:r>
              <a:rPr lang="es-AR" sz="2000" dirty="0" err="1"/>
              <a:t>Power</a:t>
            </a:r>
            <a:r>
              <a:rPr lang="es-AR" sz="2000" dirty="0"/>
              <a:t> Point, </a:t>
            </a:r>
            <a:r>
              <a:rPr lang="es-AR" sz="2000" dirty="0" err="1"/>
              <a:t>Scracht</a:t>
            </a:r>
            <a:r>
              <a:rPr lang="es-AR" sz="2000" dirty="0"/>
              <a:t>, </a:t>
            </a:r>
            <a:r>
              <a:rPr lang="es-AR" sz="2000" dirty="0" err="1"/>
              <a:t>Canva</a:t>
            </a:r>
            <a:r>
              <a:rPr lang="es-AR" sz="2000" dirty="0"/>
              <a:t>, etc. </a:t>
            </a:r>
          </a:p>
          <a:p>
            <a:pPr algn="ctr"/>
            <a:r>
              <a:rPr lang="es-AR" sz="2000" dirty="0"/>
              <a:t>Es un espacio para estudiar, experimentar y aprender el funcionamiento de la PC y los programas de informática y</a:t>
            </a:r>
          </a:p>
          <a:p>
            <a:pPr algn="ctr"/>
            <a:r>
              <a:rPr lang="es-AR" sz="2000" dirty="0"/>
              <a:t> practicar su </a:t>
            </a:r>
            <a:r>
              <a:rPr lang="es-AR" sz="2000" dirty="0" err="1" smtClean="0"/>
              <a:t>uso.Profe</a:t>
            </a:r>
            <a:r>
              <a:rPr lang="es-AR" sz="2000" dirty="0" smtClean="0"/>
              <a:t>: Andrea </a:t>
            </a:r>
            <a:r>
              <a:rPr lang="es-AR" sz="2000" dirty="0" err="1" smtClean="0"/>
              <a:t>Gomez</a:t>
            </a:r>
            <a:endParaRPr lang="es-AR" sz="2000" dirty="0"/>
          </a:p>
        </p:txBody>
      </p:sp>
      <p:pic>
        <p:nvPicPr>
          <p:cNvPr id="3" name="Kalimb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 flipV="1">
            <a:off x="323528" y="3818311"/>
            <a:ext cx="45719" cy="45719"/>
          </a:xfrm>
          <a:prstGeom prst="rect">
            <a:avLst/>
          </a:prstGeom>
        </p:spPr>
      </p:pic>
      <p:sp>
        <p:nvSpPr>
          <p:cNvPr id="4" name="3 Rectángulo redondeado"/>
          <p:cNvSpPr/>
          <p:nvPr/>
        </p:nvSpPr>
        <p:spPr>
          <a:xfrm>
            <a:off x="-11329" y="-29879"/>
            <a:ext cx="45719" cy="457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13" name="12 Imagen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758" y="4220659"/>
            <a:ext cx="3175147" cy="2659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591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6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4000" fill="hold"/>
                                        <p:tgtEl>
                                          <p:spTgt spid="2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11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131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148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19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167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187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20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28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248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27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276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8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309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32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344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grpId="0" nodeType="withEffect">
                                  <p:stCondLst>
                                    <p:cond delay="37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412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7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7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7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444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457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5" grpId="0" animBg="1"/>
      <p:bldP spid="7" grpId="0" animBg="1"/>
      <p:bldP spid="10" grpId="0" animBg="1"/>
      <p:bldP spid="22" grpId="0" animBg="1"/>
      <p:bldP spid="29" grpId="0" animBg="1"/>
      <p:bldP spid="1034" grpId="0" animBg="1"/>
      <p:bldP spid="1053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</TotalTime>
  <Words>71</Words>
  <Application>Microsoft Office PowerPoint</Application>
  <PresentationFormat>Presentación en pantalla (4:3)</PresentationFormat>
  <Paragraphs>15</Paragraphs>
  <Slides>1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2" baseType="lpstr">
      <vt:lpstr>Tema de Office</vt:lpstr>
      <vt:lpstr>Laboratorio de Informática Talleres de Minería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Talleres del Colegio del Prado</dc:title>
  <dc:creator>Secundaria</dc:creator>
  <cp:lastModifiedBy>Secundaria</cp:lastModifiedBy>
  <cp:revision>41</cp:revision>
  <dcterms:created xsi:type="dcterms:W3CDTF">2023-08-15T17:59:53Z</dcterms:created>
  <dcterms:modified xsi:type="dcterms:W3CDTF">2023-09-14T18:14:17Z</dcterms:modified>
</cp:coreProperties>
</file>