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7" autoAdjust="0"/>
    <p:restoredTop sz="68817" autoAdjust="0"/>
  </p:normalViewPr>
  <p:slideViewPr>
    <p:cSldViewPr>
      <p:cViewPr>
        <p:scale>
          <a:sx n="50" d="100"/>
          <a:sy n="50" d="100"/>
        </p:scale>
        <p:origin x="-1464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B339-D3CA-490C-94BD-C52B9A5C8B34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2EE0-6123-4D75-BAC8-8F308B9803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09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2EE0-6123-4D75-BAC8-8F308B98032C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2" name="31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56" name="55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orma libre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Forma libre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Forma libre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Forma libre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Forma libre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Rectángulo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Rectángulo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Rectángulo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Rectángulo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grpSp>
        <p:nvGrpSpPr>
          <p:cNvPr id="14" name="13 Grupo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o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42371E2-964D-4B02-A6B9-D1D03002A4E8}" type="datetimeFigureOut">
              <a:rPr lang="es-ES" smtClean="0"/>
              <a:pPr/>
              <a:t>14/09/2023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8CFE37A1-BA93-4B8B-A949-7C0CA17A31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26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5" Type="http://schemas.openxmlformats.org/officeDocument/2006/relationships/image" Target="../media/image22.jpeg"/><Relationship Id="rId2" Type="http://schemas.openxmlformats.org/officeDocument/2006/relationships/audio" Target="../media/media1.mp3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24" Type="http://schemas.openxmlformats.org/officeDocument/2006/relationships/image" Target="../media/image21.jpe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23" Type="http://schemas.openxmlformats.org/officeDocument/2006/relationships/image" Target="../media/image20.jpeg"/><Relationship Id="rId28" Type="http://schemas.openxmlformats.org/officeDocument/2006/relationships/image" Target="../media/image25.png"/><Relationship Id="rId10" Type="http://schemas.openxmlformats.org/officeDocument/2006/relationships/image" Target="../media/image7.gif"/><Relationship Id="rId19" Type="http://schemas.openxmlformats.org/officeDocument/2006/relationships/image" Target="../media/image1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19.jpeg"/><Relationship Id="rId27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Colegio Del Prado SJ | Chimbas | Facebook"/>
          <p:cNvSpPr>
            <a:spLocks noChangeAspect="1" noChangeArrowheads="1"/>
          </p:cNvSpPr>
          <p:nvPr/>
        </p:nvSpPr>
        <p:spPr bwMode="auto">
          <a:xfrm>
            <a:off x="0" y="-15240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 rot="10800000" flipV="1">
            <a:off x="4143372" y="571480"/>
            <a:ext cx="2643206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TALLER   DE    INFORMATICA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50" name="AutoShape 2" descr="Colegio Del Prado SJ | Chimba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Colegio Del Prado SJ | Chimba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4" name="AutoShape 6" descr="Colegio Del Prado SJ | Chimba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6" name="AutoShape 8" descr="Colegio Del Prado SJ | Chimba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8" name="AutoShape 10" descr="Colegio Del Prado SJ | Chimba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60" name="AutoShape 12" descr="Colegio Del Prado SJ | Chimba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62" name="AutoShape 14" descr="Colegio Del Prado SJ | Chimba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64" name="AutoShape 16" descr="Colegio Del Prado SJ | Chimba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66" name="AutoShape 18" descr="Colegio Del Prado SJ | Chimba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68" name="AutoShape 20" descr="Colegio Del Prado SJ | Chimba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70" name="AutoShape 22" descr="Colegio Del Prado SJ | Chimba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" name="Picture 23"/>
          <p:cNvPicPr>
            <a:picLocks noChangeAspect="1" noChangeArrowheads="1"/>
          </p:cNvPicPr>
          <p:nvPr/>
        </p:nvPicPr>
        <p:blipFill>
          <a:blip r:embed="rId5"/>
          <a:srcRect l="49414" t="32226" r="33016" b="33594"/>
          <a:stretch>
            <a:fillRect/>
          </a:stretch>
        </p:blipFill>
        <p:spPr bwMode="auto">
          <a:xfrm>
            <a:off x="642910" y="428604"/>
            <a:ext cx="2286016" cy="2500330"/>
          </a:xfrm>
          <a:prstGeom prst="ellipse">
            <a:avLst/>
          </a:prstGeom>
          <a:ln w="63500" cap="rnd"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</p:pic>
      <p:sp>
        <p:nvSpPr>
          <p:cNvPr id="33" name="32 CuadroTexto"/>
          <p:cNvSpPr txBox="1"/>
          <p:nvPr/>
        </p:nvSpPr>
        <p:spPr>
          <a:xfrm>
            <a:off x="3214678" y="1714488"/>
            <a:ext cx="5429288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       COLEGIO    DEL     PRADO</a:t>
            </a:r>
            <a:endParaRPr lang="es-E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214678" y="2285993"/>
            <a:ext cx="5429288" cy="76944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CURSO</a:t>
            </a:r>
            <a:r>
              <a:rPr lang="es-ES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:”1ºA</a:t>
            </a:r>
            <a:r>
              <a:rPr lang="es-E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”   AÑO:2023</a:t>
            </a:r>
            <a:endParaRPr lang="es-E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3428992" y="3571876"/>
            <a:ext cx="4572032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ES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TEMA: EL VIDEO  DE  POWER POINT</a:t>
            </a:r>
            <a:endParaRPr lang="es-ES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3357554" y="4500570"/>
            <a:ext cx="4714908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APELLIDO Y NOMBRE: VERA, GERMÁN</a:t>
            </a:r>
            <a:endParaRPr lang="es-E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8" name="Picture 4" descr="\\PC07\Secundaria\1º A\FOTOS\taller herramientas\WhatsApp Image 2023-04-24 at 17.02.45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1071546"/>
            <a:ext cx="3643306" cy="3357562"/>
          </a:xfrm>
          <a:prstGeom prst="rect">
            <a:avLst/>
          </a:prstGeom>
          <a:noFill/>
        </p:spPr>
      </p:pic>
      <p:pic>
        <p:nvPicPr>
          <p:cNvPr id="1029" name="Picture 5" descr="\\PC07\Secundaria\1º A\FOTOS\taller herramientas\WhatsApp Image 2023-04-24 at 16.58.44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9989" y="0"/>
            <a:ext cx="4664011" cy="3643314"/>
          </a:xfrm>
          <a:prstGeom prst="rect">
            <a:avLst/>
          </a:prstGeom>
          <a:noFill/>
        </p:spPr>
      </p:pic>
      <p:pic>
        <p:nvPicPr>
          <p:cNvPr id="1030" name="Picture 6" descr="\\PC07\Secundaria\1º A\FOTOS\taller herramientas\WhatsApp Image 2023-04-24 at 17.02.42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28" y="3442503"/>
            <a:ext cx="4464859" cy="3415497"/>
          </a:xfrm>
          <a:prstGeom prst="rect">
            <a:avLst/>
          </a:prstGeom>
          <a:noFill/>
        </p:spPr>
      </p:pic>
      <p:pic>
        <p:nvPicPr>
          <p:cNvPr id="1031" name="Picture 7" descr="\\PC07\Secundaria\1º A\FOTOS\taller herramientas\WhatsApp Image 2023-04-24 at 17.02.43.jpeg"/>
          <p:cNvPicPr>
            <a:picLocks noChangeAspect="1" noChangeArrowheads="1"/>
          </p:cNvPicPr>
          <p:nvPr/>
        </p:nvPicPr>
        <p:blipFill>
          <a:blip r:embed="rId9"/>
          <a:srcRect l="35833" r="40278"/>
          <a:stretch>
            <a:fillRect/>
          </a:stretch>
        </p:blipFill>
        <p:spPr bwMode="auto">
          <a:xfrm>
            <a:off x="5076056" y="3682840"/>
            <a:ext cx="4067944" cy="3194209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000100" y="0"/>
            <a:ext cx="7279977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s-AR" sz="4000" b="1" dirty="0" smtClean="0">
                <a:ln w="508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  TALLER   DE   ELECTRICIDAD</a:t>
            </a:r>
          </a:p>
          <a:p>
            <a:r>
              <a:rPr lang="es-AR" sz="4000" b="1" dirty="0" smtClean="0">
                <a:ln w="508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   nombre  y </a:t>
            </a:r>
            <a:r>
              <a:rPr lang="es-AR" sz="4000" b="1" dirty="0" err="1" smtClean="0">
                <a:ln w="508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apelido</a:t>
            </a:r>
            <a:r>
              <a:rPr lang="es-AR" sz="4000" b="1" dirty="0" smtClean="0">
                <a:ln w="508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: Roberto  Masa</a:t>
            </a:r>
            <a:endParaRPr lang="es-AR" sz="4000" b="1" dirty="0">
              <a:ln w="50800">
                <a:solidFill>
                  <a:schemeClr val="accent1">
                    <a:lumMod val="50000"/>
                  </a:schemeClr>
                </a:solidFill>
              </a:ln>
              <a:solidFill>
                <a:schemeClr val="bg1">
                  <a:shade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42976" y="2071678"/>
            <a:ext cx="7025988" cy="25545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En este taller se trabaja con empalmes, maquetas, conectar un circuito eléctrico, las fuentes de la electricidad y pelar cables. 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6844"/>
            <a:ext cx="5073106" cy="344250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-23411"/>
            <a:ext cx="9144000" cy="688141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CuadroTexto"/>
          <p:cNvSpPr txBox="1"/>
          <p:nvPr/>
        </p:nvSpPr>
        <p:spPr>
          <a:xfrm>
            <a:off x="428596" y="0"/>
            <a:ext cx="7858180" cy="107721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AR" sz="3200" b="1" cap="all" dirty="0" smtClean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       TALLER DE  INFORMATICA</a:t>
            </a:r>
            <a:endParaRPr lang="es-AR" sz="3200" cap="all" dirty="0" smtClean="0">
              <a:ln/>
              <a:solidFill>
                <a:schemeClr val="accent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es-AR" sz="3200" cap="all" dirty="0" smtClean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Nombre  y  </a:t>
            </a:r>
            <a:r>
              <a:rPr lang="es-AR" sz="3200" cap="all" dirty="0" err="1" smtClean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apellido:Andres</a:t>
            </a:r>
            <a:r>
              <a:rPr lang="es-AR" sz="3200" cap="all" dirty="0" smtClean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s-AR" sz="3200" cap="all" dirty="0" err="1" smtClean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G</a:t>
            </a:r>
            <a:r>
              <a:rPr lang="es-AR" sz="3200" b="1" cap="all" dirty="0" err="1" smtClean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omez</a:t>
            </a:r>
            <a:endParaRPr lang="es-AR" sz="3200" b="1" cap="all" dirty="0">
              <a:ln/>
              <a:solidFill>
                <a:schemeClr val="accent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Picture 2" descr="\\PC07\Secundaria\1º A\FOTOS\talleres\WhatsApp Image 2023-04-27 at 3.36.05 PM.jpe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1071546"/>
            <a:ext cx="5500694" cy="3286148"/>
          </a:xfrm>
          <a:prstGeom prst="rect">
            <a:avLst/>
          </a:prstGeom>
          <a:noFill/>
        </p:spPr>
      </p:pic>
      <p:pic>
        <p:nvPicPr>
          <p:cNvPr id="1027" name="Picture 3" descr="\\PC07\Secundaria\1º A\FOTOS\talleres\WhatsApp Image 2023-04-27 at 3.36.06 PM (1).jpe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286256"/>
            <a:ext cx="5500694" cy="2571744"/>
          </a:xfrm>
          <a:prstGeom prst="rect">
            <a:avLst/>
          </a:prstGeom>
          <a:noFill/>
        </p:spPr>
      </p:pic>
      <p:pic>
        <p:nvPicPr>
          <p:cNvPr id="6" name="Picture 4" descr="\\PC07\Secundaria\1º A\FOTOS\talleres\WhatsApp Image 2023-04-27 at 3.36.06 PM.jpe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500694" y="4071941"/>
            <a:ext cx="3643306" cy="2786059"/>
          </a:xfrm>
          <a:prstGeom prst="rect">
            <a:avLst/>
          </a:prstGeom>
          <a:noFill/>
        </p:spPr>
      </p:pic>
      <p:sp>
        <p:nvSpPr>
          <p:cNvPr id="38" name="37 CuadroTexto"/>
          <p:cNvSpPr txBox="1"/>
          <p:nvPr/>
        </p:nvSpPr>
        <p:spPr>
          <a:xfrm>
            <a:off x="928662" y="1214422"/>
            <a:ext cx="7286676" cy="501675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 laboratorio de Informática es un instrumento para la práctica de programas</a:t>
            </a:r>
          </a:p>
          <a:p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 informática, tales como Excel, Word,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Power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Point,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Scracht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Canva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etc. </a:t>
            </a:r>
          </a:p>
          <a:p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 un espacio para estudiar, experimentar y aprender el funcionamiento de la PC y los programas de informática y</a:t>
            </a:r>
          </a:p>
          <a:p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practicar su uso.</a:t>
            </a:r>
            <a:endParaRPr lang="es-E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5" descr="\\PC07\Secundaria\1º A\FOTOS\talleres\WhatsApp Image 2023-04-24 at 5.14.47 PM.jpe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00500" y="0"/>
            <a:ext cx="5143500" cy="3429000"/>
          </a:xfrm>
          <a:prstGeom prst="rect">
            <a:avLst/>
          </a:prstGeom>
          <a:noFill/>
        </p:spPr>
      </p:pic>
      <p:pic>
        <p:nvPicPr>
          <p:cNvPr id="11" name="Picture 6" descr="\\PC07\Secundaria\1º A\FOTOS\talleres\WhatsApp Image 2023-04-24 at 5.14.48 PM.jpe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4000464" cy="3429000"/>
          </a:xfrm>
          <a:prstGeom prst="rect">
            <a:avLst/>
          </a:prstGeom>
          <a:noFill/>
        </p:spPr>
      </p:pic>
      <p:pic>
        <p:nvPicPr>
          <p:cNvPr id="12" name="Picture 7" descr="\\PC07\Secundaria\1º A\FOTOS\talleres\WhatsApp Image 2023-04-24 at 5.15.00 PM (1).jpe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000627" y="3321508"/>
            <a:ext cx="4143373" cy="3536492"/>
          </a:xfrm>
          <a:prstGeom prst="rect">
            <a:avLst/>
          </a:prstGeom>
          <a:noFill/>
        </p:spPr>
      </p:pic>
      <p:pic>
        <p:nvPicPr>
          <p:cNvPr id="1032" name="Picture 8" descr="\\PC07\Secundaria\1º A\FOTOS\talleres\WhatsApp Image 2023-04-24 at 5.15.00 PM.jpe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357562"/>
            <a:ext cx="5000628" cy="3500438"/>
          </a:xfrm>
          <a:prstGeom prst="rect">
            <a:avLst/>
          </a:prstGeom>
          <a:noFill/>
        </p:spPr>
      </p:pic>
      <p:pic>
        <p:nvPicPr>
          <p:cNvPr id="1033" name="Picture 9" descr="\\PC07\Secundaria\1º A\FOTOS\talleres\WhatsApp Image 2023-04-24 at 5.15.01 PM (1).jpe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4929190" cy="3286124"/>
          </a:xfrm>
          <a:prstGeom prst="rect">
            <a:avLst/>
          </a:prstGeom>
          <a:noFill/>
        </p:spPr>
      </p:pic>
      <p:pic>
        <p:nvPicPr>
          <p:cNvPr id="1034" name="Picture 10" descr="\\PC07\Secundaria\1º A\FOTOS\talleres\WhatsApp Image 2023-04-24 at 5.15.01 PM (2).jpe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786314" y="0"/>
            <a:ext cx="4357685" cy="3482746"/>
          </a:xfrm>
          <a:prstGeom prst="rect">
            <a:avLst/>
          </a:prstGeom>
          <a:noFill/>
        </p:spPr>
      </p:pic>
      <p:pic>
        <p:nvPicPr>
          <p:cNvPr id="1035" name="Picture 11" descr="\\PC07\Secundaria\1º A\FOTOS\talleres\9ac2bc96-b6fd-480a-b2e2-7bc211cb5e54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357686" y="3268264"/>
            <a:ext cx="4786314" cy="3589736"/>
          </a:xfrm>
          <a:prstGeom prst="rect">
            <a:avLst/>
          </a:prstGeom>
          <a:noFill/>
        </p:spPr>
      </p:pic>
      <p:pic>
        <p:nvPicPr>
          <p:cNvPr id="1036" name="Picture 12" descr="\\PC07\Secundaria\1º A\FOTOS\talleres\9f19feee-32e8-4b61-952c-10c618ea08c5 (1)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0"/>
            <a:ext cx="4786314" cy="3375421"/>
          </a:xfrm>
          <a:prstGeom prst="rect">
            <a:avLst/>
          </a:prstGeom>
          <a:noFill/>
        </p:spPr>
      </p:pic>
      <p:pic>
        <p:nvPicPr>
          <p:cNvPr id="1037" name="Picture 13" descr="\\PC07\Secundaria\1º A\FOTOS\talleres\fd35fa93-bb95-4f6f-a293-9ebfe3a44a78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</p:spPr>
      </p:pic>
      <p:pic>
        <p:nvPicPr>
          <p:cNvPr id="1038" name="Picture 14" descr="\\PC07\Secundaria\1º A\FOTOS\talleres\67f5157c-9569-4786-a7d9-e80438dcd90b.jp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493413" y="0"/>
            <a:ext cx="4650587" cy="6858000"/>
          </a:xfrm>
          <a:prstGeom prst="rect">
            <a:avLst/>
          </a:prstGeom>
          <a:noFill/>
        </p:spPr>
      </p:pic>
      <p:pic>
        <p:nvPicPr>
          <p:cNvPr id="1039" name="Picture 15" descr="\\PC07\Secundaria\1º A\FOTOS\talleres\WhatsApp Image 2023-04-27 at 3.36.05 PM (1).jpe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285984" y="2285992"/>
            <a:ext cx="3988033" cy="3000372"/>
          </a:xfrm>
          <a:prstGeom prst="rect">
            <a:avLst/>
          </a:prstGeom>
          <a:noFill/>
        </p:spPr>
      </p:pic>
      <p:sp>
        <p:nvSpPr>
          <p:cNvPr id="55" name="54 CuadroTexto"/>
          <p:cNvSpPr txBox="1"/>
          <p:nvPr/>
        </p:nvSpPr>
        <p:spPr>
          <a:xfrm>
            <a:off x="571472" y="428604"/>
            <a:ext cx="821537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s-E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TALLER DE HERRAMIENTAS</a:t>
            </a:r>
          </a:p>
          <a:p>
            <a:r>
              <a:rPr lang="es-E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Nombre y  </a:t>
            </a:r>
            <a:r>
              <a:rPr lang="es-ES" sz="32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apellido:Matias</a:t>
            </a:r>
            <a:r>
              <a:rPr lang="es-E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32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Ariza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500034" y="2857496"/>
            <a:ext cx="7858180" cy="3477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s-ES" sz="4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En este taller se aprende sobre el manejo y tipo de herramientas.</a:t>
            </a:r>
          </a:p>
          <a:p>
            <a:r>
              <a:rPr lang="es-ES" sz="4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Aquí se realizó una estantería de 4 niveles</a:t>
            </a:r>
            <a:endParaRPr lang="es-ES" sz="4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0" y="0"/>
            <a:ext cx="9144000" cy="7215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Elipse"/>
          <p:cNvSpPr/>
          <p:nvPr/>
        </p:nvSpPr>
        <p:spPr>
          <a:xfrm>
            <a:off x="1500166" y="857232"/>
            <a:ext cx="6143668" cy="407196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CuadroTexto"/>
          <p:cNvSpPr txBox="1"/>
          <p:nvPr/>
        </p:nvSpPr>
        <p:spPr>
          <a:xfrm>
            <a:off x="3357554" y="2786058"/>
            <a:ext cx="2428892" cy="57150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ANTES</a:t>
            </a:r>
            <a:endParaRPr lang="es-E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785786" y="1285861"/>
            <a:ext cx="6572296" cy="206210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SOBRE TODAS LOS TALLERES</a:t>
            </a:r>
          </a:p>
          <a:p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Nombre y apellido : Andrea  </a:t>
            </a:r>
            <a:r>
              <a:rPr lang="es-E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Gomez</a:t>
            </a:r>
            <a:endParaRPr lang="es-ES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Nombre y apellido : Roberto Masa</a:t>
            </a:r>
          </a:p>
          <a:p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Nombre y </a:t>
            </a:r>
            <a:r>
              <a:rPr lang="es-E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apellido:Matias</a:t>
            </a:r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s-E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Ariza</a:t>
            </a:r>
            <a:endParaRPr lang="es-ES" sz="3200" dirty="0"/>
          </a:p>
        </p:txBody>
      </p:sp>
      <p:pic>
        <p:nvPicPr>
          <p:cNvPr id="1026" name="Picture 2" descr="\\PC07\Secundaria\1º A\FOTOS\talleres\2d74c871-dc58-42cc-af45-886015dfe50a - copia (2).jp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072198" y="3643314"/>
            <a:ext cx="3071802" cy="3214686"/>
          </a:xfrm>
          <a:prstGeom prst="rect">
            <a:avLst/>
          </a:prstGeom>
          <a:noFill/>
        </p:spPr>
      </p:pic>
      <p:pic>
        <p:nvPicPr>
          <p:cNvPr id="13" name="Picture 3" descr="\\PC07\Secundaria\1º A\FOTOS\talleres\6d90d6eb-4821-44e0-9130-a5dd0c1f33fc.jp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643306" y="3643314"/>
            <a:ext cx="2786082" cy="3214686"/>
          </a:xfrm>
          <a:prstGeom prst="rect">
            <a:avLst/>
          </a:prstGeom>
          <a:noFill/>
        </p:spPr>
      </p:pic>
      <p:pic>
        <p:nvPicPr>
          <p:cNvPr id="14" name="Picture 4" descr="\\PC07\Secundaria\1º A\FOTOS\talleres\5f777b57-6434-44b5-8f94-5817dab8cdf6.jp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0" y="3714752"/>
            <a:ext cx="3643306" cy="3143248"/>
          </a:xfrm>
          <a:prstGeom prst="rect">
            <a:avLst/>
          </a:prstGeom>
          <a:noFill/>
        </p:spPr>
      </p:pic>
      <p:sp>
        <p:nvSpPr>
          <p:cNvPr id="58" name="57 CuadroTexto"/>
          <p:cNvSpPr txBox="1"/>
          <p:nvPr/>
        </p:nvSpPr>
        <p:spPr>
          <a:xfrm>
            <a:off x="2428860" y="1"/>
            <a:ext cx="285752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                                                 </a:t>
            </a:r>
            <a:r>
              <a:rPr lang="es-E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AHORA</a:t>
            </a:r>
            <a:endParaRPr lang="es-E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0" name="59 Rectángulo"/>
          <p:cNvSpPr/>
          <p:nvPr/>
        </p:nvSpPr>
        <p:spPr>
          <a:xfrm>
            <a:off x="0" y="-428652"/>
            <a:ext cx="9144000" cy="7786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58 Elipse"/>
          <p:cNvSpPr/>
          <p:nvPr/>
        </p:nvSpPr>
        <p:spPr>
          <a:xfrm>
            <a:off x="1071538" y="1000108"/>
            <a:ext cx="6572296" cy="364333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60 CuadroTexto"/>
          <p:cNvSpPr txBox="1"/>
          <p:nvPr/>
        </p:nvSpPr>
        <p:spPr>
          <a:xfrm>
            <a:off x="3428992" y="1928802"/>
            <a:ext cx="2214578" cy="203132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                                                            </a:t>
            </a:r>
            <a:r>
              <a:rPr lang="es-E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“FIN”</a:t>
            </a:r>
            <a:endParaRPr lang="es-ES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28" cstate="print"/>
          <a:stretch>
            <a:fillRect/>
          </a:stretch>
        </p:blipFill>
        <p:spPr>
          <a:xfrm>
            <a:off x="-3357618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5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18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28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30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28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34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36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39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63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14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64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64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30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44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44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47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47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7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7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22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22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9000"/>
                            </p:stCondLst>
                            <p:childTnLst>
                              <p:par>
                                <p:cTn id="1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3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3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3000" fill="hold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3000" fill="hold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3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3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3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3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3000" fill="hold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3000" fill="hold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3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3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30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30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1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30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30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3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3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30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3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3000" fill="hold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3000" fill="hold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3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3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3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3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3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3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3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3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30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698" numSld="999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build="p" animBg="1"/>
      <p:bldP spid="33" grpId="0" uiExpand="1" build="p" animBg="1"/>
      <p:bldP spid="34" grpId="0" uiExpand="1" build="p" animBg="1"/>
      <p:bldP spid="35" grpId="0" uiExpand="1" build="p" animBg="1"/>
      <p:bldP spid="36" grpId="0" build="p" animBg="1"/>
      <p:bldP spid="3" grpId="0" animBg="1"/>
      <p:bldP spid="4" grpId="0" animBg="1"/>
      <p:bldP spid="7" grpId="0" animBg="1"/>
      <p:bldP spid="8" grpId="0" animBg="1"/>
      <p:bldP spid="38" grpId="0" uiExpand="1" build="allAtOnce" animBg="1"/>
      <p:bldP spid="40" grpId="0" animBg="1"/>
      <p:bldP spid="55" grpId="0" build="allAtOnce" animBg="1"/>
      <p:bldP spid="56" grpId="0" build="allAtOnce" animBg="1"/>
      <p:bldP spid="47" grpId="0" animBg="1"/>
      <p:bldP spid="48" grpId="0" animBg="1"/>
      <p:bldP spid="50" grpId="0" uiExpand="1" build="allAtOnce" animBg="1"/>
      <p:bldP spid="54" grpId="0" build="allAtOnce" animBg="1"/>
      <p:bldP spid="58" grpId="0" build="allAtOnce" animBg="1"/>
      <p:bldP spid="60" grpId="0" animBg="1"/>
      <p:bldP spid="59" grpId="0" animBg="1"/>
      <p:bldP spid="61" grpId="0" uiExpand="1" build="allAtOnce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553</TotalTime>
  <Words>128</Words>
  <Application>Microsoft Office PowerPoint</Application>
  <PresentationFormat>Presentación en pantalla (4:3)</PresentationFormat>
  <Paragraphs>26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Metro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Secundaria</dc:creator>
  <cp:lastModifiedBy>Secundaria</cp:lastModifiedBy>
  <cp:revision>70</cp:revision>
  <dcterms:created xsi:type="dcterms:W3CDTF">2023-08-15T18:00:54Z</dcterms:created>
  <dcterms:modified xsi:type="dcterms:W3CDTF">2023-09-14T18:52:05Z</dcterms:modified>
</cp:coreProperties>
</file>