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04900" y="1484784"/>
            <a:ext cx="6400800" cy="1752600"/>
          </a:xfrm>
        </p:spPr>
        <p:txBody>
          <a:bodyPr/>
          <a:lstStyle/>
          <a:p>
            <a:r>
              <a:rPr lang="es-ES" b="1" dirty="0"/>
              <a:t>TEMA 1º Revolución Rusa </a:t>
            </a:r>
            <a:endParaRPr lang="es-AR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2513" y="79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/>
              <a:t>Periodo de Entre guerras mundiales </a:t>
            </a:r>
            <a:br>
              <a:rPr lang="es-ES" dirty="0"/>
            </a:br>
            <a:r>
              <a:rPr lang="es-ES" dirty="0"/>
              <a:t>1918 a 1938</a:t>
            </a:r>
            <a:endParaRPr lang="es-AR" dirty="0"/>
          </a:p>
        </p:txBody>
      </p:sp>
      <p:pic>
        <p:nvPicPr>
          <p:cNvPr id="1026" name="Picture 2" descr="C:\Users\Usuario\Downloads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46501"/>
            <a:ext cx="511256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201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20080"/>
          </a:xfrm>
        </p:spPr>
        <p:txBody>
          <a:bodyPr>
            <a:normAutofit/>
          </a:bodyPr>
          <a:lstStyle/>
          <a:p>
            <a:r>
              <a:rPr lang="es-ES" sz="2800" dirty="0"/>
              <a:t>Duma vs. Soviets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99889" y="764704"/>
            <a:ext cx="8579296" cy="2404864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Ya sin el zar, la DUMA instauró un gobierno provisional y pretendía continuar en la guerra. </a:t>
            </a:r>
          </a:p>
          <a:p>
            <a:r>
              <a:rPr lang="es-ES" dirty="0"/>
              <a:t>Por otro lado el SOVITS DE </a:t>
            </a:r>
            <a:r>
              <a:rPr lang="es-ES" b="1" dirty="0"/>
              <a:t>Petrogrado, Kiev, Moscú y Vladivostok </a:t>
            </a:r>
            <a:r>
              <a:rPr lang="es-ES" dirty="0"/>
              <a:t>pretendían salir de la guerra y establecer un gobierno de obreros. </a:t>
            </a:r>
          </a:p>
          <a:p>
            <a:r>
              <a:rPr lang="es-ES" dirty="0"/>
              <a:t>Tras el regreso de Lenin a Rusia, tomó una postura hostil contra la guerra, pidiendo la «Paz sin anexiones». Pedía el retiro de Rusia de la guerra sin conquista.</a:t>
            </a:r>
            <a:endParaRPr lang="es-AR" dirty="0"/>
          </a:p>
        </p:txBody>
      </p:sp>
      <p:pic>
        <p:nvPicPr>
          <p:cNvPr id="9218" name="Picture 2" descr="C:\Users\Usuario\Downloads\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864096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830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7704" y="231126"/>
            <a:ext cx="5122912" cy="677594"/>
          </a:xfrm>
        </p:spPr>
        <p:txBody>
          <a:bodyPr>
            <a:normAutofit/>
          </a:bodyPr>
          <a:lstStyle/>
          <a:p>
            <a:r>
              <a:rPr lang="es-ES" sz="2800" dirty="0"/>
              <a:t>«Todo el poder a los Soviets»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5338045" cy="5949280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En octubre, el Soviet de Petrogrado, presidido por </a:t>
            </a:r>
            <a:r>
              <a:rPr lang="es-ES" b="1" dirty="0"/>
              <a:t>León Trotski</a:t>
            </a:r>
            <a:r>
              <a:rPr lang="es-ES" dirty="0"/>
              <a:t>, creó un Comité Militar Revolucionario. Mientras tanto, el Partido Bolchevique dirigido por Lenin iniciaba la oposición absoluta al Gobierno Provisional y solicitaba el traspaso de «todo el poder a los Soviets».</a:t>
            </a:r>
          </a:p>
          <a:p>
            <a:r>
              <a:rPr lang="es-ES" dirty="0"/>
              <a:t>Bajo la dirección militar de </a:t>
            </a:r>
            <a:r>
              <a:rPr lang="es-ES" b="1" dirty="0"/>
              <a:t>Trotski</a:t>
            </a:r>
            <a:r>
              <a:rPr lang="es-ES" dirty="0"/>
              <a:t>, los </a:t>
            </a:r>
            <a:r>
              <a:rPr lang="es-ES" b="1" dirty="0"/>
              <a:t>bolcheviques </a:t>
            </a:r>
            <a:r>
              <a:rPr lang="es-ES" dirty="0"/>
              <a:t>decidieron ocupar puntos estratégicos de la capital: correos, estaciones ferroviarias, arsenales y bancos. La revolución terminó con el asalto al Palacio de Invierno, sede del Gobierno Provisional, y la detención de sus miembros. Con estos hechos, el soviet de Petrogrado asumía el poder del Estado</a:t>
            </a:r>
          </a:p>
          <a:p>
            <a:r>
              <a:rPr lang="es-ES" dirty="0"/>
              <a:t>El lema de la revolución </a:t>
            </a:r>
            <a:r>
              <a:rPr lang="es-ES" b="1" dirty="0"/>
              <a:t>era «paz inmediata y tierra para los campesinos»</a:t>
            </a:r>
            <a:endParaRPr lang="es-AR" b="1" dirty="0"/>
          </a:p>
        </p:txBody>
      </p:sp>
      <p:pic>
        <p:nvPicPr>
          <p:cNvPr id="4" name="Picture 2" descr="C:\Users\Usuario\Downloads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340768"/>
            <a:ext cx="3707904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744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116632"/>
            <a:ext cx="5544616" cy="720080"/>
          </a:xfrm>
        </p:spPr>
        <p:txBody>
          <a:bodyPr>
            <a:normAutofit/>
          </a:bodyPr>
          <a:lstStyle/>
          <a:p>
            <a:r>
              <a:rPr lang="es-ES" sz="2800" dirty="0"/>
              <a:t>Primeras medidas de gobierno 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628800"/>
            <a:ext cx="5338936" cy="5141168"/>
          </a:xfrm>
        </p:spPr>
        <p:txBody>
          <a:bodyPr>
            <a:noAutofit/>
          </a:bodyPr>
          <a:lstStyle/>
          <a:p>
            <a:pPr algn="just"/>
            <a:r>
              <a:rPr lang="es-ES" sz="2400" dirty="0"/>
              <a:t>En 1918, el gobierno bolchevique firmó la paz separada con Alemania. </a:t>
            </a:r>
            <a:r>
              <a:rPr lang="es-ES" sz="2400" b="1" dirty="0"/>
              <a:t>Trotski </a:t>
            </a:r>
            <a:r>
              <a:rPr lang="es-ES" sz="2400" dirty="0"/>
              <a:t>selló el Tratado de Brest-</a:t>
            </a:r>
            <a:r>
              <a:rPr lang="es-ES" sz="2400" dirty="0" err="1"/>
              <a:t>Litovsk</a:t>
            </a:r>
            <a:r>
              <a:rPr lang="es-ES" sz="2400" dirty="0"/>
              <a:t>, que ponía fin a la intervención rusa en la Primera Guerra Mundial.</a:t>
            </a:r>
          </a:p>
          <a:p>
            <a:pPr algn="just"/>
            <a:r>
              <a:rPr lang="es-ES" sz="2400" dirty="0"/>
              <a:t>Se dispuso, el </a:t>
            </a:r>
            <a:r>
              <a:rPr lang="es-ES" sz="2400" b="1" dirty="0"/>
              <a:t>reparto de la gran propiedad territorial </a:t>
            </a:r>
            <a:r>
              <a:rPr lang="es-ES" sz="2400" dirty="0"/>
              <a:t>y el usufructo de la tierra por parte de los campesinos. También se estableció la nacionalización de las industrias y servicios y el control obrero de la producción.</a:t>
            </a:r>
            <a:endParaRPr lang="es-AR" sz="2400" dirty="0"/>
          </a:p>
        </p:txBody>
      </p:sp>
      <p:pic>
        <p:nvPicPr>
          <p:cNvPr id="11266" name="Picture 2" descr="C:\Users\Usuario\Downloads\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132856"/>
            <a:ext cx="3034357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61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Consecuencias de la Revolución Bolchevique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50691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b="1" i="1" dirty="0"/>
              <a:t>Como señala el historiador inglés Eric </a:t>
            </a:r>
            <a:r>
              <a:rPr lang="es-ES" b="1" i="1" dirty="0" err="1"/>
              <a:t>Hobsbawm</a:t>
            </a:r>
            <a:r>
              <a:rPr lang="es-ES" b="1" i="1" dirty="0"/>
              <a:t>, en su Historia del Siglo XX, la Revolución Rusa de 1917 que dio origen a la Unión Soviética fue hija de la guerra.</a:t>
            </a:r>
          </a:p>
          <a:p>
            <a:pPr marL="0" indent="0" algn="just">
              <a:buNone/>
            </a:pPr>
            <a:r>
              <a:rPr lang="es-ES" dirty="0"/>
              <a:t>Como </a:t>
            </a:r>
            <a:r>
              <a:rPr lang="es-ES" b="1" dirty="0"/>
              <a:t>primer Estado socialista</a:t>
            </a:r>
            <a:r>
              <a:rPr lang="es-ES" dirty="0"/>
              <a:t>, presentó sus logros como sistema alternativo y superador del capitalismo. La Unión de Repúblicas Socialistas Soviéticas (URSS) preservaría la unidad territorial multinacional durante setenta cuatro años, hasta su disolución y caída en 1991.</a:t>
            </a:r>
            <a:endParaRPr lang="es-AR" dirty="0"/>
          </a:p>
        </p:txBody>
      </p:sp>
      <p:pic>
        <p:nvPicPr>
          <p:cNvPr id="10243" name="Picture 3" descr="C:\Users\Usuario\Downloads\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297" y="1628800"/>
            <a:ext cx="2733675" cy="2468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:\Users\Usuario\Downloads\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297" y="4293096"/>
            <a:ext cx="273367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756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uario\Downloads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32856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88641"/>
            <a:ext cx="6911280" cy="666935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2400" dirty="0"/>
              <a:t>El levantamiento de la bandera de la Revolución mundial. Lenin, el líder bolchevique, sostenía que la revolución limitada a Rusia no sería viable. Debía explotar en toda Europa.</a:t>
            </a:r>
          </a:p>
          <a:p>
            <a:pPr algn="just"/>
            <a:r>
              <a:rPr lang="es-ES" sz="2400" dirty="0"/>
              <a:t>Se perpetró la intervención extranjera y se estableció «el cordón sanitario» a Rusia. Los franceses y británicos desembarcaron tropas en las costas rusas del norte, con el pretexto de garantizar la continuidad de la guerra contra Alemania.</a:t>
            </a:r>
          </a:p>
          <a:p>
            <a:pPr algn="just"/>
            <a:r>
              <a:rPr lang="es-ES" sz="2400" dirty="0"/>
              <a:t>La intervención se prolongó con el propósito de establecer un cerco económico al Gobierno Bolchevique, para lo que se dispuso el cierre del comercio con la URSS</a:t>
            </a:r>
          </a:p>
          <a:p>
            <a:pPr marL="0" indent="0" algn="just">
              <a:buNone/>
            </a:pPr>
            <a:r>
              <a:rPr lang="es-ES" sz="2400" dirty="0"/>
              <a:t>El presidente </a:t>
            </a:r>
            <a:r>
              <a:rPr lang="es-ES" sz="2400" b="1" dirty="0"/>
              <a:t>Wilson</a:t>
            </a:r>
            <a:r>
              <a:rPr lang="es-ES" sz="2400" dirty="0"/>
              <a:t> declaró </a:t>
            </a:r>
            <a:r>
              <a:rPr lang="es-ES" sz="2400" b="1" dirty="0"/>
              <a:t>«La declarada hostilidad de los bolcheviques contra todos los gobiernos y el anunciado programa de revolución internacional los convierte en una grave amenaza»</a:t>
            </a:r>
          </a:p>
          <a:p>
            <a:pPr algn="just"/>
            <a:r>
              <a:rPr lang="es-ES" sz="2400" b="1" dirty="0"/>
              <a:t>La Guerra Civil</a:t>
            </a:r>
            <a:r>
              <a:rPr lang="es-ES" sz="2400" dirty="0"/>
              <a:t>, que duraría dos años y medio (1918- 1920), enfrentó al Ejército Rojo (bolchevique) contra los restos del ejército zarista y los contrarrevolucionarios apoyados por fuerzas extranjeras.</a:t>
            </a:r>
            <a:endParaRPr lang="es-ES" sz="2400" b="1" dirty="0"/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54415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2791" y="13855"/>
            <a:ext cx="5760640" cy="778098"/>
          </a:xfrm>
        </p:spPr>
        <p:txBody>
          <a:bodyPr>
            <a:normAutofit fontScale="90000"/>
          </a:bodyPr>
          <a:lstStyle/>
          <a:p>
            <a:r>
              <a:rPr lang="es-ES" sz="2400" dirty="0"/>
              <a:t>¿Qué pasó con la nueva nación en el siglo XX?</a:t>
            </a:r>
            <a:endParaRPr lang="es-AR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-108520" y="764704"/>
            <a:ext cx="6444208" cy="6093296"/>
          </a:xfrm>
        </p:spPr>
        <p:txBody>
          <a:bodyPr>
            <a:normAutofit fontScale="85000" lnSpcReduction="10000"/>
          </a:bodyPr>
          <a:lstStyle/>
          <a:p>
            <a:r>
              <a:rPr lang="es-ES" sz="2400" dirty="0"/>
              <a:t>En 1918 se dispuso la ejecución del Zar y su familia, por temor a que fueran liberados por los contrarrevolucionarios. </a:t>
            </a:r>
          </a:p>
          <a:p>
            <a:r>
              <a:rPr lang="es-ES" sz="2400" dirty="0"/>
              <a:t> En 1920 se fundó por iniciativa del gobierno soviético, una Nueva Internacional (Comunista), en sustitución de la Segunda Internacional desacreditada por la guerra a la que no había sabido oponerse.</a:t>
            </a:r>
          </a:p>
          <a:p>
            <a:r>
              <a:rPr lang="es-ES" sz="2400" dirty="0"/>
              <a:t>Las repercusiones teóricas y prácticas de la Revolución Rusa tuvieron también una importancia fundamental para el siglo XX y se expresaron en la contribución de Lenin a la obra de Marx</a:t>
            </a:r>
          </a:p>
          <a:p>
            <a:r>
              <a:rPr lang="es-ES" sz="2400" dirty="0"/>
              <a:t>Con la muerte de Lenin en 1924 y la llegada al poder de </a:t>
            </a:r>
            <a:r>
              <a:rPr lang="es-ES" sz="2400" b="1" dirty="0" err="1"/>
              <a:t>Iósif</a:t>
            </a:r>
            <a:r>
              <a:rPr lang="es-ES" sz="2400" b="1" dirty="0"/>
              <a:t> Stalin</a:t>
            </a:r>
            <a:r>
              <a:rPr lang="es-ES" sz="2400" dirty="0"/>
              <a:t>, la posibilidad del derrocamiento del capitalismo en todos los países se había desvanecido; y el nuevo líder soviético emprendió «la construcción del socialismo en un solo país». </a:t>
            </a:r>
            <a:r>
              <a:rPr lang="es-ES" sz="2400" b="1" dirty="0"/>
              <a:t>Trotski </a:t>
            </a:r>
            <a:r>
              <a:rPr lang="es-ES" sz="2400" dirty="0"/>
              <a:t>se opuso a este cambio teórico, pues consideraba que el socialismo no podía sobrevivir aislado, pero tuvo que exiliarse en México, en donde muere asesinado en 1940.</a:t>
            </a:r>
          </a:p>
          <a:p>
            <a:endParaRPr lang="es-AR" sz="2400" dirty="0"/>
          </a:p>
        </p:txBody>
      </p:sp>
      <p:pic>
        <p:nvPicPr>
          <p:cNvPr id="13315" name="Picture 3" descr="C:\Users\Usuario\Downloads\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8376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 descr="C:\Users\Usuario\Downloads\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149080"/>
            <a:ext cx="2342381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177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21CD00-9C9A-FE2E-B110-074ECCD6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Preguntas orientadoras para examen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96FB29-ADF3-0327-B853-D4DC96CD64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/>
              <a:t>Que nacionalidades incluía el imperio ruso del zar?</a:t>
            </a:r>
          </a:p>
          <a:p>
            <a:r>
              <a:rPr lang="es-ES" dirty="0"/>
              <a:t>Cual era el único avance tecnológico que consiguió el zar durante su reinado?</a:t>
            </a:r>
          </a:p>
          <a:p>
            <a:r>
              <a:rPr lang="es-ES" dirty="0"/>
              <a:t>Cuales fueron los conflictos internacionales en los que intervino el zar Nicolás II?</a:t>
            </a:r>
          </a:p>
          <a:p>
            <a:r>
              <a:rPr lang="es-ES" dirty="0"/>
              <a:t>Que provocó la guerra ruso- japonesa de 1905 en el reinado del zar ?</a:t>
            </a:r>
          </a:p>
          <a:p>
            <a:r>
              <a:rPr lang="es-ES" dirty="0"/>
              <a:t>Quién fue Vladimir Illich Ulinaov?</a:t>
            </a:r>
          </a:p>
          <a:p>
            <a:r>
              <a:rPr lang="es-ES" dirty="0"/>
              <a:t>Cuales fueron los motivos que llevaron a la revolución Rusa ?</a:t>
            </a:r>
          </a:p>
          <a:p>
            <a:r>
              <a:rPr lang="es-ES" dirty="0"/>
              <a:t> Qué era la DUMA? </a:t>
            </a:r>
          </a:p>
          <a:p>
            <a:r>
              <a:rPr lang="es-ES" dirty="0"/>
              <a:t>Qué eran los soviets?</a:t>
            </a:r>
          </a:p>
          <a:p>
            <a:r>
              <a:rPr lang="es-ES" dirty="0"/>
              <a:t>Cuales fueron los soviets mas importantes ?</a:t>
            </a:r>
          </a:p>
          <a:p>
            <a:r>
              <a:rPr lang="es-ES" dirty="0"/>
              <a:t>Cual fue la postura de Lenin frente al gobierno de la DUMA?</a:t>
            </a:r>
          </a:p>
          <a:p>
            <a:r>
              <a:rPr lang="es-ES" dirty="0"/>
              <a:t>Quien fue León Trotski y que facción lideró durante la Revolución?</a:t>
            </a:r>
          </a:p>
          <a:p>
            <a:r>
              <a:rPr lang="es-ES" dirty="0"/>
              <a:t>Que medidas tomó Trotski una vez formado el gobierno revolucionario ?</a:t>
            </a:r>
          </a:p>
          <a:p>
            <a:r>
              <a:rPr lang="es-ES" dirty="0"/>
              <a:t>Según el historiador </a:t>
            </a:r>
            <a:r>
              <a:rPr lang="es-ES" i="1" dirty="0"/>
              <a:t>Eric Hobsbawm, que papel ocupara la URSS en la historia del siglo XX?</a:t>
            </a:r>
          </a:p>
          <a:p>
            <a:r>
              <a:rPr lang="es-ES" i="1" dirty="0"/>
              <a:t>Cual fue el posicionamiento de los EE.UU frente a la Revolución Rusa?</a:t>
            </a:r>
          </a:p>
          <a:p>
            <a:r>
              <a:rPr lang="es-ES" i="1" dirty="0"/>
              <a:t>Cual fue el destino final de la familia Romanov?</a:t>
            </a:r>
          </a:p>
          <a:p>
            <a:r>
              <a:rPr lang="es-ES" i="1" dirty="0"/>
              <a:t>Tras la muerte de Lenin en 1924, quien fue el heredero político ?</a:t>
            </a:r>
          </a:p>
          <a:p>
            <a:r>
              <a:rPr lang="es-ES" i="1" dirty="0"/>
              <a:t>Cual fue el destino de León Trotski? </a:t>
            </a:r>
          </a:p>
          <a:p>
            <a:endParaRPr lang="es-ES" i="1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341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imperio de los zares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546848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A comienzos del siglos xx, el imperio ruso contaba con una población de 135 millones  de habitantes, el 80% eran campesinos distribuidos de manera desigual en su geografía </a:t>
            </a:r>
            <a:endParaRPr lang="es-AR" dirty="0"/>
          </a:p>
        </p:txBody>
      </p:sp>
      <p:pic>
        <p:nvPicPr>
          <p:cNvPr id="2050" name="Picture 2" descr="C:\Users\Usuario\Downloads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00808"/>
            <a:ext cx="360040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45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-1132" y="-2767"/>
            <a:ext cx="5050904" cy="4525963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Sus fronteras eran extensas: desde el pacífico(limítrofe con china) hasta las fronteras con Alemania.</a:t>
            </a:r>
          </a:p>
          <a:p>
            <a:pPr algn="just"/>
            <a:r>
              <a:rPr lang="es-ES" sz="2000" dirty="0"/>
              <a:t>El imperio incluía diferentes pueblos y nacionalidades como: polacos, ucranianos finlandeses y los pueblos del báltico como lituanos, letonios y estonios.</a:t>
            </a:r>
            <a:endParaRPr lang="es-AR" sz="2000" dirty="0"/>
          </a:p>
        </p:txBody>
      </p:sp>
      <p:pic>
        <p:nvPicPr>
          <p:cNvPr id="3074" name="Picture 2" descr="C:\Users\Usuario\Downloads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564904"/>
            <a:ext cx="573405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60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0"/>
            <a:ext cx="3779912" cy="4921597"/>
          </a:xfrm>
        </p:spPr>
        <p:txBody>
          <a:bodyPr>
            <a:normAutofit fontScale="92500"/>
          </a:bodyPr>
          <a:lstStyle/>
          <a:p>
            <a:r>
              <a:rPr lang="es-ES" sz="2400" dirty="0"/>
              <a:t>Su atraso tecnológico  respecto a Europa Occidental era notable. </a:t>
            </a:r>
          </a:p>
          <a:p>
            <a:r>
              <a:rPr lang="es-ES" sz="2400" dirty="0"/>
              <a:t>La Industrialización y el ferrocarril llegaron recién para 1890 a algunas zonas del imperio</a:t>
            </a:r>
            <a:r>
              <a:rPr lang="es-AR" sz="2400" dirty="0"/>
              <a:t> (ferrocarril transiberiano)</a:t>
            </a:r>
          </a:p>
          <a:p>
            <a:r>
              <a:rPr lang="es-ES" sz="2400" dirty="0"/>
              <a:t>También poseía un atraso en las </a:t>
            </a:r>
            <a:r>
              <a:rPr lang="es-ES" sz="2400" b="1" dirty="0"/>
              <a:t>cuestiones políticas, </a:t>
            </a:r>
            <a:r>
              <a:rPr lang="es-ES" sz="2400" dirty="0"/>
              <a:t>dado que su monarquía absoluta era ejercida por la </a:t>
            </a:r>
            <a:r>
              <a:rPr lang="es-ES" sz="2400" b="1" dirty="0"/>
              <a:t>Dinastía Romanov </a:t>
            </a:r>
          </a:p>
        </p:txBody>
      </p:sp>
      <p:pic>
        <p:nvPicPr>
          <p:cNvPr id="4099" name="Picture 3" descr="C:\Users\Usuario\Download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0"/>
            <a:ext cx="5238105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Usuario\Downloads\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21597"/>
            <a:ext cx="3006076" cy="1936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09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21673" y="269033"/>
            <a:ext cx="4042792" cy="6145112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Sin embargo, a pesar de los atrasos tecnológicos, el zar Nicolás II, logró intervenir en varios conflictos internacionales como: </a:t>
            </a:r>
          </a:p>
          <a:p>
            <a:pPr algn="just"/>
            <a:r>
              <a:rPr lang="es-ES" sz="2400" b="1" dirty="0"/>
              <a:t>Intervención en las guerras Balcánicas</a:t>
            </a:r>
          </a:p>
          <a:p>
            <a:pPr algn="just"/>
            <a:r>
              <a:rPr lang="es-ES" sz="2400" dirty="0"/>
              <a:t>La guerra </a:t>
            </a:r>
            <a:r>
              <a:rPr lang="es-ES" sz="2400" b="1" dirty="0"/>
              <a:t>Ruso-Japonesa</a:t>
            </a:r>
            <a:r>
              <a:rPr lang="es-ES" sz="2400" dirty="0"/>
              <a:t> en 1904/5(Rusia fue derrotada)</a:t>
            </a:r>
          </a:p>
          <a:p>
            <a:pPr algn="just"/>
            <a:r>
              <a:rPr lang="es-ES" sz="2400" dirty="0"/>
              <a:t>Participación de Rusia en la </a:t>
            </a:r>
            <a:r>
              <a:rPr lang="es-ES" sz="2400" b="1" dirty="0"/>
              <a:t>primera guerra mundial </a:t>
            </a:r>
            <a:endParaRPr lang="es-AR" sz="2400" b="1" dirty="0"/>
          </a:p>
        </p:txBody>
      </p:sp>
      <p:pic>
        <p:nvPicPr>
          <p:cNvPr id="5124" name="Picture 4" descr="C:\Users\Usuario\Downloads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708920"/>
            <a:ext cx="4477041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211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4464496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Tras la guerra Ruso-japonesa en 1904/5, la cual Rusia sale derrotada. </a:t>
            </a:r>
          </a:p>
          <a:p>
            <a:pPr marL="0" indent="0" algn="just">
              <a:buNone/>
            </a:pPr>
            <a:r>
              <a:rPr lang="es-ES" sz="2600" dirty="0"/>
              <a:t>Los Soldados rusos realizan un primer levantamiento (levantamiento del acorazado potenkim) </a:t>
            </a:r>
          </a:p>
          <a:p>
            <a:pPr marL="0" indent="0" algn="just">
              <a:buNone/>
            </a:pPr>
            <a:r>
              <a:rPr lang="es-ES" sz="2600" dirty="0"/>
              <a:t>Tras estos sucesos, el Zar acepta aplicar cambios a su gobierno:</a:t>
            </a:r>
          </a:p>
          <a:p>
            <a:pPr marL="0" indent="0" algn="just">
              <a:buNone/>
            </a:pPr>
            <a:r>
              <a:rPr lang="es-ES" sz="2600" dirty="0"/>
              <a:t>1-  introduce la DUMA o Parlamento, que permitió la participación política a miembros de partidos opositores.</a:t>
            </a:r>
            <a:endParaRPr lang="es-AR" sz="2600" dirty="0"/>
          </a:p>
        </p:txBody>
      </p:sp>
      <p:pic>
        <p:nvPicPr>
          <p:cNvPr id="4" name="Picture 6" descr="C:\Users\Usuario\Downloads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446" y="10375"/>
            <a:ext cx="3923928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Usuario\Downloads\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446" y="3789040"/>
            <a:ext cx="3923928" cy="2583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702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8531"/>
            <a:ext cx="8229600" cy="540149"/>
          </a:xfrm>
        </p:spPr>
        <p:txBody>
          <a:bodyPr>
            <a:normAutofit fontScale="90000"/>
          </a:bodyPr>
          <a:lstStyle/>
          <a:p>
            <a:r>
              <a:rPr lang="es-ES" dirty="0"/>
              <a:t>Oposición a la guerra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47716" y="548680"/>
            <a:ext cx="3491880" cy="60486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/>
              <a:t>Unos de los mayores opositores a la 1º Guerra Mundial fue </a:t>
            </a:r>
            <a:r>
              <a:rPr lang="es-ES" b="1" dirty="0"/>
              <a:t>Vladimir Illich Ulianov (Lenin)</a:t>
            </a:r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r>
              <a:rPr lang="es-ES" b="1" dirty="0"/>
              <a:t>Lenin </a:t>
            </a:r>
            <a:r>
              <a:rPr lang="es-ES" dirty="0"/>
              <a:t>un ferviente partidario de los ideales Socialistas, quien dirigía al sector Bolchevique (sector del partido socialdemócrata), desde su exilio en suiza condenaba la participación de Rusia en la primera Guerra y promovía la deserción de los soldados obreros del ejercito.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En 1917 volvería a su país para dirigir la Revolución Socialista en Octubre. </a:t>
            </a:r>
            <a:endParaRPr lang="es-AR" b="1" dirty="0"/>
          </a:p>
        </p:txBody>
      </p:sp>
      <p:pic>
        <p:nvPicPr>
          <p:cNvPr id="7171" name="Picture 3" descr="C:\Users\Usuario\Downloads\1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628800"/>
            <a:ext cx="5254649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05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/>
          </a:bodyPr>
          <a:lstStyle/>
          <a:p>
            <a:r>
              <a:rPr lang="es-ES" dirty="0"/>
              <a:t>El zar ruso destronado por la revolución (motivos)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4392487" cy="5429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Los soldados en el frente alemán, desmotivados por las derrotas y la falta de alimentos y equipamiento, desertaban del ejercito.</a:t>
            </a:r>
          </a:p>
          <a:p>
            <a:pPr algn="just"/>
            <a:r>
              <a:rPr lang="es-ES" dirty="0"/>
              <a:t>En Petrogrado (capital) el alimento escaseaba y los pueblos populares reclamaban por comida. </a:t>
            </a:r>
          </a:p>
          <a:p>
            <a:pPr algn="just"/>
            <a:r>
              <a:rPr lang="es-ES" dirty="0"/>
              <a:t>Los soldados imperiales se negaban a reprimir las manifestaciones, la cual solo pedían </a:t>
            </a:r>
            <a:r>
              <a:rPr lang="es-ES" b="1" dirty="0"/>
              <a:t>«paz y pan»</a:t>
            </a:r>
          </a:p>
          <a:p>
            <a:pPr algn="just"/>
            <a:r>
              <a:rPr lang="es-ES" dirty="0"/>
              <a:t>El zar Nicolás II, disuelve la Duma y eso llevó  a que regimientos completos en el Báltico se amotinaran.</a:t>
            </a:r>
            <a:endParaRPr lang="es-AR" dirty="0"/>
          </a:p>
        </p:txBody>
      </p:sp>
      <p:pic>
        <p:nvPicPr>
          <p:cNvPr id="8194" name="Picture 2" descr="C:\Users\Usuario\Downloads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96752"/>
            <a:ext cx="3743325" cy="221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Usuario\Downloads\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615458"/>
            <a:ext cx="3743325" cy="231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482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La caída del Régimen, el ascenso de la Duma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Los integrantes de la DUMA crean un gobierno provisional, que pretendía instalar una monarquía constitucional.</a:t>
            </a:r>
          </a:p>
          <a:p>
            <a:r>
              <a:rPr lang="es-ES" dirty="0"/>
              <a:t>Por otro lado los obreros, que no se sentían representados, se comienzan a agrupar en </a:t>
            </a:r>
            <a:r>
              <a:rPr lang="es-ES" b="1" dirty="0"/>
              <a:t>SOVIETS</a:t>
            </a:r>
            <a:r>
              <a:rPr lang="es-ES" dirty="0"/>
              <a:t> (consejo de obreros por pueblo).</a:t>
            </a:r>
          </a:p>
          <a:p>
            <a:r>
              <a:rPr lang="es-ES" dirty="0"/>
              <a:t>El zar es detenido y obligado a renunciar, tras el secuestro del tren en el que viajaba.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00892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226</TotalTime>
  <Words>1392</Words>
  <Application>Microsoft Office PowerPoint</Application>
  <PresentationFormat>Presentación en pantalla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Georgia</vt:lpstr>
      <vt:lpstr>Wingdings</vt:lpstr>
      <vt:lpstr>Wingdings 2</vt:lpstr>
      <vt:lpstr>Civil</vt:lpstr>
      <vt:lpstr>Periodo de Entre guerras mundiales  1918 a 1938</vt:lpstr>
      <vt:lpstr>El imperio de los zares</vt:lpstr>
      <vt:lpstr>Presentación de PowerPoint</vt:lpstr>
      <vt:lpstr>Presentación de PowerPoint</vt:lpstr>
      <vt:lpstr>Presentación de PowerPoint</vt:lpstr>
      <vt:lpstr>Presentación de PowerPoint</vt:lpstr>
      <vt:lpstr>Oposición a la guerra </vt:lpstr>
      <vt:lpstr>El zar ruso destronado por la revolución (motivos)</vt:lpstr>
      <vt:lpstr>La caída del Régimen, el ascenso de la Duma </vt:lpstr>
      <vt:lpstr>Duma vs. Soviets</vt:lpstr>
      <vt:lpstr>«Todo el poder a los Soviets»</vt:lpstr>
      <vt:lpstr>Primeras medidas de gobierno </vt:lpstr>
      <vt:lpstr>Consecuencias de la Revolución Bolchevique</vt:lpstr>
      <vt:lpstr>Presentación de PowerPoint</vt:lpstr>
      <vt:lpstr>¿Qué pasó con la nueva nación en el siglo XX?</vt:lpstr>
      <vt:lpstr>Preguntas orientadoras para examen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 de Entre guerras mundiales  1918 a 1938</dc:title>
  <dc:creator>Usuario</dc:creator>
  <cp:lastModifiedBy>HP</cp:lastModifiedBy>
  <cp:revision>13</cp:revision>
  <dcterms:created xsi:type="dcterms:W3CDTF">2023-09-12T22:32:46Z</dcterms:created>
  <dcterms:modified xsi:type="dcterms:W3CDTF">2023-09-27T14:14:25Z</dcterms:modified>
</cp:coreProperties>
</file>