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07" autoAdjust="0"/>
    <p:restoredTop sz="94660"/>
  </p:normalViewPr>
  <p:slideViewPr>
    <p:cSldViewPr snapToGrid="0">
      <p:cViewPr varScale="1">
        <p:scale>
          <a:sx n="66" d="100"/>
          <a:sy n="66" d="100"/>
        </p:scale>
        <p:origin x="43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089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7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346200" y="2141058"/>
            <a:ext cx="1663700" cy="1376842"/>
          </a:xfrm>
          <a:custGeom>
            <a:avLst/>
            <a:gdLst>
              <a:gd name="connsiteX0" fmla="*/ 94782 w 1663700"/>
              <a:gd name="connsiteY0" fmla="*/ 0 h 1376842"/>
              <a:gd name="connsiteX1" fmla="*/ 1568918 w 1663700"/>
              <a:gd name="connsiteY1" fmla="*/ 0 h 1376842"/>
              <a:gd name="connsiteX2" fmla="*/ 1663700 w 1663700"/>
              <a:gd name="connsiteY2" fmla="*/ 94782 h 1376842"/>
              <a:gd name="connsiteX3" fmla="*/ 1663700 w 1663700"/>
              <a:gd name="connsiteY3" fmla="*/ 1282060 h 1376842"/>
              <a:gd name="connsiteX4" fmla="*/ 1568918 w 1663700"/>
              <a:gd name="connsiteY4" fmla="*/ 1376842 h 1376842"/>
              <a:gd name="connsiteX5" fmla="*/ 94782 w 1663700"/>
              <a:gd name="connsiteY5" fmla="*/ 1376842 h 1376842"/>
              <a:gd name="connsiteX6" fmla="*/ 0 w 1663700"/>
              <a:gd name="connsiteY6" fmla="*/ 1282060 h 1376842"/>
              <a:gd name="connsiteX7" fmla="*/ 0 w 1663700"/>
              <a:gd name="connsiteY7" fmla="*/ 94782 h 1376842"/>
              <a:gd name="connsiteX8" fmla="*/ 94782 w 1663700"/>
              <a:gd name="connsiteY8" fmla="*/ 0 h 137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700" h="1376842">
                <a:moveTo>
                  <a:pt x="94782" y="0"/>
                </a:moveTo>
                <a:lnTo>
                  <a:pt x="1568918" y="0"/>
                </a:lnTo>
                <a:cubicBezTo>
                  <a:pt x="1621265" y="0"/>
                  <a:pt x="1663700" y="42435"/>
                  <a:pt x="1663700" y="94782"/>
                </a:cubicBezTo>
                <a:lnTo>
                  <a:pt x="1663700" y="1282060"/>
                </a:lnTo>
                <a:cubicBezTo>
                  <a:pt x="1663700" y="1334407"/>
                  <a:pt x="1621265" y="1376842"/>
                  <a:pt x="1568918" y="1376842"/>
                </a:cubicBezTo>
                <a:lnTo>
                  <a:pt x="94782" y="1376842"/>
                </a:lnTo>
                <a:cubicBezTo>
                  <a:pt x="42435" y="1376842"/>
                  <a:pt x="0" y="1334407"/>
                  <a:pt x="0" y="1282060"/>
                </a:cubicBezTo>
                <a:lnTo>
                  <a:pt x="0" y="94782"/>
                </a:lnTo>
                <a:cubicBezTo>
                  <a:pt x="0" y="42435"/>
                  <a:pt x="42435" y="0"/>
                  <a:pt x="94782" y="0"/>
                </a:cubicBezTo>
                <a:close/>
              </a:path>
            </a:pathLst>
          </a:custGeom>
        </p:spPr>
        <p:txBody>
          <a:bodyPr wrap="square">
            <a:noAutofit/>
          </a:bodyPr>
          <a:lstStyle/>
          <a:p>
            <a:r>
              <a:rPr lang="es-ES" altLang="zh-CN"/>
              <a:t>Haga clic en el icono para agregar una imagen</a:t>
            </a:r>
            <a:endParaRPr lang="zh-CN" altLang="en-US"/>
          </a:p>
        </p:txBody>
      </p:sp>
      <p:sp>
        <p:nvSpPr>
          <p:cNvPr id="12" name="图片占位符 11"/>
          <p:cNvSpPr>
            <a:spLocks noGrp="1"/>
          </p:cNvSpPr>
          <p:nvPr>
            <p:ph type="pic" sz="quarter" idx="11"/>
          </p:nvPr>
        </p:nvSpPr>
        <p:spPr>
          <a:xfrm>
            <a:off x="1346200" y="4109484"/>
            <a:ext cx="1663700" cy="1376842"/>
          </a:xfrm>
          <a:custGeom>
            <a:avLst/>
            <a:gdLst>
              <a:gd name="connsiteX0" fmla="*/ 94782 w 1663700"/>
              <a:gd name="connsiteY0" fmla="*/ 0 h 1376842"/>
              <a:gd name="connsiteX1" fmla="*/ 1568918 w 1663700"/>
              <a:gd name="connsiteY1" fmla="*/ 0 h 1376842"/>
              <a:gd name="connsiteX2" fmla="*/ 1663700 w 1663700"/>
              <a:gd name="connsiteY2" fmla="*/ 94782 h 1376842"/>
              <a:gd name="connsiteX3" fmla="*/ 1663700 w 1663700"/>
              <a:gd name="connsiteY3" fmla="*/ 1282060 h 1376842"/>
              <a:gd name="connsiteX4" fmla="*/ 1568918 w 1663700"/>
              <a:gd name="connsiteY4" fmla="*/ 1376842 h 1376842"/>
              <a:gd name="connsiteX5" fmla="*/ 94782 w 1663700"/>
              <a:gd name="connsiteY5" fmla="*/ 1376842 h 1376842"/>
              <a:gd name="connsiteX6" fmla="*/ 0 w 1663700"/>
              <a:gd name="connsiteY6" fmla="*/ 1282060 h 1376842"/>
              <a:gd name="connsiteX7" fmla="*/ 0 w 1663700"/>
              <a:gd name="connsiteY7" fmla="*/ 94782 h 1376842"/>
              <a:gd name="connsiteX8" fmla="*/ 94782 w 1663700"/>
              <a:gd name="connsiteY8" fmla="*/ 0 h 137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700" h="1376842">
                <a:moveTo>
                  <a:pt x="94782" y="0"/>
                </a:moveTo>
                <a:lnTo>
                  <a:pt x="1568918" y="0"/>
                </a:lnTo>
                <a:cubicBezTo>
                  <a:pt x="1621265" y="0"/>
                  <a:pt x="1663700" y="42435"/>
                  <a:pt x="1663700" y="94782"/>
                </a:cubicBezTo>
                <a:lnTo>
                  <a:pt x="1663700" y="1282060"/>
                </a:lnTo>
                <a:cubicBezTo>
                  <a:pt x="1663700" y="1334407"/>
                  <a:pt x="1621265" y="1376842"/>
                  <a:pt x="1568918" y="1376842"/>
                </a:cubicBezTo>
                <a:lnTo>
                  <a:pt x="94782" y="1376842"/>
                </a:lnTo>
                <a:cubicBezTo>
                  <a:pt x="42435" y="1376842"/>
                  <a:pt x="0" y="1334407"/>
                  <a:pt x="0" y="1282060"/>
                </a:cubicBezTo>
                <a:lnTo>
                  <a:pt x="0" y="94782"/>
                </a:lnTo>
                <a:cubicBezTo>
                  <a:pt x="0" y="42435"/>
                  <a:pt x="42435" y="0"/>
                  <a:pt x="94782" y="0"/>
                </a:cubicBezTo>
                <a:close/>
              </a:path>
            </a:pathLst>
          </a:custGeom>
        </p:spPr>
        <p:txBody>
          <a:bodyPr wrap="square">
            <a:noAutofit/>
          </a:bodyPr>
          <a:lstStyle/>
          <a:p>
            <a:r>
              <a:rPr lang="es-ES" altLang="zh-CN"/>
              <a:t>Haga clic en el icono para agregar una imagen</a:t>
            </a:r>
            <a:endParaRPr lang="zh-CN" altLang="en-US"/>
          </a:p>
        </p:txBody>
      </p:sp>
      <p:sp>
        <p:nvSpPr>
          <p:cNvPr id="13" name="图片占位符 12"/>
          <p:cNvSpPr>
            <a:spLocks noGrp="1"/>
          </p:cNvSpPr>
          <p:nvPr>
            <p:ph type="pic" sz="quarter" idx="12"/>
          </p:nvPr>
        </p:nvSpPr>
        <p:spPr>
          <a:xfrm>
            <a:off x="6400800" y="2141058"/>
            <a:ext cx="1663700" cy="1376842"/>
          </a:xfrm>
          <a:custGeom>
            <a:avLst/>
            <a:gdLst>
              <a:gd name="connsiteX0" fmla="*/ 94782 w 1663700"/>
              <a:gd name="connsiteY0" fmla="*/ 0 h 1376842"/>
              <a:gd name="connsiteX1" fmla="*/ 1568918 w 1663700"/>
              <a:gd name="connsiteY1" fmla="*/ 0 h 1376842"/>
              <a:gd name="connsiteX2" fmla="*/ 1663700 w 1663700"/>
              <a:gd name="connsiteY2" fmla="*/ 94782 h 1376842"/>
              <a:gd name="connsiteX3" fmla="*/ 1663700 w 1663700"/>
              <a:gd name="connsiteY3" fmla="*/ 1282060 h 1376842"/>
              <a:gd name="connsiteX4" fmla="*/ 1568918 w 1663700"/>
              <a:gd name="connsiteY4" fmla="*/ 1376842 h 1376842"/>
              <a:gd name="connsiteX5" fmla="*/ 94782 w 1663700"/>
              <a:gd name="connsiteY5" fmla="*/ 1376842 h 1376842"/>
              <a:gd name="connsiteX6" fmla="*/ 0 w 1663700"/>
              <a:gd name="connsiteY6" fmla="*/ 1282060 h 1376842"/>
              <a:gd name="connsiteX7" fmla="*/ 0 w 1663700"/>
              <a:gd name="connsiteY7" fmla="*/ 94782 h 1376842"/>
              <a:gd name="connsiteX8" fmla="*/ 94782 w 1663700"/>
              <a:gd name="connsiteY8" fmla="*/ 0 h 137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700" h="1376842">
                <a:moveTo>
                  <a:pt x="94782" y="0"/>
                </a:moveTo>
                <a:lnTo>
                  <a:pt x="1568918" y="0"/>
                </a:lnTo>
                <a:cubicBezTo>
                  <a:pt x="1621265" y="0"/>
                  <a:pt x="1663700" y="42435"/>
                  <a:pt x="1663700" y="94782"/>
                </a:cubicBezTo>
                <a:lnTo>
                  <a:pt x="1663700" y="1282060"/>
                </a:lnTo>
                <a:cubicBezTo>
                  <a:pt x="1663700" y="1334407"/>
                  <a:pt x="1621265" y="1376842"/>
                  <a:pt x="1568918" y="1376842"/>
                </a:cubicBezTo>
                <a:lnTo>
                  <a:pt x="94782" y="1376842"/>
                </a:lnTo>
                <a:cubicBezTo>
                  <a:pt x="42435" y="1376842"/>
                  <a:pt x="0" y="1334407"/>
                  <a:pt x="0" y="1282060"/>
                </a:cubicBezTo>
                <a:lnTo>
                  <a:pt x="0" y="94782"/>
                </a:lnTo>
                <a:cubicBezTo>
                  <a:pt x="0" y="42435"/>
                  <a:pt x="42435" y="0"/>
                  <a:pt x="94782" y="0"/>
                </a:cubicBezTo>
                <a:close/>
              </a:path>
            </a:pathLst>
          </a:custGeom>
        </p:spPr>
        <p:txBody>
          <a:bodyPr wrap="square">
            <a:noAutofit/>
          </a:bodyPr>
          <a:lstStyle/>
          <a:p>
            <a:r>
              <a:rPr lang="es-ES" altLang="zh-CN"/>
              <a:t>Haga clic en el icono para agregar una imagen</a:t>
            </a:r>
            <a:endParaRPr lang="zh-CN" altLang="en-US"/>
          </a:p>
        </p:txBody>
      </p:sp>
      <p:sp>
        <p:nvSpPr>
          <p:cNvPr id="14" name="图片占位符 13"/>
          <p:cNvSpPr>
            <a:spLocks noGrp="1"/>
          </p:cNvSpPr>
          <p:nvPr>
            <p:ph type="pic" sz="quarter" idx="13"/>
          </p:nvPr>
        </p:nvSpPr>
        <p:spPr>
          <a:xfrm>
            <a:off x="6400800" y="4109484"/>
            <a:ext cx="1663700" cy="1376842"/>
          </a:xfrm>
          <a:custGeom>
            <a:avLst/>
            <a:gdLst>
              <a:gd name="connsiteX0" fmla="*/ 94782 w 1663700"/>
              <a:gd name="connsiteY0" fmla="*/ 0 h 1376842"/>
              <a:gd name="connsiteX1" fmla="*/ 1568918 w 1663700"/>
              <a:gd name="connsiteY1" fmla="*/ 0 h 1376842"/>
              <a:gd name="connsiteX2" fmla="*/ 1663700 w 1663700"/>
              <a:gd name="connsiteY2" fmla="*/ 94782 h 1376842"/>
              <a:gd name="connsiteX3" fmla="*/ 1663700 w 1663700"/>
              <a:gd name="connsiteY3" fmla="*/ 1282060 h 1376842"/>
              <a:gd name="connsiteX4" fmla="*/ 1568918 w 1663700"/>
              <a:gd name="connsiteY4" fmla="*/ 1376842 h 1376842"/>
              <a:gd name="connsiteX5" fmla="*/ 94782 w 1663700"/>
              <a:gd name="connsiteY5" fmla="*/ 1376842 h 1376842"/>
              <a:gd name="connsiteX6" fmla="*/ 0 w 1663700"/>
              <a:gd name="connsiteY6" fmla="*/ 1282060 h 1376842"/>
              <a:gd name="connsiteX7" fmla="*/ 0 w 1663700"/>
              <a:gd name="connsiteY7" fmla="*/ 94782 h 1376842"/>
              <a:gd name="connsiteX8" fmla="*/ 94782 w 1663700"/>
              <a:gd name="connsiteY8" fmla="*/ 0 h 137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700" h="1376842">
                <a:moveTo>
                  <a:pt x="94782" y="0"/>
                </a:moveTo>
                <a:lnTo>
                  <a:pt x="1568918" y="0"/>
                </a:lnTo>
                <a:cubicBezTo>
                  <a:pt x="1621265" y="0"/>
                  <a:pt x="1663700" y="42435"/>
                  <a:pt x="1663700" y="94782"/>
                </a:cubicBezTo>
                <a:lnTo>
                  <a:pt x="1663700" y="1282060"/>
                </a:lnTo>
                <a:cubicBezTo>
                  <a:pt x="1663700" y="1334407"/>
                  <a:pt x="1621265" y="1376842"/>
                  <a:pt x="1568918" y="1376842"/>
                </a:cubicBezTo>
                <a:lnTo>
                  <a:pt x="94782" y="1376842"/>
                </a:lnTo>
                <a:cubicBezTo>
                  <a:pt x="42435" y="1376842"/>
                  <a:pt x="0" y="1334407"/>
                  <a:pt x="0" y="1282060"/>
                </a:cubicBezTo>
                <a:lnTo>
                  <a:pt x="0" y="94782"/>
                </a:lnTo>
                <a:cubicBezTo>
                  <a:pt x="0" y="42435"/>
                  <a:pt x="42435" y="0"/>
                  <a:pt x="94782" y="0"/>
                </a:cubicBezTo>
                <a:close/>
              </a:path>
            </a:pathLst>
          </a:custGeom>
        </p:spPr>
        <p:txBody>
          <a:bodyPr wrap="square">
            <a:noAutofit/>
          </a:bodyPr>
          <a:lstStyle/>
          <a:p>
            <a:r>
              <a:rPr lang="es-ES" altLang="zh-CN"/>
              <a:t>Haga clic en el icono para agregar una imagen</a:t>
            </a:r>
            <a:endParaRPr lang="zh-CN" altLang="en-US"/>
          </a:p>
        </p:txBody>
      </p:sp>
      <p:sp>
        <p:nvSpPr>
          <p:cNvPr id="6" name="灯片编号占位符 2"/>
          <p:cNvSpPr>
            <a:spLocks noGrp="1"/>
          </p:cNvSpPr>
          <p:nvPr>
            <p:ph type="sldNum" sz="quarter" idx="4"/>
          </p:nvPr>
        </p:nvSpPr>
        <p:spPr>
          <a:xfrm>
            <a:off x="11025188" y="490538"/>
            <a:ext cx="584200" cy="365125"/>
          </a:xfrm>
          <a:prstGeom prst="rect">
            <a:avLst/>
          </a:prstGeom>
        </p:spPr>
        <p:txBody>
          <a:bodyPr vert="horz" lIns="91440" tIns="45720" rIns="91440" bIns="45720" rtlCol="0" anchor="ctr"/>
          <a:lstStyle>
            <a:lvl1pPr algn="ctr">
              <a:defRPr sz="1100" i="1">
                <a:solidFill>
                  <a:schemeClr val="bg1"/>
                </a:solidFill>
                <a:latin typeface="Century Gothic" panose="020B0502020202020204" pitchFamily="34" charset="0"/>
              </a:defRPr>
            </a:lvl1pPr>
          </a:lstStyle>
          <a:p>
            <a:fld id="{E2714480-5E5A-4CB9-9190-5D8FF44A4E1C}" type="slidenum">
              <a:rPr lang="es-AR" smtClean="0"/>
              <a:t>‹Nº›</a:t>
            </a:fld>
            <a:endParaRPr lang="es-AR"/>
          </a:p>
        </p:txBody>
      </p:sp>
    </p:spTree>
    <p:extLst>
      <p:ext uri="{BB962C8B-B14F-4D97-AF65-F5344CB8AC3E}">
        <p14:creationId xmlns:p14="http://schemas.microsoft.com/office/powerpoint/2010/main" val="3108514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Image + Footer">
    <p:spTree>
      <p:nvGrpSpPr>
        <p:cNvPr id="1" name=""/>
        <p:cNvGrpSpPr/>
        <p:nvPr/>
      </p:nvGrpSpPr>
      <p:grpSpPr>
        <a:xfrm>
          <a:off x="0" y="0"/>
          <a:ext cx="0" cy="0"/>
          <a:chOff x="0" y="0"/>
          <a:chExt cx="0" cy="0"/>
        </a:xfrm>
      </p:grpSpPr>
      <p:sp>
        <p:nvSpPr>
          <p:cNvPr id="2" name="灯片编号占位符 2"/>
          <p:cNvSpPr>
            <a:spLocks noGrp="1"/>
          </p:cNvSpPr>
          <p:nvPr>
            <p:ph type="sldNum" sz="quarter" idx="4"/>
          </p:nvPr>
        </p:nvSpPr>
        <p:spPr>
          <a:xfrm>
            <a:off x="11025188" y="490538"/>
            <a:ext cx="584200" cy="365125"/>
          </a:xfrm>
          <a:prstGeom prst="rect">
            <a:avLst/>
          </a:prstGeom>
        </p:spPr>
        <p:txBody>
          <a:bodyPr vert="horz" lIns="91440" tIns="45720" rIns="91440" bIns="45720" rtlCol="0" anchor="ctr"/>
          <a:lstStyle>
            <a:lvl1pPr algn="ctr">
              <a:defRPr sz="1100" i="1">
                <a:solidFill>
                  <a:schemeClr val="bg1"/>
                </a:solidFill>
                <a:latin typeface="Century Gothic" panose="020B0502020202020204" pitchFamily="34" charset="0"/>
              </a:defRPr>
            </a:lvl1pPr>
          </a:lstStyle>
          <a:p>
            <a:fld id="{E2714480-5E5A-4CB9-9190-5D8FF44A4E1C}" type="slidenum">
              <a:rPr lang="es-AR" smtClean="0"/>
              <a:t>‹Nº›</a:t>
            </a:fld>
            <a:endParaRPr lang="es-AR"/>
          </a:p>
        </p:txBody>
      </p:sp>
    </p:spTree>
    <p:extLst>
      <p:ext uri="{BB962C8B-B14F-4D97-AF65-F5344CB8AC3E}">
        <p14:creationId xmlns:p14="http://schemas.microsoft.com/office/powerpoint/2010/main" val="2785592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2_自定义版式">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5406316" y="1606550"/>
            <a:ext cx="3188144" cy="2066587"/>
          </a:xfrm>
          <a:custGeom>
            <a:avLst/>
            <a:gdLst>
              <a:gd name="connsiteX0" fmla="*/ 0 w 3867851"/>
              <a:gd name="connsiteY0" fmla="*/ 0 h 2507180"/>
              <a:gd name="connsiteX1" fmla="*/ 3867851 w 3867851"/>
              <a:gd name="connsiteY1" fmla="*/ 0 h 2507180"/>
              <a:gd name="connsiteX2" fmla="*/ 3867851 w 3867851"/>
              <a:gd name="connsiteY2" fmla="*/ 2507180 h 2507180"/>
              <a:gd name="connsiteX3" fmla="*/ 0 w 3867851"/>
              <a:gd name="connsiteY3" fmla="*/ 2507180 h 2507180"/>
            </a:gdLst>
            <a:ahLst/>
            <a:cxnLst>
              <a:cxn ang="0">
                <a:pos x="connsiteX0" y="connsiteY0"/>
              </a:cxn>
              <a:cxn ang="0">
                <a:pos x="connsiteX1" y="connsiteY1"/>
              </a:cxn>
              <a:cxn ang="0">
                <a:pos x="connsiteX2" y="connsiteY2"/>
              </a:cxn>
              <a:cxn ang="0">
                <a:pos x="connsiteX3" y="connsiteY3"/>
              </a:cxn>
            </a:cxnLst>
            <a:rect l="l" t="t" r="r" b="b"/>
            <a:pathLst>
              <a:path w="3867851" h="2507180">
                <a:moveTo>
                  <a:pt x="0" y="0"/>
                </a:moveTo>
                <a:lnTo>
                  <a:pt x="3867851" y="0"/>
                </a:lnTo>
                <a:lnTo>
                  <a:pt x="3867851" y="2507180"/>
                </a:lnTo>
                <a:lnTo>
                  <a:pt x="0" y="2507180"/>
                </a:lnTo>
                <a:close/>
              </a:path>
            </a:pathLst>
          </a:custGeom>
        </p:spPr>
        <p:txBody>
          <a:bodyPr wrap="square">
            <a:noAutofit/>
          </a:bodyPr>
          <a:lstStyle/>
          <a:p>
            <a:r>
              <a:rPr lang="es-ES"/>
              <a:t>Haga clic en el icono para agregar una imagen</a:t>
            </a:r>
            <a:endParaRPr lang="en-US" dirty="0"/>
          </a:p>
        </p:txBody>
      </p:sp>
      <p:sp>
        <p:nvSpPr>
          <p:cNvPr id="4" name="Picture Placeholder 16"/>
          <p:cNvSpPr>
            <a:spLocks noGrp="1"/>
          </p:cNvSpPr>
          <p:nvPr>
            <p:ph type="pic" sz="quarter" idx="11"/>
          </p:nvPr>
        </p:nvSpPr>
        <p:spPr>
          <a:xfrm>
            <a:off x="5406316" y="3968707"/>
            <a:ext cx="1445350" cy="2044418"/>
          </a:xfrm>
          <a:custGeom>
            <a:avLst/>
            <a:gdLst>
              <a:gd name="connsiteX0" fmla="*/ 0 w 1753496"/>
              <a:gd name="connsiteY0" fmla="*/ 0 h 2480285"/>
              <a:gd name="connsiteX1" fmla="*/ 1753496 w 1753496"/>
              <a:gd name="connsiteY1" fmla="*/ 0 h 2480285"/>
              <a:gd name="connsiteX2" fmla="*/ 1753496 w 1753496"/>
              <a:gd name="connsiteY2" fmla="*/ 2480285 h 2480285"/>
              <a:gd name="connsiteX3" fmla="*/ 0 w 1753496"/>
              <a:gd name="connsiteY3" fmla="*/ 2480285 h 2480285"/>
            </a:gdLst>
            <a:ahLst/>
            <a:cxnLst>
              <a:cxn ang="0">
                <a:pos x="connsiteX0" y="connsiteY0"/>
              </a:cxn>
              <a:cxn ang="0">
                <a:pos x="connsiteX1" y="connsiteY1"/>
              </a:cxn>
              <a:cxn ang="0">
                <a:pos x="connsiteX2" y="connsiteY2"/>
              </a:cxn>
              <a:cxn ang="0">
                <a:pos x="connsiteX3" y="connsiteY3"/>
              </a:cxn>
            </a:cxnLst>
            <a:rect l="l" t="t" r="r" b="b"/>
            <a:pathLst>
              <a:path w="1753496" h="2480285">
                <a:moveTo>
                  <a:pt x="0" y="0"/>
                </a:moveTo>
                <a:lnTo>
                  <a:pt x="1753496" y="0"/>
                </a:lnTo>
                <a:lnTo>
                  <a:pt x="1753496" y="2480285"/>
                </a:lnTo>
                <a:lnTo>
                  <a:pt x="0" y="2480285"/>
                </a:lnTo>
                <a:close/>
              </a:path>
            </a:pathLst>
          </a:custGeom>
        </p:spPr>
        <p:txBody>
          <a:bodyPr wrap="square">
            <a:noAutofit/>
          </a:bodyPr>
          <a:lstStyle/>
          <a:p>
            <a:r>
              <a:rPr lang="es-ES"/>
              <a:t>Haga clic en el icono para agregar una imagen</a:t>
            </a:r>
            <a:endParaRPr lang="en-US"/>
          </a:p>
        </p:txBody>
      </p:sp>
      <p:sp>
        <p:nvSpPr>
          <p:cNvPr id="5" name="Picture Placeholder 17"/>
          <p:cNvSpPr>
            <a:spLocks noGrp="1"/>
          </p:cNvSpPr>
          <p:nvPr>
            <p:ph type="pic" sz="quarter" idx="12"/>
          </p:nvPr>
        </p:nvSpPr>
        <p:spPr>
          <a:xfrm>
            <a:off x="7161430" y="3968707"/>
            <a:ext cx="1445350" cy="2044418"/>
          </a:xfrm>
          <a:custGeom>
            <a:avLst/>
            <a:gdLst>
              <a:gd name="connsiteX0" fmla="*/ 0 w 1753496"/>
              <a:gd name="connsiteY0" fmla="*/ 0 h 2480285"/>
              <a:gd name="connsiteX1" fmla="*/ 1753496 w 1753496"/>
              <a:gd name="connsiteY1" fmla="*/ 0 h 2480285"/>
              <a:gd name="connsiteX2" fmla="*/ 1753496 w 1753496"/>
              <a:gd name="connsiteY2" fmla="*/ 2480285 h 2480285"/>
              <a:gd name="connsiteX3" fmla="*/ 0 w 1753496"/>
              <a:gd name="connsiteY3" fmla="*/ 2480285 h 2480285"/>
            </a:gdLst>
            <a:ahLst/>
            <a:cxnLst>
              <a:cxn ang="0">
                <a:pos x="connsiteX0" y="connsiteY0"/>
              </a:cxn>
              <a:cxn ang="0">
                <a:pos x="connsiteX1" y="connsiteY1"/>
              </a:cxn>
              <a:cxn ang="0">
                <a:pos x="connsiteX2" y="connsiteY2"/>
              </a:cxn>
              <a:cxn ang="0">
                <a:pos x="connsiteX3" y="connsiteY3"/>
              </a:cxn>
            </a:cxnLst>
            <a:rect l="l" t="t" r="r" b="b"/>
            <a:pathLst>
              <a:path w="1753496" h="2480285">
                <a:moveTo>
                  <a:pt x="0" y="0"/>
                </a:moveTo>
                <a:lnTo>
                  <a:pt x="1753496" y="0"/>
                </a:lnTo>
                <a:lnTo>
                  <a:pt x="1753496" y="2480285"/>
                </a:lnTo>
                <a:lnTo>
                  <a:pt x="0" y="2480285"/>
                </a:lnTo>
                <a:close/>
              </a:path>
            </a:pathLst>
          </a:custGeom>
        </p:spPr>
        <p:txBody>
          <a:bodyPr wrap="square">
            <a:noAutofit/>
          </a:bodyPr>
          <a:lstStyle/>
          <a:p>
            <a:r>
              <a:rPr lang="es-ES"/>
              <a:t>Haga clic en el icono para agregar una imagen</a:t>
            </a:r>
            <a:endParaRPr lang="en-US" dirty="0"/>
          </a:p>
        </p:txBody>
      </p:sp>
      <p:sp>
        <p:nvSpPr>
          <p:cNvPr id="6" name="Picture Placeholder 14"/>
          <p:cNvSpPr>
            <a:spLocks noGrp="1"/>
          </p:cNvSpPr>
          <p:nvPr>
            <p:ph type="pic" sz="quarter" idx="13"/>
          </p:nvPr>
        </p:nvSpPr>
        <p:spPr>
          <a:xfrm>
            <a:off x="8904224" y="1606550"/>
            <a:ext cx="2080831" cy="4406576"/>
          </a:xfrm>
          <a:custGeom>
            <a:avLst/>
            <a:gdLst>
              <a:gd name="connsiteX0" fmla="*/ 0 w 2524461"/>
              <a:gd name="connsiteY0" fmla="*/ 0 h 5346052"/>
              <a:gd name="connsiteX1" fmla="*/ 2524461 w 2524461"/>
              <a:gd name="connsiteY1" fmla="*/ 0 h 5346052"/>
              <a:gd name="connsiteX2" fmla="*/ 2524461 w 2524461"/>
              <a:gd name="connsiteY2" fmla="*/ 5346052 h 5346052"/>
              <a:gd name="connsiteX3" fmla="*/ 0 w 2524461"/>
              <a:gd name="connsiteY3" fmla="*/ 5346052 h 5346052"/>
            </a:gdLst>
            <a:ahLst/>
            <a:cxnLst>
              <a:cxn ang="0">
                <a:pos x="connsiteX0" y="connsiteY0"/>
              </a:cxn>
              <a:cxn ang="0">
                <a:pos x="connsiteX1" y="connsiteY1"/>
              </a:cxn>
              <a:cxn ang="0">
                <a:pos x="connsiteX2" y="connsiteY2"/>
              </a:cxn>
              <a:cxn ang="0">
                <a:pos x="connsiteX3" y="connsiteY3"/>
              </a:cxn>
            </a:cxnLst>
            <a:rect l="l" t="t" r="r" b="b"/>
            <a:pathLst>
              <a:path w="2524461" h="5346052">
                <a:moveTo>
                  <a:pt x="0" y="0"/>
                </a:moveTo>
                <a:lnTo>
                  <a:pt x="2524461" y="0"/>
                </a:lnTo>
                <a:lnTo>
                  <a:pt x="2524461" y="5346052"/>
                </a:lnTo>
                <a:lnTo>
                  <a:pt x="0" y="5346052"/>
                </a:lnTo>
                <a:close/>
              </a:path>
            </a:pathLst>
          </a:custGeom>
        </p:spPr>
        <p:txBody>
          <a:bodyPr wrap="square">
            <a:noAutofit/>
          </a:bodyPr>
          <a:lstStyle/>
          <a:p>
            <a:r>
              <a:rPr lang="es-ES"/>
              <a:t>Haga clic en el icono para agregar una imagen</a:t>
            </a:r>
            <a:endParaRPr lang="en-US"/>
          </a:p>
        </p:txBody>
      </p:sp>
    </p:spTree>
    <p:extLst>
      <p:ext uri="{BB962C8B-B14F-4D97-AF65-F5344CB8AC3E}">
        <p14:creationId xmlns:p14="http://schemas.microsoft.com/office/powerpoint/2010/main" val="1519778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8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116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9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666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448970" y="2460573"/>
            <a:ext cx="4010860" cy="2177143"/>
          </a:xfrm>
          <a:custGeom>
            <a:avLst/>
            <a:gdLst>
              <a:gd name="connsiteX0" fmla="*/ 0 w 4010860"/>
              <a:gd name="connsiteY0" fmla="*/ 0 h 2177143"/>
              <a:gd name="connsiteX1" fmla="*/ 4010860 w 4010860"/>
              <a:gd name="connsiteY1" fmla="*/ 0 h 2177143"/>
              <a:gd name="connsiteX2" fmla="*/ 4010860 w 4010860"/>
              <a:gd name="connsiteY2" fmla="*/ 2177143 h 2177143"/>
              <a:gd name="connsiteX3" fmla="*/ 0 w 4010860"/>
              <a:gd name="connsiteY3" fmla="*/ 2177143 h 2177143"/>
            </a:gdLst>
            <a:ahLst/>
            <a:cxnLst>
              <a:cxn ang="0">
                <a:pos x="connsiteX0" y="connsiteY0"/>
              </a:cxn>
              <a:cxn ang="0">
                <a:pos x="connsiteX1" y="connsiteY1"/>
              </a:cxn>
              <a:cxn ang="0">
                <a:pos x="connsiteX2" y="connsiteY2"/>
              </a:cxn>
              <a:cxn ang="0">
                <a:pos x="connsiteX3" y="connsiteY3"/>
              </a:cxn>
            </a:cxnLst>
            <a:rect l="l" t="t" r="r" b="b"/>
            <a:pathLst>
              <a:path w="4010860" h="2177143">
                <a:moveTo>
                  <a:pt x="0" y="0"/>
                </a:moveTo>
                <a:lnTo>
                  <a:pt x="4010860" y="0"/>
                </a:lnTo>
                <a:lnTo>
                  <a:pt x="4010860" y="2177143"/>
                </a:lnTo>
                <a:lnTo>
                  <a:pt x="0" y="2177143"/>
                </a:lnTo>
                <a:close/>
              </a:path>
            </a:pathLst>
          </a:custGeom>
        </p:spPr>
        <p:txBody>
          <a:bodyPr wrap="square">
            <a:noAutofit/>
          </a:bodyPr>
          <a:lstStyle/>
          <a:p>
            <a:r>
              <a:rPr lang="es-ES" altLang="zh-CN"/>
              <a:t>Haga clic en el icono para agregar una imagen</a:t>
            </a:r>
            <a:endParaRPr lang="zh-CN" altLang="en-US"/>
          </a:p>
        </p:txBody>
      </p:sp>
      <p:sp>
        <p:nvSpPr>
          <p:cNvPr id="9" name="图片占位符 8"/>
          <p:cNvSpPr>
            <a:spLocks noGrp="1"/>
          </p:cNvSpPr>
          <p:nvPr>
            <p:ph type="pic" sz="quarter" idx="11"/>
          </p:nvPr>
        </p:nvSpPr>
        <p:spPr>
          <a:xfrm>
            <a:off x="6732170" y="2460573"/>
            <a:ext cx="4010860" cy="2177143"/>
          </a:xfrm>
          <a:custGeom>
            <a:avLst/>
            <a:gdLst>
              <a:gd name="connsiteX0" fmla="*/ 0 w 4010860"/>
              <a:gd name="connsiteY0" fmla="*/ 0 h 2177143"/>
              <a:gd name="connsiteX1" fmla="*/ 4010860 w 4010860"/>
              <a:gd name="connsiteY1" fmla="*/ 0 h 2177143"/>
              <a:gd name="connsiteX2" fmla="*/ 4010860 w 4010860"/>
              <a:gd name="connsiteY2" fmla="*/ 2177143 h 2177143"/>
              <a:gd name="connsiteX3" fmla="*/ 0 w 4010860"/>
              <a:gd name="connsiteY3" fmla="*/ 2177143 h 2177143"/>
            </a:gdLst>
            <a:ahLst/>
            <a:cxnLst>
              <a:cxn ang="0">
                <a:pos x="connsiteX0" y="connsiteY0"/>
              </a:cxn>
              <a:cxn ang="0">
                <a:pos x="connsiteX1" y="connsiteY1"/>
              </a:cxn>
              <a:cxn ang="0">
                <a:pos x="connsiteX2" y="connsiteY2"/>
              </a:cxn>
              <a:cxn ang="0">
                <a:pos x="connsiteX3" y="connsiteY3"/>
              </a:cxn>
            </a:cxnLst>
            <a:rect l="l" t="t" r="r" b="b"/>
            <a:pathLst>
              <a:path w="4010860" h="2177143">
                <a:moveTo>
                  <a:pt x="0" y="0"/>
                </a:moveTo>
                <a:lnTo>
                  <a:pt x="4010860" y="0"/>
                </a:lnTo>
                <a:lnTo>
                  <a:pt x="4010860" y="2177143"/>
                </a:lnTo>
                <a:lnTo>
                  <a:pt x="0" y="2177143"/>
                </a:lnTo>
                <a:close/>
              </a:path>
            </a:pathLst>
          </a:custGeom>
        </p:spPr>
        <p:txBody>
          <a:bodyPr wrap="square">
            <a:noAutofit/>
          </a:bodyPr>
          <a:lstStyle/>
          <a:p>
            <a:r>
              <a:rPr lang="es-ES" altLang="zh-CN"/>
              <a:t>Haga clic en el icono para agregar una imagen</a:t>
            </a:r>
            <a:endParaRPr lang="zh-CN" altLang="en-US"/>
          </a:p>
        </p:txBody>
      </p:sp>
    </p:spTree>
    <p:extLst>
      <p:ext uri="{BB962C8B-B14F-4D97-AF65-F5344CB8AC3E}">
        <p14:creationId xmlns:p14="http://schemas.microsoft.com/office/powerpoint/2010/main" val="1406229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77588B-37C5-44E6-894C-15FC8528057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BB419AB7-EF86-42FE-B894-780AB1369C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B5F1AE47-9A7D-4A2F-8DE4-15E8CD0356FA}"/>
              </a:ext>
            </a:extLst>
          </p:cNvPr>
          <p:cNvSpPr>
            <a:spLocks noGrp="1"/>
          </p:cNvSpPr>
          <p:nvPr>
            <p:ph type="dt" sz="half" idx="10"/>
          </p:nvPr>
        </p:nvSpPr>
        <p:spPr/>
        <p:txBody>
          <a:bodyPr/>
          <a:lstStyle/>
          <a:p>
            <a:fld id="{EC44569B-8932-43E7-BFB6-441FC8BFF972}" type="datetimeFigureOut">
              <a:rPr lang="es-AR" smtClean="0"/>
              <a:t>27/9/2023</a:t>
            </a:fld>
            <a:endParaRPr lang="es-AR"/>
          </a:p>
        </p:txBody>
      </p:sp>
      <p:sp>
        <p:nvSpPr>
          <p:cNvPr id="5" name="Marcador de pie de página 4">
            <a:extLst>
              <a:ext uri="{FF2B5EF4-FFF2-40B4-BE49-F238E27FC236}">
                <a16:creationId xmlns:a16="http://schemas.microsoft.com/office/drawing/2014/main" id="{9B5A7152-B6B7-49EB-B117-F43FF8D2FF5F}"/>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1031B4DC-76D2-4BB2-9F6C-5EDF5E8AE2A4}"/>
              </a:ext>
            </a:extLst>
          </p:cNvPr>
          <p:cNvSpPr>
            <a:spLocks noGrp="1"/>
          </p:cNvSpPr>
          <p:nvPr>
            <p:ph type="sldNum" sz="quarter" idx="12"/>
          </p:nvPr>
        </p:nvSpPr>
        <p:spPr/>
        <p:txBody>
          <a:bodyPr/>
          <a:lstStyle/>
          <a:p>
            <a:fld id="{E2714480-5E5A-4CB9-9190-5D8FF44A4E1C}" type="slidenum">
              <a:rPr lang="es-AR" smtClean="0"/>
              <a:t>‹Nº›</a:t>
            </a:fld>
            <a:endParaRPr lang="es-AR"/>
          </a:p>
        </p:txBody>
      </p:sp>
    </p:spTree>
    <p:extLst>
      <p:ext uri="{BB962C8B-B14F-4D97-AF65-F5344CB8AC3E}">
        <p14:creationId xmlns:p14="http://schemas.microsoft.com/office/powerpoint/2010/main" val="247850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自定义版式">
    <p:spTree>
      <p:nvGrpSpPr>
        <p:cNvPr id="1" name=""/>
        <p:cNvGrpSpPr/>
        <p:nvPr/>
      </p:nvGrpSpPr>
      <p:grpSpPr>
        <a:xfrm>
          <a:off x="0" y="0"/>
          <a:ext cx="0" cy="0"/>
          <a:chOff x="0" y="0"/>
          <a:chExt cx="0" cy="0"/>
        </a:xfrm>
      </p:grpSpPr>
      <p:sp>
        <p:nvSpPr>
          <p:cNvPr id="6" name="任意多边形 5"/>
          <p:cNvSpPr>
            <a:spLocks noGrp="1"/>
          </p:cNvSpPr>
          <p:nvPr>
            <p:ph type="pic" sz="quarter" idx="10"/>
          </p:nvPr>
        </p:nvSpPr>
        <p:spPr>
          <a:xfrm>
            <a:off x="5352084" y="-15204"/>
            <a:ext cx="6839917" cy="6873204"/>
          </a:xfrm>
          <a:custGeom>
            <a:avLst/>
            <a:gdLst>
              <a:gd name="connsiteX0" fmla="*/ 1330366 w 6839917"/>
              <a:gd name="connsiteY0" fmla="*/ 0 h 6873204"/>
              <a:gd name="connsiteX1" fmla="*/ 6839917 w 6839917"/>
              <a:gd name="connsiteY1" fmla="*/ 0 h 6873204"/>
              <a:gd name="connsiteX2" fmla="*/ 6839917 w 6839917"/>
              <a:gd name="connsiteY2" fmla="*/ 6873204 h 6873204"/>
              <a:gd name="connsiteX3" fmla="*/ 0 w 6839917"/>
              <a:gd name="connsiteY3" fmla="*/ 6873204 h 6873204"/>
              <a:gd name="connsiteX4" fmla="*/ 1982167 w 6839917"/>
              <a:gd name="connsiteY4" fmla="*/ 3453730 h 6873204"/>
              <a:gd name="connsiteX5" fmla="*/ 648667 w 6839917"/>
              <a:gd name="connsiteY5" fmla="*/ 1139155 h 687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9917" h="6873204">
                <a:moveTo>
                  <a:pt x="1330366" y="0"/>
                </a:moveTo>
                <a:lnTo>
                  <a:pt x="6839917" y="0"/>
                </a:lnTo>
                <a:lnTo>
                  <a:pt x="6839917" y="6873204"/>
                </a:lnTo>
                <a:lnTo>
                  <a:pt x="0" y="6873204"/>
                </a:lnTo>
                <a:lnTo>
                  <a:pt x="1982167" y="3453730"/>
                </a:lnTo>
                <a:lnTo>
                  <a:pt x="648667" y="1139155"/>
                </a:lnTo>
                <a:close/>
              </a:path>
            </a:pathLst>
          </a:custGeom>
        </p:spPr>
        <p:txBody>
          <a:bodyPr wrap="square">
            <a:noAutofit/>
          </a:bodyPr>
          <a:lstStyle/>
          <a:p>
            <a:r>
              <a:rPr lang="es-ES" altLang="zh-CN"/>
              <a:t>Haga clic en el icono para agregar una imagen</a:t>
            </a:r>
            <a:endParaRPr lang="zh-CN" altLang="en-US"/>
          </a:p>
        </p:txBody>
      </p:sp>
    </p:spTree>
    <p:extLst>
      <p:ext uri="{BB962C8B-B14F-4D97-AF65-F5344CB8AC3E}">
        <p14:creationId xmlns:p14="http://schemas.microsoft.com/office/powerpoint/2010/main" val="3344585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181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2_自定义版式">
    <p:spTree>
      <p:nvGrpSpPr>
        <p:cNvPr id="1" name=""/>
        <p:cNvGrpSpPr/>
        <p:nvPr/>
      </p:nvGrpSpPr>
      <p:grpSpPr>
        <a:xfrm>
          <a:off x="0" y="0"/>
          <a:ext cx="0" cy="0"/>
          <a:chOff x="0" y="0"/>
          <a:chExt cx="0" cy="0"/>
        </a:xfrm>
      </p:grpSpPr>
      <p:sp>
        <p:nvSpPr>
          <p:cNvPr id="7" name="图片占位符 6"/>
          <p:cNvSpPr>
            <a:spLocks noGrp="1"/>
          </p:cNvSpPr>
          <p:nvPr>
            <p:ph type="pic" sz="quarter" idx="11"/>
          </p:nvPr>
        </p:nvSpPr>
        <p:spPr>
          <a:xfrm>
            <a:off x="1361011" y="1753996"/>
            <a:ext cx="3733708" cy="3731274"/>
          </a:xfrm>
          <a:custGeom>
            <a:avLst/>
            <a:gdLst>
              <a:gd name="connsiteX0" fmla="*/ 1866854 w 3733708"/>
              <a:gd name="connsiteY0" fmla="*/ 0 h 3731274"/>
              <a:gd name="connsiteX1" fmla="*/ 3733708 w 3733708"/>
              <a:gd name="connsiteY1" fmla="*/ 1865637 h 3731274"/>
              <a:gd name="connsiteX2" fmla="*/ 1866854 w 3733708"/>
              <a:gd name="connsiteY2" fmla="*/ 3731274 h 3731274"/>
              <a:gd name="connsiteX3" fmla="*/ 0 w 3733708"/>
              <a:gd name="connsiteY3" fmla="*/ 1865637 h 3731274"/>
              <a:gd name="connsiteX4" fmla="*/ 1866854 w 3733708"/>
              <a:gd name="connsiteY4" fmla="*/ 0 h 3731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708" h="3731274">
                <a:moveTo>
                  <a:pt x="1866854" y="0"/>
                </a:moveTo>
                <a:cubicBezTo>
                  <a:pt x="2897889" y="0"/>
                  <a:pt x="3733708" y="835274"/>
                  <a:pt x="3733708" y="1865637"/>
                </a:cubicBezTo>
                <a:cubicBezTo>
                  <a:pt x="3733708" y="2896000"/>
                  <a:pt x="2897889" y="3731274"/>
                  <a:pt x="1866854" y="3731274"/>
                </a:cubicBezTo>
                <a:cubicBezTo>
                  <a:pt x="835819" y="3731274"/>
                  <a:pt x="0" y="2896000"/>
                  <a:pt x="0" y="1865637"/>
                </a:cubicBezTo>
                <a:cubicBezTo>
                  <a:pt x="0" y="835274"/>
                  <a:pt x="835819" y="0"/>
                  <a:pt x="1866854" y="0"/>
                </a:cubicBezTo>
                <a:close/>
              </a:path>
            </a:pathLst>
          </a:custGeom>
        </p:spPr>
        <p:txBody>
          <a:bodyPr wrap="square">
            <a:noAutofit/>
          </a:bodyPr>
          <a:lstStyle/>
          <a:p>
            <a:r>
              <a:rPr lang="es-ES" altLang="zh-CN"/>
              <a:t>Haga clic en el icono para agregar una imagen</a:t>
            </a:r>
            <a:endParaRPr lang="zh-CN" altLang="en-US"/>
          </a:p>
        </p:txBody>
      </p:sp>
      <p:sp>
        <p:nvSpPr>
          <p:cNvPr id="3" name="灯片编号占位符 2"/>
          <p:cNvSpPr>
            <a:spLocks noGrp="1"/>
          </p:cNvSpPr>
          <p:nvPr>
            <p:ph type="sldNum" sz="quarter" idx="10"/>
          </p:nvPr>
        </p:nvSpPr>
        <p:spPr/>
        <p:txBody>
          <a:bodyPr/>
          <a:lstStyle/>
          <a:p>
            <a:fld id="{E2714480-5E5A-4CB9-9190-5D8FF44A4E1C}" type="slidenum">
              <a:rPr lang="es-AR" smtClean="0"/>
              <a:t>‹Nº›</a:t>
            </a:fld>
            <a:endParaRPr lang="es-AR"/>
          </a:p>
        </p:txBody>
      </p:sp>
    </p:spTree>
    <p:extLst>
      <p:ext uri="{BB962C8B-B14F-4D97-AF65-F5344CB8AC3E}">
        <p14:creationId xmlns:p14="http://schemas.microsoft.com/office/powerpoint/2010/main" val="1244314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5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5109170" y="2772674"/>
            <a:ext cx="1859590" cy="1859590"/>
          </a:xfrm>
          <a:custGeom>
            <a:avLst/>
            <a:gdLst>
              <a:gd name="connsiteX0" fmla="*/ 929795 w 1859590"/>
              <a:gd name="connsiteY0" fmla="*/ 0 h 1859590"/>
              <a:gd name="connsiteX1" fmla="*/ 1859590 w 1859590"/>
              <a:gd name="connsiteY1" fmla="*/ 929795 h 1859590"/>
              <a:gd name="connsiteX2" fmla="*/ 929795 w 1859590"/>
              <a:gd name="connsiteY2" fmla="*/ 1859590 h 1859590"/>
              <a:gd name="connsiteX3" fmla="*/ 0 w 1859590"/>
              <a:gd name="connsiteY3" fmla="*/ 929795 h 1859590"/>
              <a:gd name="connsiteX4" fmla="*/ 929795 w 1859590"/>
              <a:gd name="connsiteY4" fmla="*/ 0 h 1859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590" h="1859590">
                <a:moveTo>
                  <a:pt x="929795" y="0"/>
                </a:moveTo>
                <a:cubicBezTo>
                  <a:pt x="1443307" y="0"/>
                  <a:pt x="1859590" y="416283"/>
                  <a:pt x="1859590" y="929795"/>
                </a:cubicBezTo>
                <a:cubicBezTo>
                  <a:pt x="1859590" y="1443307"/>
                  <a:pt x="1443307" y="1859590"/>
                  <a:pt x="929795" y="1859590"/>
                </a:cubicBezTo>
                <a:cubicBezTo>
                  <a:pt x="416283" y="1859590"/>
                  <a:pt x="0" y="1443307"/>
                  <a:pt x="0" y="929795"/>
                </a:cubicBezTo>
                <a:cubicBezTo>
                  <a:pt x="0" y="416283"/>
                  <a:pt x="416283" y="0"/>
                  <a:pt x="929795" y="0"/>
                </a:cubicBezTo>
                <a:close/>
              </a:path>
            </a:pathLst>
          </a:custGeom>
        </p:spPr>
        <p:txBody>
          <a:bodyPr wrap="square">
            <a:noAutofit/>
          </a:bodyPr>
          <a:lstStyle/>
          <a:p>
            <a:r>
              <a:rPr lang="es-ES" altLang="zh-CN"/>
              <a:t>Haga clic en el icono para agregar una imagen</a:t>
            </a:r>
            <a:endParaRPr lang="zh-CN" altLang="en-US"/>
          </a:p>
        </p:txBody>
      </p:sp>
    </p:spTree>
    <p:extLst>
      <p:ext uri="{BB962C8B-B14F-4D97-AF65-F5344CB8AC3E}">
        <p14:creationId xmlns:p14="http://schemas.microsoft.com/office/powerpoint/2010/main" val="3174519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558861" y="4441228"/>
            <a:ext cx="2854097" cy="1295888"/>
          </a:xfrm>
          <a:custGeom>
            <a:avLst/>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ah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r>
              <a:rPr lang="es-ES" altLang="zh-CN"/>
              <a:t>Haga clic en el icono para agregar una imagen</a:t>
            </a:r>
            <a:endParaRPr lang="zh-CN" altLang="en-US"/>
          </a:p>
        </p:txBody>
      </p:sp>
      <p:sp>
        <p:nvSpPr>
          <p:cNvPr id="11" name="图片占位符 10"/>
          <p:cNvSpPr>
            <a:spLocks noGrp="1"/>
          </p:cNvSpPr>
          <p:nvPr>
            <p:ph type="pic" sz="quarter" idx="11"/>
          </p:nvPr>
        </p:nvSpPr>
        <p:spPr>
          <a:xfrm>
            <a:off x="4670218" y="4441228"/>
            <a:ext cx="2854097" cy="1295888"/>
          </a:xfrm>
          <a:custGeom>
            <a:avLst/>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ah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r>
              <a:rPr lang="es-ES" altLang="zh-CN"/>
              <a:t>Haga clic en el icono para agregar una imagen</a:t>
            </a:r>
            <a:endParaRPr lang="zh-CN" altLang="en-US"/>
          </a:p>
        </p:txBody>
      </p:sp>
      <p:sp>
        <p:nvSpPr>
          <p:cNvPr id="12" name="图片占位符 11"/>
          <p:cNvSpPr>
            <a:spLocks noGrp="1"/>
          </p:cNvSpPr>
          <p:nvPr>
            <p:ph type="pic" sz="quarter" idx="12"/>
          </p:nvPr>
        </p:nvSpPr>
        <p:spPr>
          <a:xfrm>
            <a:off x="7781575" y="4441228"/>
            <a:ext cx="2854097" cy="1295888"/>
          </a:xfrm>
          <a:custGeom>
            <a:avLst/>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ah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r>
              <a:rPr lang="es-ES" altLang="zh-CN"/>
              <a:t>Haga clic en el icono para agregar una imagen</a:t>
            </a:r>
            <a:endParaRPr lang="zh-CN" altLang="en-US"/>
          </a:p>
        </p:txBody>
      </p:sp>
    </p:spTree>
    <p:extLst>
      <p:ext uri="{BB962C8B-B14F-4D97-AF65-F5344CB8AC3E}">
        <p14:creationId xmlns:p14="http://schemas.microsoft.com/office/powerpoint/2010/main" val="3463020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5429262" y="3233341"/>
            <a:ext cx="1315248" cy="1315246"/>
          </a:xfrm>
          <a:custGeom>
            <a:avLst/>
            <a:gdLst>
              <a:gd name="connsiteX0" fmla="*/ 657624 w 1315248"/>
              <a:gd name="connsiteY0" fmla="*/ 0 h 1315246"/>
              <a:gd name="connsiteX1" fmla="*/ 1315248 w 1315248"/>
              <a:gd name="connsiteY1" fmla="*/ 657623 h 1315246"/>
              <a:gd name="connsiteX2" fmla="*/ 657624 w 1315248"/>
              <a:gd name="connsiteY2" fmla="*/ 1315246 h 1315246"/>
              <a:gd name="connsiteX3" fmla="*/ 0 w 1315248"/>
              <a:gd name="connsiteY3" fmla="*/ 657623 h 1315246"/>
              <a:gd name="connsiteX4" fmla="*/ 657624 w 1315248"/>
              <a:gd name="connsiteY4" fmla="*/ 0 h 1315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248" h="1315246">
                <a:moveTo>
                  <a:pt x="657624" y="0"/>
                </a:moveTo>
                <a:cubicBezTo>
                  <a:pt x="1020820" y="0"/>
                  <a:pt x="1315248" y="294428"/>
                  <a:pt x="1315248" y="657623"/>
                </a:cubicBezTo>
                <a:cubicBezTo>
                  <a:pt x="1315248" y="1020818"/>
                  <a:pt x="1020820" y="1315246"/>
                  <a:pt x="657624" y="1315246"/>
                </a:cubicBezTo>
                <a:cubicBezTo>
                  <a:pt x="294428" y="1315246"/>
                  <a:pt x="0" y="1020818"/>
                  <a:pt x="0" y="657623"/>
                </a:cubicBezTo>
                <a:cubicBezTo>
                  <a:pt x="0" y="294428"/>
                  <a:pt x="294428" y="0"/>
                  <a:pt x="657624" y="0"/>
                </a:cubicBezTo>
                <a:close/>
              </a:path>
            </a:pathLst>
          </a:custGeom>
        </p:spPr>
        <p:txBody>
          <a:bodyPr wrap="square">
            <a:noAutofit/>
          </a:bodyPr>
          <a:lstStyle/>
          <a:p>
            <a:r>
              <a:rPr lang="es-ES" altLang="zh-CN"/>
              <a:t>Haga clic en el icono para agregar una imagen</a:t>
            </a:r>
            <a:endParaRPr lang="zh-CN" altLang="en-US"/>
          </a:p>
        </p:txBody>
      </p:sp>
    </p:spTree>
    <p:extLst>
      <p:ext uri="{BB962C8B-B14F-4D97-AF65-F5344CB8AC3E}">
        <p14:creationId xmlns:p14="http://schemas.microsoft.com/office/powerpoint/2010/main" val="2121267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874714" y="2133601"/>
            <a:ext cx="2496935" cy="1855309"/>
          </a:xfrm>
          <a:custGeom>
            <a:avLst/>
            <a:gdLst>
              <a:gd name="connsiteX0" fmla="*/ 0 w 2496935"/>
              <a:gd name="connsiteY0" fmla="*/ 0 h 1855309"/>
              <a:gd name="connsiteX1" fmla="*/ 2496935 w 2496935"/>
              <a:gd name="connsiteY1" fmla="*/ 0 h 1855309"/>
              <a:gd name="connsiteX2" fmla="*/ 2496935 w 2496935"/>
              <a:gd name="connsiteY2" fmla="*/ 1855309 h 1855309"/>
              <a:gd name="connsiteX3" fmla="*/ 0 w 2496935"/>
              <a:gd name="connsiteY3" fmla="*/ 1855309 h 1855309"/>
            </a:gdLst>
            <a:ahLst/>
            <a:cxnLst>
              <a:cxn ang="0">
                <a:pos x="connsiteX0" y="connsiteY0"/>
              </a:cxn>
              <a:cxn ang="0">
                <a:pos x="connsiteX1" y="connsiteY1"/>
              </a:cxn>
              <a:cxn ang="0">
                <a:pos x="connsiteX2" y="connsiteY2"/>
              </a:cxn>
              <a:cxn ang="0">
                <a:pos x="connsiteX3" y="connsiteY3"/>
              </a:cxn>
            </a:cxnLst>
            <a:rect l="l" t="t" r="r" b="b"/>
            <a:pathLst>
              <a:path w="2496935" h="1855309">
                <a:moveTo>
                  <a:pt x="0" y="0"/>
                </a:moveTo>
                <a:lnTo>
                  <a:pt x="2496935" y="0"/>
                </a:lnTo>
                <a:lnTo>
                  <a:pt x="2496935" y="1855309"/>
                </a:lnTo>
                <a:lnTo>
                  <a:pt x="0" y="1855309"/>
                </a:lnTo>
                <a:close/>
              </a:path>
            </a:pathLst>
          </a:custGeom>
        </p:spPr>
        <p:txBody>
          <a:bodyPr wrap="square">
            <a:noAutofit/>
          </a:bodyPr>
          <a:lstStyle/>
          <a:p>
            <a:r>
              <a:rPr lang="es-ES" altLang="zh-CN"/>
              <a:t>Haga clic en el icono para agregar una imagen</a:t>
            </a:r>
            <a:endParaRPr lang="zh-CN" altLang="en-US"/>
          </a:p>
        </p:txBody>
      </p:sp>
      <p:sp>
        <p:nvSpPr>
          <p:cNvPr id="12" name="图片占位符 11"/>
          <p:cNvSpPr>
            <a:spLocks noGrp="1"/>
          </p:cNvSpPr>
          <p:nvPr>
            <p:ph type="pic" sz="quarter" idx="11"/>
          </p:nvPr>
        </p:nvSpPr>
        <p:spPr>
          <a:xfrm>
            <a:off x="3523261" y="2133601"/>
            <a:ext cx="2496935" cy="1855309"/>
          </a:xfrm>
          <a:custGeom>
            <a:avLst/>
            <a:gdLst>
              <a:gd name="connsiteX0" fmla="*/ 0 w 2496935"/>
              <a:gd name="connsiteY0" fmla="*/ 0 h 1855309"/>
              <a:gd name="connsiteX1" fmla="*/ 2496935 w 2496935"/>
              <a:gd name="connsiteY1" fmla="*/ 0 h 1855309"/>
              <a:gd name="connsiteX2" fmla="*/ 2496935 w 2496935"/>
              <a:gd name="connsiteY2" fmla="*/ 1855309 h 1855309"/>
              <a:gd name="connsiteX3" fmla="*/ 0 w 2496935"/>
              <a:gd name="connsiteY3" fmla="*/ 1855309 h 1855309"/>
            </a:gdLst>
            <a:ahLst/>
            <a:cxnLst>
              <a:cxn ang="0">
                <a:pos x="connsiteX0" y="connsiteY0"/>
              </a:cxn>
              <a:cxn ang="0">
                <a:pos x="connsiteX1" y="connsiteY1"/>
              </a:cxn>
              <a:cxn ang="0">
                <a:pos x="connsiteX2" y="connsiteY2"/>
              </a:cxn>
              <a:cxn ang="0">
                <a:pos x="connsiteX3" y="connsiteY3"/>
              </a:cxn>
            </a:cxnLst>
            <a:rect l="l" t="t" r="r" b="b"/>
            <a:pathLst>
              <a:path w="2496935" h="1855309">
                <a:moveTo>
                  <a:pt x="0" y="0"/>
                </a:moveTo>
                <a:lnTo>
                  <a:pt x="2496935" y="0"/>
                </a:lnTo>
                <a:lnTo>
                  <a:pt x="2496935" y="1855309"/>
                </a:lnTo>
                <a:lnTo>
                  <a:pt x="0" y="1855309"/>
                </a:lnTo>
                <a:close/>
              </a:path>
            </a:pathLst>
          </a:custGeom>
        </p:spPr>
        <p:txBody>
          <a:bodyPr wrap="square">
            <a:noAutofit/>
          </a:bodyPr>
          <a:lstStyle/>
          <a:p>
            <a:r>
              <a:rPr lang="es-ES" altLang="zh-CN"/>
              <a:t>Haga clic en el icono para agregar una imagen</a:t>
            </a:r>
            <a:endParaRPr lang="zh-CN" altLang="en-US"/>
          </a:p>
        </p:txBody>
      </p:sp>
      <p:sp>
        <p:nvSpPr>
          <p:cNvPr id="13" name="图片占位符 12"/>
          <p:cNvSpPr>
            <a:spLocks noGrp="1"/>
          </p:cNvSpPr>
          <p:nvPr>
            <p:ph type="pic" sz="quarter" idx="12"/>
          </p:nvPr>
        </p:nvSpPr>
        <p:spPr>
          <a:xfrm>
            <a:off x="6171809" y="2133601"/>
            <a:ext cx="2496935" cy="1855309"/>
          </a:xfrm>
          <a:custGeom>
            <a:avLst/>
            <a:gdLst>
              <a:gd name="connsiteX0" fmla="*/ 0 w 2496935"/>
              <a:gd name="connsiteY0" fmla="*/ 0 h 1855309"/>
              <a:gd name="connsiteX1" fmla="*/ 2496935 w 2496935"/>
              <a:gd name="connsiteY1" fmla="*/ 0 h 1855309"/>
              <a:gd name="connsiteX2" fmla="*/ 2496935 w 2496935"/>
              <a:gd name="connsiteY2" fmla="*/ 1855309 h 1855309"/>
              <a:gd name="connsiteX3" fmla="*/ 0 w 2496935"/>
              <a:gd name="connsiteY3" fmla="*/ 1855309 h 1855309"/>
            </a:gdLst>
            <a:ahLst/>
            <a:cxnLst>
              <a:cxn ang="0">
                <a:pos x="connsiteX0" y="connsiteY0"/>
              </a:cxn>
              <a:cxn ang="0">
                <a:pos x="connsiteX1" y="connsiteY1"/>
              </a:cxn>
              <a:cxn ang="0">
                <a:pos x="connsiteX2" y="connsiteY2"/>
              </a:cxn>
              <a:cxn ang="0">
                <a:pos x="connsiteX3" y="connsiteY3"/>
              </a:cxn>
            </a:cxnLst>
            <a:rect l="l" t="t" r="r" b="b"/>
            <a:pathLst>
              <a:path w="2496935" h="1855309">
                <a:moveTo>
                  <a:pt x="0" y="0"/>
                </a:moveTo>
                <a:lnTo>
                  <a:pt x="2496935" y="0"/>
                </a:lnTo>
                <a:lnTo>
                  <a:pt x="2496935" y="1855309"/>
                </a:lnTo>
                <a:lnTo>
                  <a:pt x="0" y="1855309"/>
                </a:lnTo>
                <a:close/>
              </a:path>
            </a:pathLst>
          </a:custGeom>
        </p:spPr>
        <p:txBody>
          <a:bodyPr wrap="square">
            <a:noAutofit/>
          </a:bodyPr>
          <a:lstStyle/>
          <a:p>
            <a:r>
              <a:rPr lang="es-ES" altLang="zh-CN"/>
              <a:t>Haga clic en el icono para agregar una imagen</a:t>
            </a:r>
            <a:endParaRPr lang="zh-CN" altLang="en-US"/>
          </a:p>
        </p:txBody>
      </p:sp>
      <p:sp>
        <p:nvSpPr>
          <p:cNvPr id="14" name="图片占位符 13"/>
          <p:cNvSpPr>
            <a:spLocks noGrp="1"/>
          </p:cNvSpPr>
          <p:nvPr>
            <p:ph type="pic" sz="quarter" idx="13"/>
          </p:nvPr>
        </p:nvSpPr>
        <p:spPr>
          <a:xfrm>
            <a:off x="8820355" y="2133601"/>
            <a:ext cx="2496935" cy="1855309"/>
          </a:xfrm>
          <a:custGeom>
            <a:avLst/>
            <a:gdLst>
              <a:gd name="connsiteX0" fmla="*/ 0 w 2496935"/>
              <a:gd name="connsiteY0" fmla="*/ 0 h 1855309"/>
              <a:gd name="connsiteX1" fmla="*/ 2496935 w 2496935"/>
              <a:gd name="connsiteY1" fmla="*/ 0 h 1855309"/>
              <a:gd name="connsiteX2" fmla="*/ 2496935 w 2496935"/>
              <a:gd name="connsiteY2" fmla="*/ 1855309 h 1855309"/>
              <a:gd name="connsiteX3" fmla="*/ 0 w 2496935"/>
              <a:gd name="connsiteY3" fmla="*/ 1855309 h 1855309"/>
            </a:gdLst>
            <a:ahLst/>
            <a:cxnLst>
              <a:cxn ang="0">
                <a:pos x="connsiteX0" y="connsiteY0"/>
              </a:cxn>
              <a:cxn ang="0">
                <a:pos x="connsiteX1" y="connsiteY1"/>
              </a:cxn>
              <a:cxn ang="0">
                <a:pos x="connsiteX2" y="connsiteY2"/>
              </a:cxn>
              <a:cxn ang="0">
                <a:pos x="connsiteX3" y="connsiteY3"/>
              </a:cxn>
            </a:cxnLst>
            <a:rect l="l" t="t" r="r" b="b"/>
            <a:pathLst>
              <a:path w="2496935" h="1855309">
                <a:moveTo>
                  <a:pt x="0" y="0"/>
                </a:moveTo>
                <a:lnTo>
                  <a:pt x="2496935" y="0"/>
                </a:lnTo>
                <a:lnTo>
                  <a:pt x="2496935" y="1855309"/>
                </a:lnTo>
                <a:lnTo>
                  <a:pt x="0" y="1855309"/>
                </a:lnTo>
                <a:close/>
              </a:path>
            </a:pathLst>
          </a:custGeom>
        </p:spPr>
        <p:txBody>
          <a:bodyPr wrap="square">
            <a:noAutofit/>
          </a:bodyPr>
          <a:lstStyle/>
          <a:p>
            <a:r>
              <a:rPr lang="es-ES" altLang="zh-CN"/>
              <a:t>Haga clic en el icono para agregar una imagen</a:t>
            </a:r>
            <a:endParaRPr lang="zh-CN" altLang="en-US"/>
          </a:p>
        </p:txBody>
      </p:sp>
    </p:spTree>
    <p:extLst>
      <p:ext uri="{BB962C8B-B14F-4D97-AF65-F5344CB8AC3E}">
        <p14:creationId xmlns:p14="http://schemas.microsoft.com/office/powerpoint/2010/main" val="4080730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69080" y="1781724"/>
            <a:ext cx="2143551" cy="2145757"/>
          </a:xfrm>
          <a:custGeom>
            <a:avLst/>
            <a:gdLst>
              <a:gd name="connsiteX0" fmla="*/ 0 w 2143551"/>
              <a:gd name="connsiteY0" fmla="*/ 0 h 2145757"/>
              <a:gd name="connsiteX1" fmla="*/ 2143551 w 2143551"/>
              <a:gd name="connsiteY1" fmla="*/ 0 h 2145757"/>
              <a:gd name="connsiteX2" fmla="*/ 2143551 w 2143551"/>
              <a:gd name="connsiteY2" fmla="*/ 2145757 h 2145757"/>
              <a:gd name="connsiteX3" fmla="*/ 0 w 2143551"/>
              <a:gd name="connsiteY3" fmla="*/ 2145757 h 2145757"/>
            </a:gdLst>
            <a:ahLst/>
            <a:cxnLst>
              <a:cxn ang="0">
                <a:pos x="connsiteX0" y="connsiteY0"/>
              </a:cxn>
              <a:cxn ang="0">
                <a:pos x="connsiteX1" y="connsiteY1"/>
              </a:cxn>
              <a:cxn ang="0">
                <a:pos x="connsiteX2" y="connsiteY2"/>
              </a:cxn>
              <a:cxn ang="0">
                <a:pos x="connsiteX3" y="connsiteY3"/>
              </a:cxn>
            </a:cxnLst>
            <a:rect l="l" t="t" r="r" b="b"/>
            <a:pathLst>
              <a:path w="2143551" h="2145757">
                <a:moveTo>
                  <a:pt x="0" y="0"/>
                </a:moveTo>
                <a:lnTo>
                  <a:pt x="2143551" y="0"/>
                </a:lnTo>
                <a:lnTo>
                  <a:pt x="2143551" y="2145757"/>
                </a:lnTo>
                <a:lnTo>
                  <a:pt x="0" y="2145757"/>
                </a:lnTo>
                <a:close/>
              </a:path>
            </a:pathLst>
          </a:custGeom>
        </p:spPr>
        <p:txBody>
          <a:bodyPr wrap="square">
            <a:noAutofit/>
          </a:bodyPr>
          <a:lstStyle/>
          <a:p>
            <a:r>
              <a:rPr lang="es-ES" altLang="zh-CN"/>
              <a:t>Haga clic en el icono para agregar una imagen</a:t>
            </a:r>
            <a:endParaRPr lang="zh-CN" altLang="en-US"/>
          </a:p>
        </p:txBody>
      </p:sp>
      <p:sp>
        <p:nvSpPr>
          <p:cNvPr id="15" name="图片占位符 14"/>
          <p:cNvSpPr>
            <a:spLocks noGrp="1"/>
          </p:cNvSpPr>
          <p:nvPr>
            <p:ph type="pic" sz="quarter" idx="11"/>
          </p:nvPr>
        </p:nvSpPr>
        <p:spPr>
          <a:xfrm>
            <a:off x="2899254" y="3915325"/>
            <a:ext cx="2145187" cy="2135033"/>
          </a:xfrm>
          <a:custGeom>
            <a:avLst/>
            <a:gdLst>
              <a:gd name="connsiteX0" fmla="*/ 0 w 2145187"/>
              <a:gd name="connsiteY0" fmla="*/ 0 h 2135033"/>
              <a:gd name="connsiteX1" fmla="*/ 2145187 w 2145187"/>
              <a:gd name="connsiteY1" fmla="*/ 0 h 2135033"/>
              <a:gd name="connsiteX2" fmla="*/ 2145187 w 2145187"/>
              <a:gd name="connsiteY2" fmla="*/ 2135033 h 2135033"/>
              <a:gd name="connsiteX3" fmla="*/ 0 w 2145187"/>
              <a:gd name="connsiteY3" fmla="*/ 2135033 h 2135033"/>
            </a:gdLst>
            <a:ahLst/>
            <a:cxnLst>
              <a:cxn ang="0">
                <a:pos x="connsiteX0" y="connsiteY0"/>
              </a:cxn>
              <a:cxn ang="0">
                <a:pos x="connsiteX1" y="connsiteY1"/>
              </a:cxn>
              <a:cxn ang="0">
                <a:pos x="connsiteX2" y="connsiteY2"/>
              </a:cxn>
              <a:cxn ang="0">
                <a:pos x="connsiteX3" y="connsiteY3"/>
              </a:cxn>
            </a:cxnLst>
            <a:rect l="l" t="t" r="r" b="b"/>
            <a:pathLst>
              <a:path w="2145187" h="2135033">
                <a:moveTo>
                  <a:pt x="0" y="0"/>
                </a:moveTo>
                <a:lnTo>
                  <a:pt x="2145187" y="0"/>
                </a:lnTo>
                <a:lnTo>
                  <a:pt x="2145187" y="2135033"/>
                </a:lnTo>
                <a:lnTo>
                  <a:pt x="0" y="2135033"/>
                </a:lnTo>
                <a:close/>
              </a:path>
            </a:pathLst>
          </a:custGeom>
        </p:spPr>
        <p:txBody>
          <a:bodyPr wrap="square">
            <a:noAutofit/>
          </a:bodyPr>
          <a:lstStyle/>
          <a:p>
            <a:r>
              <a:rPr lang="es-ES" altLang="zh-CN"/>
              <a:t>Haga clic en el icono para agregar una imagen</a:t>
            </a:r>
            <a:endParaRPr lang="zh-CN" altLang="en-US"/>
          </a:p>
        </p:txBody>
      </p:sp>
      <p:sp>
        <p:nvSpPr>
          <p:cNvPr id="13" name="图片占位符 12"/>
          <p:cNvSpPr>
            <a:spLocks noGrp="1"/>
          </p:cNvSpPr>
          <p:nvPr>
            <p:ph type="pic" sz="quarter" idx="12"/>
          </p:nvPr>
        </p:nvSpPr>
        <p:spPr>
          <a:xfrm>
            <a:off x="5034490" y="1781725"/>
            <a:ext cx="2133600" cy="2133600"/>
          </a:xfrm>
          <a:custGeom>
            <a:avLst/>
            <a:gdLst>
              <a:gd name="connsiteX0" fmla="*/ 0 w 2133600"/>
              <a:gd name="connsiteY0" fmla="*/ 0 h 2133600"/>
              <a:gd name="connsiteX1" fmla="*/ 2133600 w 2133600"/>
              <a:gd name="connsiteY1" fmla="*/ 0 h 2133600"/>
              <a:gd name="connsiteX2" fmla="*/ 2133600 w 2133600"/>
              <a:gd name="connsiteY2" fmla="*/ 2133600 h 2133600"/>
              <a:gd name="connsiteX3" fmla="*/ 0 w 2133600"/>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2133600" h="2133600">
                <a:moveTo>
                  <a:pt x="0" y="0"/>
                </a:moveTo>
                <a:lnTo>
                  <a:pt x="2133600" y="0"/>
                </a:lnTo>
                <a:lnTo>
                  <a:pt x="2133600" y="2133600"/>
                </a:lnTo>
                <a:lnTo>
                  <a:pt x="0" y="2133600"/>
                </a:lnTo>
                <a:close/>
              </a:path>
            </a:pathLst>
          </a:custGeom>
        </p:spPr>
        <p:txBody>
          <a:bodyPr wrap="square">
            <a:noAutofit/>
          </a:bodyPr>
          <a:lstStyle/>
          <a:p>
            <a:r>
              <a:rPr lang="es-ES" altLang="zh-CN"/>
              <a:t>Haga clic en el icono para agregar una imagen</a:t>
            </a:r>
            <a:endParaRPr lang="zh-CN" altLang="en-US"/>
          </a:p>
        </p:txBody>
      </p:sp>
      <p:sp>
        <p:nvSpPr>
          <p:cNvPr id="14" name="图片占位符 13"/>
          <p:cNvSpPr>
            <a:spLocks noGrp="1"/>
          </p:cNvSpPr>
          <p:nvPr>
            <p:ph type="pic" sz="quarter" idx="13"/>
          </p:nvPr>
        </p:nvSpPr>
        <p:spPr>
          <a:xfrm>
            <a:off x="9300795" y="1781725"/>
            <a:ext cx="2123649" cy="2133600"/>
          </a:xfrm>
          <a:custGeom>
            <a:avLst/>
            <a:gdLst>
              <a:gd name="connsiteX0" fmla="*/ 0 w 2123649"/>
              <a:gd name="connsiteY0" fmla="*/ 0 h 2133600"/>
              <a:gd name="connsiteX1" fmla="*/ 2123649 w 2123649"/>
              <a:gd name="connsiteY1" fmla="*/ 0 h 2133600"/>
              <a:gd name="connsiteX2" fmla="*/ 2123649 w 2123649"/>
              <a:gd name="connsiteY2" fmla="*/ 2133600 h 2133600"/>
              <a:gd name="connsiteX3" fmla="*/ 0 w 2123649"/>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2123649" h="2133600">
                <a:moveTo>
                  <a:pt x="0" y="0"/>
                </a:moveTo>
                <a:lnTo>
                  <a:pt x="2123649" y="0"/>
                </a:lnTo>
                <a:lnTo>
                  <a:pt x="2123649" y="2133600"/>
                </a:lnTo>
                <a:lnTo>
                  <a:pt x="0" y="2133600"/>
                </a:lnTo>
                <a:close/>
              </a:path>
            </a:pathLst>
          </a:custGeom>
        </p:spPr>
        <p:txBody>
          <a:bodyPr wrap="square">
            <a:noAutofit/>
          </a:bodyPr>
          <a:lstStyle/>
          <a:p>
            <a:r>
              <a:rPr lang="es-ES" altLang="zh-CN"/>
              <a:t>Haga clic en el icono para agregar una imagen</a:t>
            </a:r>
            <a:endParaRPr lang="zh-CN" altLang="en-US"/>
          </a:p>
        </p:txBody>
      </p:sp>
      <p:sp>
        <p:nvSpPr>
          <p:cNvPr id="6" name="灯片编号占位符 2"/>
          <p:cNvSpPr>
            <a:spLocks noGrp="1"/>
          </p:cNvSpPr>
          <p:nvPr>
            <p:ph type="sldNum" sz="quarter" idx="4"/>
          </p:nvPr>
        </p:nvSpPr>
        <p:spPr>
          <a:xfrm>
            <a:off x="11025188" y="490538"/>
            <a:ext cx="584200" cy="365125"/>
          </a:xfrm>
          <a:prstGeom prst="rect">
            <a:avLst/>
          </a:prstGeom>
        </p:spPr>
        <p:txBody>
          <a:bodyPr vert="horz" lIns="91440" tIns="45720" rIns="91440" bIns="45720" rtlCol="0" anchor="ctr"/>
          <a:lstStyle>
            <a:lvl1pPr algn="ctr">
              <a:defRPr sz="1100" i="1">
                <a:solidFill>
                  <a:schemeClr val="bg1"/>
                </a:solidFill>
                <a:latin typeface="Century Gothic" panose="020B0502020202020204" pitchFamily="34" charset="0"/>
              </a:defRPr>
            </a:lvl1pPr>
          </a:lstStyle>
          <a:p>
            <a:fld id="{E2714480-5E5A-4CB9-9190-5D8FF44A4E1C}" type="slidenum">
              <a:rPr lang="es-AR" smtClean="0"/>
              <a:t>‹Nº›</a:t>
            </a:fld>
            <a:endParaRPr lang="es-AR"/>
          </a:p>
        </p:txBody>
      </p:sp>
    </p:spTree>
    <p:extLst>
      <p:ext uri="{BB962C8B-B14F-4D97-AF65-F5344CB8AC3E}">
        <p14:creationId xmlns:p14="http://schemas.microsoft.com/office/powerpoint/2010/main" val="4002662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p:cNvGrpSpPr/>
          <p:nvPr/>
        </p:nvGrpSpPr>
        <p:grpSpPr>
          <a:xfrm>
            <a:off x="0" y="379942"/>
            <a:ext cx="1946431" cy="553508"/>
            <a:chOff x="-1340817" y="2714172"/>
            <a:chExt cx="5027446" cy="1429658"/>
          </a:xfrm>
        </p:grpSpPr>
        <p:sp>
          <p:nvSpPr>
            <p:cNvPr id="4" name="五边形 3"/>
            <p:cNvSpPr/>
            <p:nvPr/>
          </p:nvSpPr>
          <p:spPr>
            <a:xfrm>
              <a:off x="-1340817" y="2714172"/>
              <a:ext cx="5027446" cy="1429658"/>
            </a:xfrm>
            <a:prstGeom prst="homePlate">
              <a:avLst>
                <a:gd name="adj" fmla="val 238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1340817" y="3429001"/>
              <a:ext cx="5027446" cy="714829"/>
            </a:xfrm>
            <a:custGeom>
              <a:avLst/>
              <a:gdLst>
                <a:gd name="connsiteX0" fmla="*/ 0 w 3686629"/>
                <a:gd name="connsiteY0" fmla="*/ 0 h 714829"/>
                <a:gd name="connsiteX1" fmla="*/ 3686629 w 3686629"/>
                <a:gd name="connsiteY1" fmla="*/ 0 h 714829"/>
                <a:gd name="connsiteX2" fmla="*/ 3344998 w 3686629"/>
                <a:gd name="connsiteY2" fmla="*/ 714829 h 714829"/>
                <a:gd name="connsiteX3" fmla="*/ 0 w 3686629"/>
                <a:gd name="connsiteY3" fmla="*/ 714829 h 714829"/>
                <a:gd name="connsiteX0" fmla="*/ 0 w 3686629"/>
                <a:gd name="connsiteY0" fmla="*/ 0 h 714829"/>
                <a:gd name="connsiteX1" fmla="*/ 3686629 w 3686629"/>
                <a:gd name="connsiteY1" fmla="*/ 0 h 714829"/>
                <a:gd name="connsiteX2" fmla="*/ 3435202 w 3686629"/>
                <a:gd name="connsiteY2" fmla="*/ 714829 h 714829"/>
                <a:gd name="connsiteX3" fmla="*/ 0 w 3686629"/>
                <a:gd name="connsiteY3" fmla="*/ 714829 h 714829"/>
                <a:gd name="connsiteX4" fmla="*/ 0 w 3686629"/>
                <a:gd name="connsiteY4" fmla="*/ 0 h 714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29" h="714829">
                  <a:moveTo>
                    <a:pt x="0" y="0"/>
                  </a:moveTo>
                  <a:lnTo>
                    <a:pt x="3686629" y="0"/>
                  </a:lnTo>
                  <a:lnTo>
                    <a:pt x="3435202" y="714829"/>
                  </a:lnTo>
                  <a:lnTo>
                    <a:pt x="0" y="714829"/>
                  </a:lnTo>
                  <a:lnTo>
                    <a:pt x="0" y="0"/>
                  </a:lnTo>
                  <a:close/>
                </a:path>
              </a:pathLst>
            </a:cu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a:off x="2179682" y="2848430"/>
              <a:ext cx="1346924" cy="116114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531289" y="3134073"/>
              <a:ext cx="643710" cy="593484"/>
            </a:xfrm>
            <a:custGeom>
              <a:avLst/>
              <a:gdLst>
                <a:gd name="connsiteX0" fmla="*/ 469488 w 578320"/>
                <a:gd name="connsiteY0" fmla="*/ 312166 h 533197"/>
                <a:gd name="connsiteX1" fmla="*/ 523904 w 578320"/>
                <a:gd name="connsiteY1" fmla="*/ 363740 h 533197"/>
                <a:gd name="connsiteX2" fmla="*/ 523904 w 578320"/>
                <a:gd name="connsiteY2" fmla="*/ 376634 h 533197"/>
                <a:gd name="connsiteX3" fmla="*/ 527594 w 578320"/>
                <a:gd name="connsiteY3" fmla="*/ 391369 h 533197"/>
                <a:gd name="connsiteX4" fmla="*/ 512837 w 578320"/>
                <a:gd name="connsiteY4" fmla="*/ 411630 h 533197"/>
                <a:gd name="connsiteX5" fmla="*/ 498080 w 578320"/>
                <a:gd name="connsiteY5" fmla="*/ 440180 h 533197"/>
                <a:gd name="connsiteX6" fmla="*/ 529438 w 578320"/>
                <a:gd name="connsiteY6" fmla="*/ 475176 h 533197"/>
                <a:gd name="connsiteX7" fmla="*/ 578320 w 578320"/>
                <a:gd name="connsiteY7" fmla="*/ 518462 h 533197"/>
                <a:gd name="connsiteX8" fmla="*/ 485168 w 578320"/>
                <a:gd name="connsiteY8" fmla="*/ 533197 h 533197"/>
                <a:gd name="connsiteX9" fmla="*/ 477789 w 578320"/>
                <a:gd name="connsiteY9" fmla="*/ 486228 h 533197"/>
                <a:gd name="connsiteX10" fmla="*/ 481478 w 578320"/>
                <a:gd name="connsiteY10" fmla="*/ 479781 h 533197"/>
                <a:gd name="connsiteX11" fmla="*/ 480556 w 578320"/>
                <a:gd name="connsiteY11" fmla="*/ 477939 h 533197"/>
                <a:gd name="connsiteX12" fmla="*/ 471333 w 578320"/>
                <a:gd name="connsiteY12" fmla="*/ 466888 h 533197"/>
                <a:gd name="connsiteX13" fmla="*/ 467644 w 578320"/>
                <a:gd name="connsiteY13" fmla="*/ 466888 h 533197"/>
                <a:gd name="connsiteX14" fmla="*/ 458421 w 578320"/>
                <a:gd name="connsiteY14" fmla="*/ 477939 h 533197"/>
                <a:gd name="connsiteX15" fmla="*/ 458421 w 578320"/>
                <a:gd name="connsiteY15" fmla="*/ 479781 h 533197"/>
                <a:gd name="connsiteX16" fmla="*/ 462110 w 578320"/>
                <a:gd name="connsiteY16" fmla="*/ 486228 h 533197"/>
                <a:gd name="connsiteX17" fmla="*/ 454732 w 578320"/>
                <a:gd name="connsiteY17" fmla="*/ 533197 h 533197"/>
                <a:gd name="connsiteX18" fmla="*/ 361579 w 578320"/>
                <a:gd name="connsiteY18" fmla="*/ 518462 h 533197"/>
                <a:gd name="connsiteX19" fmla="*/ 409539 w 578320"/>
                <a:gd name="connsiteY19" fmla="*/ 475176 h 533197"/>
                <a:gd name="connsiteX20" fmla="*/ 440897 w 578320"/>
                <a:gd name="connsiteY20" fmla="*/ 440180 h 533197"/>
                <a:gd name="connsiteX21" fmla="*/ 427063 w 578320"/>
                <a:gd name="connsiteY21" fmla="*/ 411630 h 533197"/>
                <a:gd name="connsiteX22" fmla="*/ 411383 w 578320"/>
                <a:gd name="connsiteY22" fmla="*/ 391369 h 533197"/>
                <a:gd name="connsiteX23" fmla="*/ 415995 w 578320"/>
                <a:gd name="connsiteY23" fmla="*/ 376634 h 533197"/>
                <a:gd name="connsiteX24" fmla="*/ 415995 w 578320"/>
                <a:gd name="connsiteY24" fmla="*/ 363740 h 533197"/>
                <a:gd name="connsiteX25" fmla="*/ 469488 w 578320"/>
                <a:gd name="connsiteY25" fmla="*/ 312166 h 533197"/>
                <a:gd name="connsiteX26" fmla="*/ 107909 w 578320"/>
                <a:gd name="connsiteY26" fmla="*/ 312166 h 533197"/>
                <a:gd name="connsiteX27" fmla="*/ 162325 w 578320"/>
                <a:gd name="connsiteY27" fmla="*/ 363740 h 533197"/>
                <a:gd name="connsiteX28" fmla="*/ 162325 w 578320"/>
                <a:gd name="connsiteY28" fmla="*/ 376634 h 533197"/>
                <a:gd name="connsiteX29" fmla="*/ 166937 w 578320"/>
                <a:gd name="connsiteY29" fmla="*/ 391369 h 533197"/>
                <a:gd name="connsiteX30" fmla="*/ 151257 w 578320"/>
                <a:gd name="connsiteY30" fmla="*/ 411630 h 533197"/>
                <a:gd name="connsiteX31" fmla="*/ 137423 w 578320"/>
                <a:gd name="connsiteY31" fmla="*/ 440180 h 533197"/>
                <a:gd name="connsiteX32" fmla="*/ 167859 w 578320"/>
                <a:gd name="connsiteY32" fmla="*/ 475176 h 533197"/>
                <a:gd name="connsiteX33" fmla="*/ 216741 w 578320"/>
                <a:gd name="connsiteY33" fmla="*/ 518462 h 533197"/>
                <a:gd name="connsiteX34" fmla="*/ 123588 w 578320"/>
                <a:gd name="connsiteY34" fmla="*/ 533197 h 533197"/>
                <a:gd name="connsiteX35" fmla="*/ 116210 w 578320"/>
                <a:gd name="connsiteY35" fmla="*/ 486228 h 533197"/>
                <a:gd name="connsiteX36" fmla="*/ 119899 w 578320"/>
                <a:gd name="connsiteY36" fmla="*/ 479781 h 533197"/>
                <a:gd name="connsiteX37" fmla="*/ 119899 w 578320"/>
                <a:gd name="connsiteY37" fmla="*/ 477939 h 533197"/>
                <a:gd name="connsiteX38" fmla="*/ 109754 w 578320"/>
                <a:gd name="connsiteY38" fmla="*/ 466888 h 533197"/>
                <a:gd name="connsiteX39" fmla="*/ 106987 w 578320"/>
                <a:gd name="connsiteY39" fmla="*/ 466888 h 533197"/>
                <a:gd name="connsiteX40" fmla="*/ 96842 w 578320"/>
                <a:gd name="connsiteY40" fmla="*/ 477939 h 533197"/>
                <a:gd name="connsiteX41" fmla="*/ 96842 w 578320"/>
                <a:gd name="connsiteY41" fmla="*/ 479781 h 533197"/>
                <a:gd name="connsiteX42" fmla="*/ 100531 w 578320"/>
                <a:gd name="connsiteY42" fmla="*/ 486228 h 533197"/>
                <a:gd name="connsiteX43" fmla="*/ 93152 w 578320"/>
                <a:gd name="connsiteY43" fmla="*/ 533197 h 533197"/>
                <a:gd name="connsiteX44" fmla="*/ 0 w 578320"/>
                <a:gd name="connsiteY44" fmla="*/ 518462 h 533197"/>
                <a:gd name="connsiteX45" fmla="*/ 48882 w 578320"/>
                <a:gd name="connsiteY45" fmla="*/ 475176 h 533197"/>
                <a:gd name="connsiteX46" fmla="*/ 79318 w 578320"/>
                <a:gd name="connsiteY46" fmla="*/ 440180 h 533197"/>
                <a:gd name="connsiteX47" fmla="*/ 65483 w 578320"/>
                <a:gd name="connsiteY47" fmla="*/ 411630 h 533197"/>
                <a:gd name="connsiteX48" fmla="*/ 49804 w 578320"/>
                <a:gd name="connsiteY48" fmla="*/ 391369 h 533197"/>
                <a:gd name="connsiteX49" fmla="*/ 54416 w 578320"/>
                <a:gd name="connsiteY49" fmla="*/ 376634 h 533197"/>
                <a:gd name="connsiteX50" fmla="*/ 54416 w 578320"/>
                <a:gd name="connsiteY50" fmla="*/ 363740 h 533197"/>
                <a:gd name="connsiteX51" fmla="*/ 107909 w 578320"/>
                <a:gd name="connsiteY51" fmla="*/ 312166 h 533197"/>
                <a:gd name="connsiteX52" fmla="*/ 288717 w 578320"/>
                <a:gd name="connsiteY52" fmla="*/ 237601 h 533197"/>
                <a:gd name="connsiteX53" fmla="*/ 303485 w 578320"/>
                <a:gd name="connsiteY53" fmla="*/ 252338 h 533197"/>
                <a:gd name="connsiteX54" fmla="*/ 303485 w 578320"/>
                <a:gd name="connsiteY54" fmla="*/ 331547 h 533197"/>
                <a:gd name="connsiteX55" fmla="*/ 384708 w 578320"/>
                <a:gd name="connsiteY55" fmla="*/ 398782 h 533197"/>
                <a:gd name="connsiteX56" fmla="*/ 386554 w 578320"/>
                <a:gd name="connsiteY56" fmla="*/ 419045 h 533197"/>
                <a:gd name="connsiteX57" fmla="*/ 375478 w 578320"/>
                <a:gd name="connsiteY57" fmla="*/ 423650 h 533197"/>
                <a:gd name="connsiteX58" fmla="*/ 366248 w 578320"/>
                <a:gd name="connsiteY58" fmla="*/ 420887 h 533197"/>
                <a:gd name="connsiteX59" fmla="*/ 288717 w 578320"/>
                <a:gd name="connsiteY59" fmla="*/ 356415 h 533197"/>
                <a:gd name="connsiteX60" fmla="*/ 212108 w 578320"/>
                <a:gd name="connsiteY60" fmla="*/ 420887 h 533197"/>
                <a:gd name="connsiteX61" fmla="*/ 191802 w 578320"/>
                <a:gd name="connsiteY61" fmla="*/ 419045 h 533197"/>
                <a:gd name="connsiteX62" fmla="*/ 193648 w 578320"/>
                <a:gd name="connsiteY62" fmla="*/ 398782 h 533197"/>
                <a:gd name="connsiteX63" fmla="*/ 274872 w 578320"/>
                <a:gd name="connsiteY63" fmla="*/ 331547 h 533197"/>
                <a:gd name="connsiteX64" fmla="*/ 274872 w 578320"/>
                <a:gd name="connsiteY64" fmla="*/ 252338 h 533197"/>
                <a:gd name="connsiteX65" fmla="*/ 288717 w 578320"/>
                <a:gd name="connsiteY65" fmla="*/ 237601 h 533197"/>
                <a:gd name="connsiteX66" fmla="*/ 288699 w 578320"/>
                <a:gd name="connsiteY66" fmla="*/ 0 h 533197"/>
                <a:gd name="connsiteX67" fmla="*/ 343115 w 578320"/>
                <a:gd name="connsiteY67" fmla="*/ 50653 h 533197"/>
                <a:gd name="connsiteX68" fmla="*/ 343115 w 578320"/>
                <a:gd name="connsiteY68" fmla="*/ 63546 h 533197"/>
                <a:gd name="connsiteX69" fmla="*/ 346805 w 578320"/>
                <a:gd name="connsiteY69" fmla="*/ 78282 h 533197"/>
                <a:gd name="connsiteX70" fmla="*/ 332048 w 578320"/>
                <a:gd name="connsiteY70" fmla="*/ 98543 h 533197"/>
                <a:gd name="connsiteX71" fmla="*/ 318213 w 578320"/>
                <a:gd name="connsiteY71" fmla="*/ 127093 h 533197"/>
                <a:gd name="connsiteX72" fmla="*/ 348649 w 578320"/>
                <a:gd name="connsiteY72" fmla="*/ 163010 h 533197"/>
                <a:gd name="connsiteX73" fmla="*/ 397531 w 578320"/>
                <a:gd name="connsiteY73" fmla="*/ 206295 h 533197"/>
                <a:gd name="connsiteX74" fmla="*/ 304379 w 578320"/>
                <a:gd name="connsiteY74" fmla="*/ 220110 h 533197"/>
                <a:gd name="connsiteX75" fmla="*/ 297000 w 578320"/>
                <a:gd name="connsiteY75" fmla="*/ 173141 h 533197"/>
                <a:gd name="connsiteX76" fmla="*/ 300689 w 578320"/>
                <a:gd name="connsiteY76" fmla="*/ 167615 h 533197"/>
                <a:gd name="connsiteX77" fmla="*/ 300689 w 578320"/>
                <a:gd name="connsiteY77" fmla="*/ 164852 h 533197"/>
                <a:gd name="connsiteX78" fmla="*/ 290544 w 578320"/>
                <a:gd name="connsiteY78" fmla="*/ 154722 h 533197"/>
                <a:gd name="connsiteX79" fmla="*/ 287777 w 578320"/>
                <a:gd name="connsiteY79" fmla="*/ 154722 h 533197"/>
                <a:gd name="connsiteX80" fmla="*/ 277632 w 578320"/>
                <a:gd name="connsiteY80" fmla="*/ 164852 h 533197"/>
                <a:gd name="connsiteX81" fmla="*/ 277632 w 578320"/>
                <a:gd name="connsiteY81" fmla="*/ 167615 h 533197"/>
                <a:gd name="connsiteX82" fmla="*/ 281321 w 578320"/>
                <a:gd name="connsiteY82" fmla="*/ 173141 h 533197"/>
                <a:gd name="connsiteX83" fmla="*/ 273943 w 578320"/>
                <a:gd name="connsiteY83" fmla="*/ 221031 h 533197"/>
                <a:gd name="connsiteX84" fmla="*/ 180790 w 578320"/>
                <a:gd name="connsiteY84" fmla="*/ 206295 h 533197"/>
                <a:gd name="connsiteX85" fmla="*/ 228750 w 578320"/>
                <a:gd name="connsiteY85" fmla="*/ 163010 h 533197"/>
                <a:gd name="connsiteX86" fmla="*/ 260108 w 578320"/>
                <a:gd name="connsiteY86" fmla="*/ 127093 h 533197"/>
                <a:gd name="connsiteX87" fmla="*/ 246274 w 578320"/>
                <a:gd name="connsiteY87" fmla="*/ 98543 h 533197"/>
                <a:gd name="connsiteX88" fmla="*/ 230594 w 578320"/>
                <a:gd name="connsiteY88" fmla="*/ 78282 h 533197"/>
                <a:gd name="connsiteX89" fmla="*/ 235206 w 578320"/>
                <a:gd name="connsiteY89" fmla="*/ 63546 h 533197"/>
                <a:gd name="connsiteX90" fmla="*/ 235206 w 578320"/>
                <a:gd name="connsiteY90" fmla="*/ 50653 h 533197"/>
                <a:gd name="connsiteX91" fmla="*/ 288699 w 578320"/>
                <a:gd name="connsiteY9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8320" h="533197">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8" name="组合 7"/>
          <p:cNvGrpSpPr/>
          <p:nvPr/>
        </p:nvGrpSpPr>
        <p:grpSpPr>
          <a:xfrm>
            <a:off x="0" y="379942"/>
            <a:ext cx="1123498" cy="553508"/>
            <a:chOff x="0" y="202142"/>
            <a:chExt cx="919420" cy="452966"/>
          </a:xfrm>
        </p:grpSpPr>
        <p:grpSp>
          <p:nvGrpSpPr>
            <p:cNvPr id="9" name="组合 8"/>
            <p:cNvGrpSpPr/>
            <p:nvPr/>
          </p:nvGrpSpPr>
          <p:grpSpPr>
            <a:xfrm>
              <a:off x="0" y="202142"/>
              <a:ext cx="394182" cy="452966"/>
              <a:chOff x="0" y="202142"/>
              <a:chExt cx="394182" cy="452966"/>
            </a:xfrm>
          </p:grpSpPr>
          <p:sp>
            <p:nvSpPr>
              <p:cNvPr id="18" name="等腰三角形 17"/>
              <p:cNvSpPr/>
              <p:nvPr/>
            </p:nvSpPr>
            <p:spPr>
              <a:xfrm flipV="1">
                <a:off x="303" y="202142"/>
                <a:ext cx="262721" cy="226483"/>
              </a:xfrm>
              <a:prstGeom prst="triangle">
                <a:avLst/>
              </a:prstGeom>
              <a:solidFill>
                <a:srgbClr val="EB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a:off x="131461" y="202142"/>
                <a:ext cx="262721" cy="226483"/>
              </a:xfrm>
              <a:prstGeom prst="triangle">
                <a:avLst/>
              </a:pr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flipV="1">
                <a:off x="131461" y="428625"/>
                <a:ext cx="262721" cy="226483"/>
              </a:xfrm>
              <a:prstGeom prst="triangle">
                <a:avLst/>
              </a:prstGeom>
              <a:solidFill>
                <a:srgbClr val="ED3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a:off x="0" y="428625"/>
                <a:ext cx="262721" cy="226483"/>
              </a:xfrm>
              <a:prstGeom prst="triangle">
                <a:avLst/>
              </a:prstGeom>
              <a:solidFill>
                <a:srgbClr val="88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等腰三角形 9"/>
            <p:cNvSpPr/>
            <p:nvPr/>
          </p:nvSpPr>
          <p:spPr>
            <a:xfrm flipV="1">
              <a:off x="262922" y="202142"/>
              <a:ext cx="262721" cy="226483"/>
            </a:xfrm>
            <a:prstGeom prst="triangle">
              <a:avLst/>
            </a:prstGeom>
            <a:solidFill>
              <a:srgbClr val="EB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394080" y="202142"/>
              <a:ext cx="262721" cy="226483"/>
            </a:xfrm>
            <a:prstGeom prst="triangle">
              <a:avLst/>
            </a:pr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V="1">
              <a:off x="394080" y="428625"/>
              <a:ext cx="262721" cy="226483"/>
            </a:xfrm>
            <a:prstGeom prst="triangle">
              <a:avLst/>
            </a:prstGeom>
            <a:solidFill>
              <a:srgbClr val="ED3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262619" y="428625"/>
              <a:ext cx="262721" cy="226483"/>
            </a:xfrm>
            <a:prstGeom prst="triangle">
              <a:avLst/>
            </a:prstGeom>
            <a:solidFill>
              <a:srgbClr val="88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V="1">
              <a:off x="525541" y="202142"/>
              <a:ext cx="262721" cy="226483"/>
            </a:xfrm>
            <a:prstGeom prst="triangle">
              <a:avLst/>
            </a:prstGeom>
            <a:solidFill>
              <a:srgbClr val="EB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a:off x="656699" y="202142"/>
              <a:ext cx="262721" cy="226483"/>
            </a:xfrm>
            <a:prstGeom prst="triangle">
              <a:avLst/>
            </a:pr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flipV="1">
              <a:off x="656699" y="428625"/>
              <a:ext cx="262721" cy="226483"/>
            </a:xfrm>
            <a:prstGeom prst="triangle">
              <a:avLst/>
            </a:prstGeom>
            <a:solidFill>
              <a:srgbClr val="ED3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a:off x="525238" y="428625"/>
              <a:ext cx="262721" cy="226483"/>
            </a:xfrm>
            <a:prstGeom prst="triangle">
              <a:avLst/>
            </a:prstGeom>
            <a:solidFill>
              <a:srgbClr val="88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0" y="6705904"/>
            <a:ext cx="12192000" cy="150435"/>
            <a:chOff x="0" y="2714172"/>
            <a:chExt cx="3686629" cy="1429658"/>
          </a:xfrm>
        </p:grpSpPr>
        <p:sp>
          <p:nvSpPr>
            <p:cNvPr id="23" name="矩形 22"/>
            <p:cNvSpPr/>
            <p:nvPr/>
          </p:nvSpPr>
          <p:spPr>
            <a:xfrm>
              <a:off x="0" y="2714172"/>
              <a:ext cx="3686629" cy="14296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3429001"/>
              <a:ext cx="3686629" cy="714829"/>
            </a:xfrm>
            <a:prstGeom prst="rect">
              <a:avLst/>
            </a:prstGeom>
            <a:solidFill>
              <a:srgbClr val="C21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949043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6.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B57FF-F0B3-4D51-8D8F-DA493D8366FC}"/>
              </a:ext>
            </a:extLst>
          </p:cNvPr>
          <p:cNvSpPr>
            <a:spLocks noGrp="1"/>
          </p:cNvSpPr>
          <p:nvPr>
            <p:ph type="ctrTitle"/>
          </p:nvPr>
        </p:nvSpPr>
        <p:spPr>
          <a:xfrm>
            <a:off x="537029" y="573314"/>
            <a:ext cx="11088914" cy="2050143"/>
          </a:xfrm>
        </p:spPr>
        <p:style>
          <a:lnRef idx="1">
            <a:schemeClr val="accent3"/>
          </a:lnRef>
          <a:fillRef idx="2">
            <a:schemeClr val="accent3"/>
          </a:fillRef>
          <a:effectRef idx="1">
            <a:schemeClr val="accent3"/>
          </a:effectRef>
          <a:fontRef idx="minor">
            <a:schemeClr val="dk1"/>
          </a:fontRef>
        </p:style>
        <p:txBody>
          <a:bodyPr/>
          <a:lstStyle/>
          <a:p>
            <a:r>
              <a:rPr lang="es-MX" sz="8000" dirty="0">
                <a:solidFill>
                  <a:srgbClr val="CC0000"/>
                </a:solidFill>
                <a:effectLst>
                  <a:outerShdw blurRad="38100" dist="38100" dir="2700000" algn="tl">
                    <a:srgbClr val="000000">
                      <a:alpha val="43137"/>
                    </a:srgbClr>
                  </a:outerShdw>
                </a:effectLst>
                <a:latin typeface="Copperplate Gothic Bold" panose="020E0705020206020404" pitchFamily="34" charset="0"/>
              </a:rPr>
              <a:t>Leyes de Newton</a:t>
            </a:r>
            <a:endParaRPr lang="es-AR" sz="8000" dirty="0">
              <a:solidFill>
                <a:srgbClr val="CC0000"/>
              </a:solidFill>
              <a:effectLst>
                <a:outerShdw blurRad="38100" dist="38100" dir="2700000" algn="tl">
                  <a:srgbClr val="000000">
                    <a:alpha val="43137"/>
                  </a:srgbClr>
                </a:outerShdw>
              </a:effectLst>
              <a:latin typeface="Copperplate Gothic Bold" panose="020E0705020206020404" pitchFamily="34" charset="0"/>
            </a:endParaRPr>
          </a:p>
        </p:txBody>
      </p:sp>
      <p:pic>
        <p:nvPicPr>
          <p:cNvPr id="5" name="Gráfico 4" descr="Pizarra">
            <a:extLst>
              <a:ext uri="{FF2B5EF4-FFF2-40B4-BE49-F238E27FC236}">
                <a16:creationId xmlns:a16="http://schemas.microsoft.com/office/drawing/2014/main" id="{5601AD1C-9CA6-4FF3-85D7-D31E4722AB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03552" y="2623457"/>
            <a:ext cx="2879819" cy="2879819"/>
          </a:xfrm>
          <a:prstGeom prst="rect">
            <a:avLst/>
          </a:prstGeom>
        </p:spPr>
      </p:pic>
      <p:pic>
        <p:nvPicPr>
          <p:cNvPr id="7" name="Gráfico 6" descr="Profesor">
            <a:extLst>
              <a:ext uri="{FF2B5EF4-FFF2-40B4-BE49-F238E27FC236}">
                <a16:creationId xmlns:a16="http://schemas.microsoft.com/office/drawing/2014/main" id="{596BCC1B-0280-4C25-AED8-AC0924531C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24744" y="2623457"/>
            <a:ext cx="2529134" cy="2529134"/>
          </a:xfrm>
          <a:prstGeom prst="rect">
            <a:avLst/>
          </a:prstGeom>
        </p:spPr>
      </p:pic>
    </p:spTree>
    <p:extLst>
      <p:ext uri="{BB962C8B-B14F-4D97-AF65-F5344CB8AC3E}">
        <p14:creationId xmlns:p14="http://schemas.microsoft.com/office/powerpoint/2010/main" val="2771864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posición de imagen 9">
            <a:extLst>
              <a:ext uri="{FF2B5EF4-FFF2-40B4-BE49-F238E27FC236}">
                <a16:creationId xmlns:a16="http://schemas.microsoft.com/office/drawing/2014/main" id="{EA66C185-0515-42CB-BB7C-F25407BE96BD}"/>
              </a:ext>
            </a:extLst>
          </p:cNvPr>
          <p:cNvPicPr>
            <a:picLocks noGrp="1" noChangeAspect="1"/>
          </p:cNvPicPr>
          <p:nvPr>
            <p:ph type="pic" sz="quarter" idx="10"/>
          </p:nvPr>
        </p:nvPicPr>
        <p:blipFill>
          <a:blip r:embed="rId2"/>
          <a:srcRect l="6555" r="6555"/>
          <a:stretch>
            <a:fillRect/>
          </a:stretch>
        </p:blipFill>
        <p:spPr>
          <a:xfrm>
            <a:off x="874713" y="1652752"/>
            <a:ext cx="2497137" cy="1855787"/>
          </a:xfrm>
          <a:prstGeom prst="rect">
            <a:avLst/>
          </a:prstGeom>
        </p:spPr>
      </p:pic>
      <p:pic>
        <p:nvPicPr>
          <p:cNvPr id="9" name="Marcador de posición de imagen 8">
            <a:extLst>
              <a:ext uri="{FF2B5EF4-FFF2-40B4-BE49-F238E27FC236}">
                <a16:creationId xmlns:a16="http://schemas.microsoft.com/office/drawing/2014/main" id="{ECF45570-D8AD-49A9-B377-AA1B69DBDB3A}"/>
              </a:ext>
            </a:extLst>
          </p:cNvPr>
          <p:cNvPicPr>
            <a:picLocks noGrp="1" noChangeAspect="1"/>
          </p:cNvPicPr>
          <p:nvPr>
            <p:ph type="pic" sz="quarter" idx="11"/>
          </p:nvPr>
        </p:nvPicPr>
        <p:blipFill>
          <a:blip r:embed="rId3"/>
          <a:srcRect l="6802" r="6802"/>
          <a:stretch>
            <a:fillRect/>
          </a:stretch>
        </p:blipFill>
        <p:spPr>
          <a:xfrm>
            <a:off x="4560888" y="1652752"/>
            <a:ext cx="2497137" cy="1854200"/>
          </a:xfrm>
          <a:prstGeom prst="rect">
            <a:avLst/>
          </a:prstGeom>
        </p:spPr>
      </p:pic>
      <p:pic>
        <p:nvPicPr>
          <p:cNvPr id="8" name="Marcador de posición de imagen 7">
            <a:extLst>
              <a:ext uri="{FF2B5EF4-FFF2-40B4-BE49-F238E27FC236}">
                <a16:creationId xmlns:a16="http://schemas.microsoft.com/office/drawing/2014/main" id="{44E9EDD9-CB0F-4AE2-89AE-73CDB167D4F6}"/>
              </a:ext>
            </a:extLst>
          </p:cNvPr>
          <p:cNvPicPr>
            <a:picLocks noGrp="1" noChangeAspect="1"/>
          </p:cNvPicPr>
          <p:nvPr>
            <p:ph type="pic" sz="quarter" idx="12"/>
          </p:nvPr>
        </p:nvPicPr>
        <p:blipFill>
          <a:blip r:embed="rId4"/>
          <a:srcRect t="6435" b="6435"/>
          <a:stretch>
            <a:fillRect/>
          </a:stretch>
        </p:blipFill>
        <p:spPr>
          <a:xfrm>
            <a:off x="8247063" y="1630363"/>
            <a:ext cx="2497137" cy="1898978"/>
          </a:xfrm>
          <a:prstGeom prst="rect">
            <a:avLst/>
          </a:prstGeom>
        </p:spPr>
      </p:pic>
      <p:sp>
        <p:nvSpPr>
          <p:cNvPr id="7" name="Rectángulo 6">
            <a:extLst>
              <a:ext uri="{FF2B5EF4-FFF2-40B4-BE49-F238E27FC236}">
                <a16:creationId xmlns:a16="http://schemas.microsoft.com/office/drawing/2014/main" id="{C0D52910-00AE-498C-9FF9-E1C9EC5D16CF}"/>
              </a:ext>
            </a:extLst>
          </p:cNvPr>
          <p:cNvSpPr/>
          <p:nvPr/>
        </p:nvSpPr>
        <p:spPr>
          <a:xfrm>
            <a:off x="2370361" y="151564"/>
            <a:ext cx="7451278" cy="923330"/>
          </a:xfrm>
          <a:prstGeom prst="rect">
            <a:avLst/>
          </a:prstGeom>
          <a:noFill/>
        </p:spPr>
        <p:txBody>
          <a:bodyPr wrap="square" lIns="91440" tIns="45720" rIns="91440" bIns="45720">
            <a:spAutoFit/>
          </a:bodyPr>
          <a:lstStyle/>
          <a:p>
            <a:pPr algn="ctr"/>
            <a:r>
              <a:rPr lang="es-ES" sz="5400" b="1"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Bell MT" panose="02020503060305020303" pitchFamily="18" charset="0"/>
              </a:rPr>
              <a:t>Las </a:t>
            </a:r>
            <a:r>
              <a:rPr lang="es-ES" sz="5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Bell MT" panose="02020503060305020303" pitchFamily="18" charset="0"/>
              </a:rPr>
              <a:t>3 Leyes</a:t>
            </a:r>
            <a:endParaRPr lang="es-ES" sz="5400" b="1"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Bell MT" panose="02020503060305020303" pitchFamily="18" charset="0"/>
            </a:endParaRPr>
          </a:p>
        </p:txBody>
      </p:sp>
      <p:sp>
        <p:nvSpPr>
          <p:cNvPr id="11" name="Rectángulo 10">
            <a:extLst>
              <a:ext uri="{FF2B5EF4-FFF2-40B4-BE49-F238E27FC236}">
                <a16:creationId xmlns:a16="http://schemas.microsoft.com/office/drawing/2014/main" id="{5219CF9B-3C12-4877-93E7-D429E1211B7F}"/>
              </a:ext>
            </a:extLst>
          </p:cNvPr>
          <p:cNvSpPr/>
          <p:nvPr/>
        </p:nvSpPr>
        <p:spPr>
          <a:xfrm>
            <a:off x="1365076" y="3429000"/>
            <a:ext cx="1409361" cy="707886"/>
          </a:xfrm>
          <a:prstGeom prst="rect">
            <a:avLst/>
          </a:prstGeom>
          <a:noFill/>
        </p:spPr>
        <p:txBody>
          <a:bodyPr wrap="none" lIns="91440" tIns="45720" rIns="91440" bIns="45720">
            <a:spAutoFit/>
          </a:bodyPr>
          <a:lstStyle/>
          <a:p>
            <a:pPr algn="ctr"/>
            <a:r>
              <a:rPr lang="es-ES" sz="4000" b="1" dirty="0">
                <a:ln w="22225">
                  <a:solidFill>
                    <a:schemeClr val="accent2"/>
                  </a:solidFill>
                  <a:prstDash val="solid"/>
                </a:ln>
                <a:solidFill>
                  <a:srgbClr val="C00000"/>
                </a:solidFill>
                <a:latin typeface="Agency FB" panose="020B0503020202020204" pitchFamily="34" charset="0"/>
              </a:rPr>
              <a:t>Inercia</a:t>
            </a:r>
            <a:endParaRPr lang="es-ES" sz="4400" b="1" cap="none" spc="0" dirty="0">
              <a:ln w="22225">
                <a:solidFill>
                  <a:schemeClr val="accent2"/>
                </a:solidFill>
                <a:prstDash val="solid"/>
              </a:ln>
              <a:solidFill>
                <a:srgbClr val="C00000"/>
              </a:solidFill>
              <a:effectLst/>
              <a:latin typeface="Agency FB" panose="020B0503020202020204" pitchFamily="34" charset="0"/>
            </a:endParaRPr>
          </a:p>
        </p:txBody>
      </p:sp>
      <p:sp>
        <p:nvSpPr>
          <p:cNvPr id="12" name="AutoShape 2" descr="blob:https://web.whatsapp.com/e1fc9e53-83db-47df-8652-8e0ef12d611f">
            <a:extLst>
              <a:ext uri="{FF2B5EF4-FFF2-40B4-BE49-F238E27FC236}">
                <a16:creationId xmlns:a16="http://schemas.microsoft.com/office/drawing/2014/main" id="{8956954D-C2DD-420C-9EDF-D315A28A2781}"/>
              </a:ext>
            </a:extLst>
          </p:cNvPr>
          <p:cNvSpPr>
            <a:spLocks noChangeAspect="1" noChangeArrowheads="1"/>
          </p:cNvSpPr>
          <p:nvPr/>
        </p:nvSpPr>
        <p:spPr bwMode="auto">
          <a:xfrm>
            <a:off x="6379029"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13" name="Rectángulo 12">
            <a:extLst>
              <a:ext uri="{FF2B5EF4-FFF2-40B4-BE49-F238E27FC236}">
                <a16:creationId xmlns:a16="http://schemas.microsoft.com/office/drawing/2014/main" id="{6464C659-8806-42D7-9F9D-FE7E2AEEDF71}"/>
              </a:ext>
            </a:extLst>
          </p:cNvPr>
          <p:cNvSpPr/>
          <p:nvPr/>
        </p:nvSpPr>
        <p:spPr>
          <a:xfrm>
            <a:off x="5142719" y="3429000"/>
            <a:ext cx="1367682" cy="707886"/>
          </a:xfrm>
          <a:prstGeom prst="rect">
            <a:avLst/>
          </a:prstGeom>
          <a:noFill/>
        </p:spPr>
        <p:txBody>
          <a:bodyPr wrap="none" lIns="91440" tIns="45720" rIns="91440" bIns="45720">
            <a:spAutoFit/>
          </a:bodyPr>
          <a:lstStyle/>
          <a:p>
            <a:pPr algn="ctr"/>
            <a:r>
              <a:rPr lang="es-ES" sz="4000" b="1" cap="none" spc="0" dirty="0">
                <a:ln w="22225">
                  <a:solidFill>
                    <a:schemeClr val="accent2"/>
                  </a:solidFill>
                  <a:prstDash val="solid"/>
                </a:ln>
                <a:solidFill>
                  <a:srgbClr val="C00000"/>
                </a:solidFill>
                <a:effectLst/>
                <a:latin typeface="Agency FB" panose="020B0503020202020204" pitchFamily="34" charset="0"/>
              </a:rPr>
              <a:t>Fuerza</a:t>
            </a:r>
          </a:p>
        </p:txBody>
      </p:sp>
      <p:sp>
        <p:nvSpPr>
          <p:cNvPr id="15" name="Rectángulo 14">
            <a:extLst>
              <a:ext uri="{FF2B5EF4-FFF2-40B4-BE49-F238E27FC236}">
                <a16:creationId xmlns:a16="http://schemas.microsoft.com/office/drawing/2014/main" id="{6F75817F-9988-4D99-A957-33AD9DE8D250}"/>
              </a:ext>
            </a:extLst>
          </p:cNvPr>
          <p:cNvSpPr/>
          <p:nvPr/>
        </p:nvSpPr>
        <p:spPr>
          <a:xfrm>
            <a:off x="7829149" y="3529341"/>
            <a:ext cx="3332964" cy="707886"/>
          </a:xfrm>
          <a:prstGeom prst="rect">
            <a:avLst/>
          </a:prstGeom>
          <a:noFill/>
        </p:spPr>
        <p:txBody>
          <a:bodyPr wrap="none" lIns="91440" tIns="45720" rIns="91440" bIns="45720">
            <a:spAutoFit/>
          </a:bodyPr>
          <a:lstStyle/>
          <a:p>
            <a:pPr algn="ctr"/>
            <a:r>
              <a:rPr lang="es-ES" sz="4000" b="1" dirty="0">
                <a:ln w="22225">
                  <a:solidFill>
                    <a:schemeClr val="accent2"/>
                  </a:solidFill>
                  <a:prstDash val="solid"/>
                </a:ln>
                <a:solidFill>
                  <a:srgbClr val="C00000"/>
                </a:solidFill>
                <a:latin typeface="Agency FB" panose="020B0503020202020204" pitchFamily="34" charset="0"/>
              </a:rPr>
              <a:t>Acción y Reacción</a:t>
            </a:r>
            <a:endParaRPr lang="es-ES" sz="4000" b="1" cap="none" spc="0" dirty="0">
              <a:ln w="22225">
                <a:solidFill>
                  <a:schemeClr val="accent2"/>
                </a:solidFill>
                <a:prstDash val="solid"/>
              </a:ln>
              <a:solidFill>
                <a:srgbClr val="C00000"/>
              </a:solidFill>
              <a:effectLst/>
              <a:latin typeface="Agency FB" panose="020B0503020202020204" pitchFamily="34" charset="0"/>
            </a:endParaRPr>
          </a:p>
        </p:txBody>
      </p:sp>
      <p:sp>
        <p:nvSpPr>
          <p:cNvPr id="17" name="Rectángulo 16">
            <a:extLst>
              <a:ext uri="{FF2B5EF4-FFF2-40B4-BE49-F238E27FC236}">
                <a16:creationId xmlns:a16="http://schemas.microsoft.com/office/drawing/2014/main" id="{5042E7F1-0AE8-4BE0-95BF-201E517ACC10}"/>
              </a:ext>
            </a:extLst>
          </p:cNvPr>
          <p:cNvSpPr/>
          <p:nvPr/>
        </p:nvSpPr>
        <p:spPr>
          <a:xfrm>
            <a:off x="623106" y="4115740"/>
            <a:ext cx="3119125" cy="2246769"/>
          </a:xfrm>
          <a:prstGeom prst="rect">
            <a:avLst/>
          </a:prstGeom>
        </p:spPr>
        <p:txBody>
          <a:bodyPr wrap="square">
            <a:spAutoFit/>
          </a:bodyPr>
          <a:lstStyle/>
          <a:p>
            <a:r>
              <a:rPr lang="es-MX" sz="2000" dirty="0">
                <a:latin typeface="Arial Narrow" panose="020B0606020202030204" pitchFamily="34" charset="0"/>
              </a:rPr>
              <a:t>Todo cuerpo persevera en su estado de reposo o movimiento uniforme y en la misma dirección y velocidad a no ser que sea obligado a cambiar su estado por fuerzas netas impresas sobre él.</a:t>
            </a:r>
            <a:endParaRPr lang="es-AR" sz="2000" dirty="0">
              <a:latin typeface="Arial Narrow" panose="020B0606020202030204" pitchFamily="34" charset="0"/>
            </a:endParaRPr>
          </a:p>
        </p:txBody>
      </p:sp>
      <p:sp>
        <p:nvSpPr>
          <p:cNvPr id="19" name="Rectángulo 18">
            <a:extLst>
              <a:ext uri="{FF2B5EF4-FFF2-40B4-BE49-F238E27FC236}">
                <a16:creationId xmlns:a16="http://schemas.microsoft.com/office/drawing/2014/main" id="{31B1C9E3-6488-45CF-B009-9D86230E73A1}"/>
              </a:ext>
            </a:extLst>
          </p:cNvPr>
          <p:cNvSpPr/>
          <p:nvPr/>
        </p:nvSpPr>
        <p:spPr>
          <a:xfrm>
            <a:off x="4476010" y="4136886"/>
            <a:ext cx="2839189" cy="2246769"/>
          </a:xfrm>
          <a:prstGeom prst="rect">
            <a:avLst/>
          </a:prstGeom>
        </p:spPr>
        <p:txBody>
          <a:bodyPr wrap="square">
            <a:spAutoFit/>
          </a:bodyPr>
          <a:lstStyle/>
          <a:p>
            <a:pPr algn="ctr"/>
            <a:r>
              <a:rPr lang="es-ES" dirty="0">
                <a:ln w="0"/>
                <a:effectLst>
                  <a:outerShdw blurRad="38100" dist="19050" dir="2700000" algn="tl" rotWithShape="0">
                    <a:schemeClr val="dk1">
                      <a:alpha val="40000"/>
                    </a:schemeClr>
                  </a:outerShdw>
                </a:effectLst>
              </a:rPr>
              <a:t> </a:t>
            </a:r>
            <a:r>
              <a:rPr lang="es-MX" sz="2000" dirty="0">
                <a:ln w="0"/>
                <a:effectLst>
                  <a:outerShdw blurRad="38100" dist="19050" dir="2700000" algn="tl" rotWithShape="0">
                    <a:schemeClr val="dk1">
                      <a:alpha val="40000"/>
                    </a:schemeClr>
                  </a:outerShdw>
                </a:effectLst>
                <a:latin typeface="Arial Narrow" panose="020B0606020202030204" pitchFamily="34" charset="0"/>
              </a:rPr>
              <a:t>La aceleración de un objeto es directamente proporcional a la suma de todas las fuerzas que actúan sobre él e inversamente proporcional a la masa del objeto</a:t>
            </a:r>
            <a:r>
              <a:rPr lang="es-ES" sz="2000" dirty="0">
                <a:ln w="0"/>
                <a:effectLst>
                  <a:outerShdw blurRad="38100" dist="19050" dir="2700000" algn="tl" rotWithShape="0">
                    <a:schemeClr val="dk1">
                      <a:alpha val="40000"/>
                    </a:schemeClr>
                  </a:outerShdw>
                </a:effectLst>
                <a:latin typeface="Arial Narrow" panose="020B0606020202030204" pitchFamily="34" charset="0"/>
              </a:rPr>
              <a:t>. </a:t>
            </a:r>
            <a:endParaRPr lang="es-ES" dirty="0">
              <a:ln w="0"/>
              <a:effectLst>
                <a:outerShdw blurRad="38100" dist="19050" dir="2700000" algn="tl" rotWithShape="0">
                  <a:schemeClr val="dk1">
                    <a:alpha val="40000"/>
                  </a:schemeClr>
                </a:outerShdw>
              </a:effectLst>
              <a:latin typeface="Arial Narrow" panose="020B0606020202030204" pitchFamily="34" charset="0"/>
            </a:endParaRPr>
          </a:p>
        </p:txBody>
      </p:sp>
      <p:sp>
        <p:nvSpPr>
          <p:cNvPr id="21" name="Rectángulo 20">
            <a:extLst>
              <a:ext uri="{FF2B5EF4-FFF2-40B4-BE49-F238E27FC236}">
                <a16:creationId xmlns:a16="http://schemas.microsoft.com/office/drawing/2014/main" id="{9B42E6A9-46DD-478C-BE41-105F20D9F82B}"/>
              </a:ext>
            </a:extLst>
          </p:cNvPr>
          <p:cNvSpPr/>
          <p:nvPr/>
        </p:nvSpPr>
        <p:spPr>
          <a:xfrm>
            <a:off x="8407513" y="4289546"/>
            <a:ext cx="2492715" cy="1323439"/>
          </a:xfrm>
          <a:prstGeom prst="rect">
            <a:avLst/>
          </a:prstGeom>
          <a:noFill/>
        </p:spPr>
        <p:txBody>
          <a:bodyPr wrap="square" lIns="91440" tIns="45720" rIns="91440" bIns="45720">
            <a:spAutoFit/>
          </a:bodyPr>
          <a:lstStyle/>
          <a:p>
            <a:pPr algn="ctr"/>
            <a:r>
              <a:rPr lang="es-MX" sz="2000" dirty="0">
                <a:ln w="0"/>
                <a:effectLst>
                  <a:outerShdw blurRad="38100" dist="19050" dir="2700000" algn="tl" rotWithShape="0">
                    <a:schemeClr val="dk1">
                      <a:alpha val="40000"/>
                    </a:schemeClr>
                  </a:outerShdw>
                </a:effectLst>
                <a:latin typeface="Arial Narrow" panose="020B0606020202030204" pitchFamily="34" charset="0"/>
              </a:rPr>
              <a:t>Toda acción genera una reacción de igual intensidad, pero en sentido opuesto.</a:t>
            </a:r>
            <a:endParaRPr lang="es-E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5710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AA4D32E-A87B-4B88-83A6-2D6B4EB2A85B}"/>
              </a:ext>
            </a:extLst>
          </p:cNvPr>
          <p:cNvSpPr/>
          <p:nvPr/>
        </p:nvSpPr>
        <p:spPr>
          <a:xfrm>
            <a:off x="-232229" y="1530422"/>
            <a:ext cx="12656457" cy="707886"/>
          </a:xfrm>
          <a:prstGeom prst="rect">
            <a:avLst/>
          </a:prstGeom>
          <a:noFill/>
        </p:spPr>
        <p:txBody>
          <a:bodyPr wrap="square" lIns="91440" tIns="45720" rIns="91440" bIns="45720">
            <a:spAutoFit/>
          </a:bodyPr>
          <a:lstStyle/>
          <a:p>
            <a:pPr algn="ctr"/>
            <a:r>
              <a:rPr lang="es-ES" sz="40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Condensed" panose="020B0502040204020203" pitchFamily="34" charset="0"/>
              </a:rPr>
              <a:t>Inercia                              </a:t>
            </a:r>
            <a:r>
              <a:rPr lang="es-E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Condensed" panose="020B0502040204020203" pitchFamily="34" charset="0"/>
              </a:rPr>
              <a:t>Fuerza                      Acción y Reacción  </a:t>
            </a:r>
            <a:endParaRPr lang="es-E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Condensed" panose="020B0502040204020203" pitchFamily="34" charset="0"/>
            </a:endParaRPr>
          </a:p>
        </p:txBody>
      </p:sp>
      <p:sp>
        <p:nvSpPr>
          <p:cNvPr id="3" name="Rectángulo 2">
            <a:extLst>
              <a:ext uri="{FF2B5EF4-FFF2-40B4-BE49-F238E27FC236}">
                <a16:creationId xmlns:a16="http://schemas.microsoft.com/office/drawing/2014/main" id="{A8F35975-1B91-408C-8F9D-E9CBF297A0AF}"/>
              </a:ext>
            </a:extLst>
          </p:cNvPr>
          <p:cNvSpPr/>
          <p:nvPr/>
        </p:nvSpPr>
        <p:spPr>
          <a:xfrm>
            <a:off x="2092760" y="238650"/>
            <a:ext cx="10099240" cy="769441"/>
          </a:xfrm>
          <a:prstGeom prst="rect">
            <a:avLst/>
          </a:prstGeom>
          <a:noFill/>
        </p:spPr>
        <p:txBody>
          <a:bodyPr wrap="none" lIns="91440" tIns="45720" rIns="91440" bIns="45720">
            <a:spAutoFit/>
          </a:bodyPr>
          <a:lstStyle/>
          <a:p>
            <a:pPr algn="ctr"/>
            <a:r>
              <a:rPr lang="es-MX" sz="4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ahnschrift Light" panose="020B0502040204020203" pitchFamily="34" charset="0"/>
              </a:rPr>
              <a:t>Ejemplos de como se aplican las Leyes</a:t>
            </a:r>
            <a:endParaRPr lang="es-AR" sz="4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ahnschrift Light" panose="020B0502040204020203" pitchFamily="34" charset="0"/>
            </a:endParaRPr>
          </a:p>
        </p:txBody>
      </p:sp>
      <p:sp>
        <p:nvSpPr>
          <p:cNvPr id="4" name="Rectángulo 3">
            <a:extLst>
              <a:ext uri="{FF2B5EF4-FFF2-40B4-BE49-F238E27FC236}">
                <a16:creationId xmlns:a16="http://schemas.microsoft.com/office/drawing/2014/main" id="{5CEB9C7E-4D05-4839-8DAC-25B8D811C675}"/>
              </a:ext>
            </a:extLst>
          </p:cNvPr>
          <p:cNvSpPr/>
          <p:nvPr/>
        </p:nvSpPr>
        <p:spPr>
          <a:xfrm>
            <a:off x="8447348" y="2546421"/>
            <a:ext cx="3076995" cy="461665"/>
          </a:xfrm>
          <a:prstGeom prst="rect">
            <a:avLst/>
          </a:prstGeom>
          <a:noFill/>
        </p:spPr>
        <p:txBody>
          <a:bodyPr wrap="square" lIns="91440" tIns="45720" rIns="91440" bIns="45720">
            <a:spAutoFit/>
          </a:bodyPr>
          <a:lstStyle/>
          <a:p>
            <a:pPr algn="ctr"/>
            <a:endParaRPr lang="es-MX" sz="2400" dirty="0">
              <a:ln w="0"/>
              <a:effectLst>
                <a:outerShdw blurRad="38100" dist="19050" dir="2700000" algn="tl" rotWithShape="0">
                  <a:schemeClr val="dk1">
                    <a:alpha val="40000"/>
                  </a:schemeClr>
                </a:outerShdw>
              </a:effectLst>
              <a:latin typeface="Agency FB" panose="020B0503020202020204" pitchFamily="34" charset="0"/>
            </a:endParaRPr>
          </a:p>
        </p:txBody>
      </p:sp>
      <p:sp>
        <p:nvSpPr>
          <p:cNvPr id="5" name="Rectángulo 4">
            <a:extLst>
              <a:ext uri="{FF2B5EF4-FFF2-40B4-BE49-F238E27FC236}">
                <a16:creationId xmlns:a16="http://schemas.microsoft.com/office/drawing/2014/main" id="{7D80445A-F76C-4D6E-94C6-39D1CE54A681}"/>
              </a:ext>
            </a:extLst>
          </p:cNvPr>
          <p:cNvSpPr/>
          <p:nvPr/>
        </p:nvSpPr>
        <p:spPr>
          <a:xfrm>
            <a:off x="137854" y="2238308"/>
            <a:ext cx="3236717" cy="3046988"/>
          </a:xfrm>
          <a:prstGeom prst="rect">
            <a:avLst/>
          </a:prstGeom>
        </p:spPr>
        <p:txBody>
          <a:bodyPr wrap="square">
            <a:spAutoFit/>
          </a:bodyPr>
          <a:lstStyle/>
          <a:p>
            <a:r>
              <a:rPr lang="es-MX" sz="2400" dirty="0">
                <a:latin typeface="Agency FB" panose="020B0503020202020204" pitchFamily="34" charset="0"/>
              </a:rPr>
              <a:t>Cinturón de seguridad: un auto al chocar o frenar repentinamente causa una fuerza potente que ocasiona en este caso que el cinturón pase de estar inerte y quiero a sostener y parar el cuerpo evitando salir volando.</a:t>
            </a:r>
            <a:endParaRPr lang="es-AR" sz="2400" dirty="0">
              <a:latin typeface="Agency FB" panose="020B0503020202020204" pitchFamily="34" charset="0"/>
            </a:endParaRPr>
          </a:p>
        </p:txBody>
      </p:sp>
      <p:sp>
        <p:nvSpPr>
          <p:cNvPr id="6" name="Rectángulo 5">
            <a:extLst>
              <a:ext uri="{FF2B5EF4-FFF2-40B4-BE49-F238E27FC236}">
                <a16:creationId xmlns:a16="http://schemas.microsoft.com/office/drawing/2014/main" id="{1A5E4455-6192-4E30-A94D-41A0792F88FE}"/>
              </a:ext>
            </a:extLst>
          </p:cNvPr>
          <p:cNvSpPr/>
          <p:nvPr/>
        </p:nvSpPr>
        <p:spPr>
          <a:xfrm>
            <a:off x="7511207" y="2350402"/>
            <a:ext cx="4542939" cy="3539430"/>
          </a:xfrm>
          <a:prstGeom prst="rect">
            <a:avLst/>
          </a:prstGeom>
          <a:noFill/>
        </p:spPr>
        <p:txBody>
          <a:bodyPr wrap="square" lIns="91440" tIns="45720" rIns="91440" bIns="45720">
            <a:spAutoFit/>
          </a:bodyPr>
          <a:lstStyle/>
          <a:p>
            <a:pPr algn="ctr"/>
            <a:r>
              <a:rPr lang="es-MX" sz="2800" dirty="0">
                <a:ln w="0"/>
                <a:effectLst>
                  <a:outerShdw blurRad="38100" dist="19050" dir="2700000" algn="tl" rotWithShape="0">
                    <a:schemeClr val="dk1">
                      <a:alpha val="40000"/>
                    </a:schemeClr>
                  </a:outerShdw>
                </a:effectLst>
                <a:latin typeface="Agency FB" panose="020B0503020202020204" pitchFamily="34" charset="0"/>
              </a:rPr>
              <a:t>El movimiento de los cohetes</a:t>
            </a:r>
          </a:p>
          <a:p>
            <a:pPr algn="ctr"/>
            <a:r>
              <a:rPr lang="es-MX" sz="2800" dirty="0">
                <a:ln w="0"/>
                <a:effectLst>
                  <a:outerShdw blurRad="38100" dist="19050" dir="2700000" algn="tl" rotWithShape="0">
                    <a:schemeClr val="dk1">
                      <a:alpha val="40000"/>
                    </a:schemeClr>
                  </a:outerShdw>
                </a:effectLst>
                <a:latin typeface="Agency FB" panose="020B0503020202020204" pitchFamily="34" charset="0"/>
              </a:rPr>
              <a:t>La primera acción es cuando se prenden dichos motores generando una fuerza que permite moverlos y la reacción es aquel movimiento generado verticalmente u horizontalmente gracias a la fuerza aplicada</a:t>
            </a:r>
            <a:endParaRPr lang="es-ES" sz="2800" cap="none" spc="0" dirty="0">
              <a:ln w="0"/>
              <a:solidFill>
                <a:schemeClr val="tx1"/>
              </a:solidFill>
              <a:effectLst>
                <a:outerShdw blurRad="38100" dist="19050" dir="2700000" algn="tl" rotWithShape="0">
                  <a:schemeClr val="dk1">
                    <a:alpha val="40000"/>
                  </a:schemeClr>
                </a:outerShdw>
              </a:effectLst>
              <a:latin typeface="Agency FB" panose="020B0503020202020204" pitchFamily="34" charset="0"/>
            </a:endParaRPr>
          </a:p>
        </p:txBody>
      </p:sp>
      <p:sp>
        <p:nvSpPr>
          <p:cNvPr id="7" name="Rectángulo 6">
            <a:extLst>
              <a:ext uri="{FF2B5EF4-FFF2-40B4-BE49-F238E27FC236}">
                <a16:creationId xmlns:a16="http://schemas.microsoft.com/office/drawing/2014/main" id="{AFD40198-D583-4EB1-94F2-756A97623982}"/>
              </a:ext>
            </a:extLst>
          </p:cNvPr>
          <p:cNvSpPr/>
          <p:nvPr/>
        </p:nvSpPr>
        <p:spPr>
          <a:xfrm>
            <a:off x="3871968" y="2378518"/>
            <a:ext cx="3494096" cy="3108543"/>
          </a:xfrm>
          <a:prstGeom prst="rect">
            <a:avLst/>
          </a:prstGeom>
          <a:noFill/>
        </p:spPr>
        <p:txBody>
          <a:bodyPr wrap="square" lIns="91440" tIns="45720" rIns="91440" bIns="45720">
            <a:spAutoFit/>
          </a:bodyPr>
          <a:lstStyle/>
          <a:p>
            <a:pPr algn="ctr"/>
            <a:r>
              <a:rPr lang="es-ES" sz="2800" b="0" cap="none" spc="0" dirty="0">
                <a:ln w="0"/>
                <a:solidFill>
                  <a:schemeClr val="tx1"/>
                </a:solidFill>
                <a:effectLst>
                  <a:outerShdw blurRad="38100" dist="19050" dir="2700000" algn="tl" rotWithShape="0">
                    <a:schemeClr val="dk1">
                      <a:alpha val="40000"/>
                    </a:schemeClr>
                  </a:outerShdw>
                </a:effectLst>
                <a:latin typeface="Agency FB" panose="020B0503020202020204" pitchFamily="34" charset="0"/>
              </a:rPr>
              <a:t>Los tres chanchitos y el lobo:</a:t>
            </a:r>
          </a:p>
          <a:p>
            <a:pPr algn="ctr"/>
            <a:r>
              <a:rPr lang="es-ES" sz="2800" b="0" cap="none" spc="0" dirty="0">
                <a:ln w="0"/>
                <a:solidFill>
                  <a:schemeClr val="tx1"/>
                </a:solidFill>
                <a:effectLst>
                  <a:outerShdw blurRad="38100" dist="19050" dir="2700000" algn="tl" rotWithShape="0">
                    <a:schemeClr val="dk1">
                      <a:alpha val="40000"/>
                    </a:schemeClr>
                  </a:outerShdw>
                </a:effectLst>
                <a:latin typeface="Agency FB" panose="020B0503020202020204" pitchFamily="34" charset="0"/>
              </a:rPr>
              <a:t>El lobo </a:t>
            </a:r>
            <a:r>
              <a:rPr lang="es-ES" sz="2800" dirty="0">
                <a:ln w="0"/>
                <a:effectLst>
                  <a:outerShdw blurRad="38100" dist="19050" dir="2700000" algn="tl" rotWithShape="0">
                    <a:schemeClr val="dk1">
                      <a:alpha val="40000"/>
                    </a:schemeClr>
                  </a:outerShdw>
                </a:effectLst>
                <a:latin typeface="Agency FB" panose="020B0503020202020204" pitchFamily="34" charset="0"/>
              </a:rPr>
              <a:t>feroz no pudo derrumbar la casa del tercer chanchito porque aparte de faltarle fuerza, la casa tenia buenos cimientos evitando que el lobo la derrumbase.</a:t>
            </a:r>
            <a:endParaRPr lang="es-ES" sz="2800" b="0" cap="none" spc="0" dirty="0">
              <a:ln w="0"/>
              <a:solidFill>
                <a:schemeClr val="tx1"/>
              </a:solidFill>
              <a:effectLst>
                <a:outerShdw blurRad="38100" dist="19050" dir="2700000" algn="tl" rotWithShape="0">
                  <a:schemeClr val="dk1">
                    <a:alpha val="40000"/>
                  </a:schemeClr>
                </a:outerShdw>
              </a:effectLst>
              <a:latin typeface="Agency FB" panose="020B0503020202020204" pitchFamily="34" charset="0"/>
            </a:endParaRPr>
          </a:p>
        </p:txBody>
      </p:sp>
    </p:spTree>
    <p:extLst>
      <p:ext uri="{BB962C8B-B14F-4D97-AF65-F5344CB8AC3E}">
        <p14:creationId xmlns:p14="http://schemas.microsoft.com/office/powerpoint/2010/main" val="446407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posición de imagen 2">
            <a:extLst>
              <a:ext uri="{FF2B5EF4-FFF2-40B4-BE49-F238E27FC236}">
                <a16:creationId xmlns:a16="http://schemas.microsoft.com/office/drawing/2014/main" id="{21B21439-4A83-4C18-93A3-BBBF1BF651DA}"/>
              </a:ext>
            </a:extLst>
          </p:cNvPr>
          <p:cNvPicPr>
            <a:picLocks noGrp="1" noChangeAspect="1"/>
          </p:cNvPicPr>
          <p:nvPr>
            <p:ph type="pic" sz="quarter" idx="11"/>
          </p:nvPr>
        </p:nvPicPr>
        <p:blipFill>
          <a:blip r:embed="rId2"/>
          <a:srcRect t="43" b="43"/>
          <a:stretch>
            <a:fillRect/>
          </a:stretch>
        </p:blipFill>
        <p:spPr>
          <a:xfrm>
            <a:off x="261257" y="1086338"/>
            <a:ext cx="2311103" cy="2853241"/>
          </a:xfrm>
          <a:prstGeom prst="rect">
            <a:avLst/>
          </a:prstGeom>
          <a:ln w="38100">
            <a:solidFill>
              <a:srgbClr val="C00000"/>
            </a:solidFill>
          </a:ln>
        </p:spPr>
      </p:pic>
      <p:sp>
        <p:nvSpPr>
          <p:cNvPr id="4" name="Rectángulo 3">
            <a:extLst>
              <a:ext uri="{FF2B5EF4-FFF2-40B4-BE49-F238E27FC236}">
                <a16:creationId xmlns:a16="http://schemas.microsoft.com/office/drawing/2014/main" id="{F93420CE-9B7F-48CB-ADEF-9EA6850EE661}"/>
              </a:ext>
            </a:extLst>
          </p:cNvPr>
          <p:cNvSpPr/>
          <p:nvPr/>
        </p:nvSpPr>
        <p:spPr>
          <a:xfrm>
            <a:off x="2510971" y="0"/>
            <a:ext cx="6208824" cy="1200329"/>
          </a:xfrm>
          <a:prstGeom prst="rect">
            <a:avLst/>
          </a:prstGeom>
          <a:noFill/>
        </p:spPr>
        <p:txBody>
          <a:bodyPr wrap="square" lIns="91440" tIns="45720" rIns="91440" bIns="45720">
            <a:spAutoFit/>
          </a:bodyPr>
          <a:lstStyle/>
          <a:p>
            <a:pPr algn="ctr"/>
            <a:r>
              <a:rPr lang="es-ES"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ell MT" panose="02020503060305020303" pitchFamily="18" charset="0"/>
              </a:rPr>
              <a:t>Isaac Newton</a:t>
            </a:r>
            <a:endParaRPr lang="es-ES" sz="7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ell MT" panose="02020503060305020303" pitchFamily="18" charset="0"/>
            </a:endParaRPr>
          </a:p>
        </p:txBody>
      </p:sp>
      <p:sp>
        <p:nvSpPr>
          <p:cNvPr id="5" name="Rectángulo 4">
            <a:extLst>
              <a:ext uri="{FF2B5EF4-FFF2-40B4-BE49-F238E27FC236}">
                <a16:creationId xmlns:a16="http://schemas.microsoft.com/office/drawing/2014/main" id="{CA4B60D4-CB28-44CC-85C3-A30287F3CC3F}"/>
              </a:ext>
            </a:extLst>
          </p:cNvPr>
          <p:cNvSpPr/>
          <p:nvPr/>
        </p:nvSpPr>
        <p:spPr>
          <a:xfrm>
            <a:off x="2572360" y="1086338"/>
            <a:ext cx="9419772" cy="4093428"/>
          </a:xfrm>
          <a:prstGeom prst="rect">
            <a:avLst/>
          </a:prstGeom>
          <a:noFill/>
        </p:spPr>
        <p:txBody>
          <a:bodyPr wrap="square" lIns="91440" tIns="45720" rIns="91440" bIns="45720">
            <a:spAutoFit/>
          </a:bodyPr>
          <a:lstStyle/>
          <a:p>
            <a:pPr algn="ctr"/>
            <a:r>
              <a:rPr lang="es-ES" sz="2000" b="0" cap="none" spc="0" dirty="0">
                <a:ln w="0"/>
                <a:solidFill>
                  <a:schemeClr val="tx1"/>
                </a:solidFill>
                <a:effectLst>
                  <a:outerShdw blurRad="38100" dist="19050" dir="2700000" algn="tl" rotWithShape="0">
                    <a:schemeClr val="dk1">
                      <a:alpha val="40000"/>
                    </a:schemeClr>
                  </a:outerShdw>
                </a:effectLst>
                <a:latin typeface="Agency FB" panose="020B0503020202020204" pitchFamily="34" charset="0"/>
              </a:rPr>
              <a:t>Nacido el 4 de enerode1643 según el calendario Juliano( utilizado en aquella época) o mejor dicho el 25 de diciembre de 1642. Su padre, Isaac Newton, fallecido en el octubre de 1642 y su madre Hannah </a:t>
            </a:r>
            <a:r>
              <a:rPr lang="es-ES" sz="2000" b="0" cap="none" spc="0" dirty="0" err="1">
                <a:ln w="0"/>
                <a:solidFill>
                  <a:schemeClr val="tx1"/>
                </a:solidFill>
                <a:effectLst>
                  <a:outerShdw blurRad="38100" dist="19050" dir="2700000" algn="tl" rotWithShape="0">
                    <a:schemeClr val="dk1">
                      <a:alpha val="40000"/>
                    </a:schemeClr>
                  </a:outerShdw>
                </a:effectLst>
                <a:latin typeface="Agency FB" panose="020B0503020202020204" pitchFamily="34" charset="0"/>
              </a:rPr>
              <a:t>Ayscough</a:t>
            </a:r>
            <a:r>
              <a:rPr lang="es-ES" sz="2000" b="0" cap="none" spc="0" dirty="0">
                <a:ln w="0"/>
                <a:solidFill>
                  <a:schemeClr val="tx1"/>
                </a:solidFill>
                <a:effectLst>
                  <a:outerShdw blurRad="38100" dist="19050" dir="2700000" algn="tl" rotWithShape="0">
                    <a:schemeClr val="dk1">
                      <a:alpha val="40000"/>
                    </a:schemeClr>
                  </a:outerShdw>
                </a:effectLst>
                <a:latin typeface="Agency FB" panose="020B0503020202020204" pitchFamily="34" charset="0"/>
              </a:rPr>
              <a:t> eran campesinos puritanos; Hannah volvió a casarse, esta vez con </a:t>
            </a:r>
            <a:r>
              <a:rPr lang="es-ES" sz="2000" b="0" cap="none" spc="0" dirty="0" err="1">
                <a:ln w="0"/>
                <a:solidFill>
                  <a:schemeClr val="tx1"/>
                </a:solidFill>
                <a:effectLst>
                  <a:outerShdw blurRad="38100" dist="19050" dir="2700000" algn="tl" rotWithShape="0">
                    <a:schemeClr val="dk1">
                      <a:alpha val="40000"/>
                    </a:schemeClr>
                  </a:outerShdw>
                </a:effectLst>
                <a:latin typeface="Agency FB" panose="020B0503020202020204" pitchFamily="34" charset="0"/>
              </a:rPr>
              <a:t>Barnabás</a:t>
            </a:r>
            <a:r>
              <a:rPr lang="es-ES" sz="2000" b="0" cap="none" spc="0" dirty="0">
                <a:ln w="0"/>
                <a:solidFill>
                  <a:schemeClr val="tx1"/>
                </a:solidFill>
                <a:effectLst>
                  <a:outerShdw blurRad="38100" dist="19050" dir="2700000" algn="tl" rotWithShape="0">
                    <a:schemeClr val="dk1">
                      <a:alpha val="40000"/>
                    </a:schemeClr>
                  </a:outerShdw>
                </a:effectLst>
                <a:latin typeface="Agency FB" panose="020B0503020202020204" pitchFamily="34" charset="0"/>
              </a:rPr>
              <a:t> Smith. Isaac a la edad de 12 años fue enviado a estudiar</a:t>
            </a:r>
            <a:r>
              <a:rPr lang="es-MX" sz="2000" dirty="0">
                <a:ln w="0"/>
                <a:effectLst>
                  <a:outerShdw blurRad="38100" dist="19050" dir="2700000" algn="tl" rotWithShape="0">
                    <a:schemeClr val="dk1">
                      <a:alpha val="40000"/>
                    </a:schemeClr>
                  </a:outerShdw>
                </a:effectLst>
                <a:latin typeface="Agency FB" panose="020B0503020202020204" pitchFamily="34" charset="0"/>
              </a:rPr>
              <a:t>al colegio </a:t>
            </a:r>
            <a:r>
              <a:rPr lang="es-MX" sz="2000" dirty="0" err="1">
                <a:ln w="0"/>
                <a:effectLst>
                  <a:outerShdw blurRad="38100" dist="19050" dir="2700000" algn="tl" rotWithShape="0">
                    <a:schemeClr val="dk1">
                      <a:alpha val="40000"/>
                    </a:schemeClr>
                  </a:outerShdw>
                </a:effectLst>
                <a:latin typeface="Agency FB" panose="020B0503020202020204" pitchFamily="34" charset="0"/>
              </a:rPr>
              <a:t>The</a:t>
            </a:r>
            <a:r>
              <a:rPr lang="es-MX" sz="2000" dirty="0">
                <a:ln w="0"/>
                <a:effectLst>
                  <a:outerShdw blurRad="38100" dist="19050" dir="2700000" algn="tl" rotWithShape="0">
                    <a:schemeClr val="dk1">
                      <a:alpha val="40000"/>
                    </a:schemeClr>
                  </a:outerShdw>
                </a:effectLst>
                <a:latin typeface="Agency FB" panose="020B0503020202020204" pitchFamily="34" charset="0"/>
              </a:rPr>
              <a:t> </a:t>
            </a:r>
            <a:r>
              <a:rPr lang="es-MX" sz="2000" dirty="0" err="1">
                <a:ln w="0"/>
                <a:effectLst>
                  <a:outerShdw blurRad="38100" dist="19050" dir="2700000" algn="tl" rotWithShape="0">
                    <a:schemeClr val="dk1">
                      <a:alpha val="40000"/>
                    </a:schemeClr>
                  </a:outerShdw>
                </a:effectLst>
                <a:latin typeface="Agency FB" panose="020B0503020202020204" pitchFamily="34" charset="0"/>
              </a:rPr>
              <a:t>King's</a:t>
            </a:r>
            <a:r>
              <a:rPr lang="es-MX" sz="2000" dirty="0">
                <a:ln w="0"/>
                <a:effectLst>
                  <a:outerShdw blurRad="38100" dist="19050" dir="2700000" algn="tl" rotWithShape="0">
                    <a:schemeClr val="dk1">
                      <a:alpha val="40000"/>
                    </a:schemeClr>
                  </a:outerShdw>
                </a:effectLst>
                <a:latin typeface="Agency FB" panose="020B0503020202020204" pitchFamily="34" charset="0"/>
              </a:rPr>
              <a:t> </a:t>
            </a:r>
            <a:r>
              <a:rPr lang="es-MX" sz="2000" dirty="0" err="1">
                <a:ln w="0"/>
                <a:effectLst>
                  <a:outerShdw blurRad="38100" dist="19050" dir="2700000" algn="tl" rotWithShape="0">
                    <a:schemeClr val="dk1">
                      <a:alpha val="40000"/>
                    </a:schemeClr>
                  </a:outerShdw>
                </a:effectLst>
                <a:latin typeface="Agency FB" panose="020B0503020202020204" pitchFamily="34" charset="0"/>
              </a:rPr>
              <a:t>School</a:t>
            </a:r>
            <a:r>
              <a:rPr lang="es-MX" sz="2000" dirty="0">
                <a:ln w="0"/>
                <a:effectLst>
                  <a:outerShdw blurRad="38100" dist="19050" dir="2700000" algn="tl" rotWithShape="0">
                    <a:schemeClr val="dk1">
                      <a:alpha val="40000"/>
                    </a:schemeClr>
                  </a:outerShdw>
                </a:effectLst>
                <a:latin typeface="Agency FB" panose="020B0503020202020204" pitchFamily="34" charset="0"/>
              </a:rPr>
              <a:t>, en Grantham, dónde ha aprendido lo que era el programa habitual de estudio de una escuela primaria de ese entonces. A los 18 años ingresó a la universidad de Cambridge para continuar sus estudios aunque nunca asistió regularmente sus clases ya que su principal interés era la biblioteca. En 1663 Isaac había iniciado correspondencia con la Royal </a:t>
            </a:r>
            <a:r>
              <a:rPr lang="es-MX" sz="2000" dirty="0" err="1">
                <a:ln w="0"/>
                <a:effectLst>
                  <a:outerShdw blurRad="38100" dist="19050" dir="2700000" algn="tl" rotWithShape="0">
                    <a:schemeClr val="dk1">
                      <a:alpha val="40000"/>
                    </a:schemeClr>
                  </a:outerShdw>
                </a:effectLst>
                <a:latin typeface="Agency FB" panose="020B0503020202020204" pitchFamily="34" charset="0"/>
              </a:rPr>
              <a:t>Society</a:t>
            </a:r>
            <a:r>
              <a:rPr lang="es-MX" sz="2000" dirty="0">
                <a:ln w="0"/>
                <a:effectLst>
                  <a:outerShdw blurRad="38100" dist="19050" dir="2700000" algn="tl" rotWithShape="0">
                    <a:schemeClr val="dk1">
                      <a:alpha val="40000"/>
                    </a:schemeClr>
                  </a:outerShdw>
                </a:effectLst>
                <a:latin typeface="Agency FB" panose="020B0503020202020204" pitchFamily="34" charset="0"/>
              </a:rPr>
              <a:t>, donde Newton envió alguno de sus descubrimientos. Mostró agresividad ante sus contrincantes que fueron principalmente Hooke, Leibniz, etc. Como presidente de la Royal </a:t>
            </a:r>
            <a:r>
              <a:rPr lang="es-MX" sz="2000" dirty="0" err="1">
                <a:ln w="0"/>
                <a:effectLst>
                  <a:outerShdw blurRad="38100" dist="19050" dir="2700000" algn="tl" rotWithShape="0">
                    <a:schemeClr val="dk1">
                      <a:alpha val="40000"/>
                    </a:schemeClr>
                  </a:outerShdw>
                </a:effectLst>
                <a:latin typeface="Agency FB" panose="020B0503020202020204" pitchFamily="34" charset="0"/>
              </a:rPr>
              <a:t>society</a:t>
            </a:r>
            <a:r>
              <a:rPr lang="es-MX" sz="2000" dirty="0">
                <a:ln w="0"/>
                <a:effectLst>
                  <a:outerShdw blurRad="38100" dist="19050" dir="2700000" algn="tl" rotWithShape="0">
                    <a:schemeClr val="dk1">
                      <a:alpha val="40000"/>
                    </a:schemeClr>
                  </a:outerShdw>
                </a:effectLst>
                <a:latin typeface="Agency FB" panose="020B0503020202020204" pitchFamily="34" charset="0"/>
              </a:rPr>
              <a:t> fue descrito como un dictador cruel vengativo y busca pleitos sin el marco lo que hizo que iniciara de lleno sus estudios sobre la mecánica y la gravedad fue una carta de Hooke, en la que este comentaba sus ideas intuitivas acerca de la gravedad, Newton resolvió el problema con el que Hooke no había podido y su resultado lo escribió en lo que muchos científicos creen que es el libro más importante de la historia de la ciencia,</a:t>
            </a:r>
            <a:r>
              <a:rPr lang="es-ES" sz="2000" dirty="0">
                <a:ln w="0"/>
                <a:effectLst>
                  <a:outerShdw blurRad="38100" dist="19050" dir="2700000" algn="tl" rotWithShape="0">
                    <a:schemeClr val="dk1">
                      <a:alpha val="40000"/>
                    </a:schemeClr>
                  </a:outerShdw>
                </a:effectLst>
                <a:latin typeface="Agency FB" panose="020B0503020202020204" pitchFamily="34" charset="0"/>
              </a:rPr>
              <a:t> </a:t>
            </a:r>
            <a:r>
              <a:rPr lang="es-ES" sz="2000" dirty="0" err="1">
                <a:ln w="0"/>
                <a:effectLst>
                  <a:outerShdw blurRad="38100" dist="19050" dir="2700000" algn="tl" rotWithShape="0">
                    <a:schemeClr val="dk1">
                      <a:alpha val="40000"/>
                    </a:schemeClr>
                  </a:outerShdw>
                </a:effectLst>
                <a:latin typeface="Agency FB" panose="020B0503020202020204" pitchFamily="34" charset="0"/>
              </a:rPr>
              <a:t>Philosophiae</a:t>
            </a:r>
            <a:r>
              <a:rPr lang="es-ES" sz="2000" dirty="0">
                <a:ln w="0"/>
                <a:effectLst>
                  <a:outerShdw blurRad="38100" dist="19050" dir="2700000" algn="tl" rotWithShape="0">
                    <a:schemeClr val="dk1">
                      <a:alpha val="40000"/>
                    </a:schemeClr>
                  </a:outerShdw>
                </a:effectLst>
                <a:latin typeface="Agency FB" panose="020B0503020202020204" pitchFamily="34" charset="0"/>
              </a:rPr>
              <a:t> </a:t>
            </a:r>
            <a:r>
              <a:rPr lang="es-ES" sz="2000" dirty="0" err="1">
                <a:ln w="0"/>
                <a:effectLst>
                  <a:outerShdw blurRad="38100" dist="19050" dir="2700000" algn="tl" rotWithShape="0">
                    <a:schemeClr val="dk1">
                      <a:alpha val="40000"/>
                    </a:schemeClr>
                  </a:outerShdw>
                </a:effectLst>
                <a:latin typeface="Agency FB" panose="020B0503020202020204" pitchFamily="34" charset="0"/>
              </a:rPr>
              <a:t>naturalis</a:t>
            </a:r>
            <a:r>
              <a:rPr lang="es-ES" sz="2000" dirty="0">
                <a:ln w="0"/>
                <a:effectLst>
                  <a:outerShdw blurRad="38100" dist="19050" dir="2700000" algn="tl" rotWithShape="0">
                    <a:schemeClr val="dk1">
                      <a:alpha val="40000"/>
                    </a:schemeClr>
                  </a:outerShdw>
                </a:effectLst>
                <a:latin typeface="Agency FB" panose="020B0503020202020204" pitchFamily="34" charset="0"/>
              </a:rPr>
              <a:t> principia </a:t>
            </a:r>
            <a:r>
              <a:rPr lang="es-ES" sz="2000" dirty="0" err="1">
                <a:ln w="0"/>
                <a:effectLst>
                  <a:outerShdw blurRad="38100" dist="19050" dir="2700000" algn="tl" rotWithShape="0">
                    <a:schemeClr val="dk1">
                      <a:alpha val="40000"/>
                    </a:schemeClr>
                  </a:outerShdw>
                </a:effectLst>
                <a:latin typeface="Agency FB" panose="020B0503020202020204" pitchFamily="34" charset="0"/>
              </a:rPr>
              <a:t>mathematica</a:t>
            </a:r>
            <a:r>
              <a:rPr lang="es-ES" sz="2000" dirty="0">
                <a:ln w="0"/>
                <a:effectLst>
                  <a:outerShdw blurRad="38100" dist="19050" dir="2700000" algn="tl" rotWithShape="0">
                    <a:schemeClr val="dk1">
                      <a:alpha val="40000"/>
                    </a:schemeClr>
                  </a:outerShdw>
                </a:effectLst>
                <a:latin typeface="Agency FB" panose="020B0503020202020204" pitchFamily="34" charset="0"/>
              </a:rPr>
              <a:t>.</a:t>
            </a:r>
          </a:p>
        </p:txBody>
      </p:sp>
      <p:sp>
        <p:nvSpPr>
          <p:cNvPr id="6" name="Rectángulo 5">
            <a:extLst>
              <a:ext uri="{FF2B5EF4-FFF2-40B4-BE49-F238E27FC236}">
                <a16:creationId xmlns:a16="http://schemas.microsoft.com/office/drawing/2014/main" id="{CC278AC3-C649-4033-8694-D52DC9DE4737}"/>
              </a:ext>
            </a:extLst>
          </p:cNvPr>
          <p:cNvSpPr/>
          <p:nvPr/>
        </p:nvSpPr>
        <p:spPr>
          <a:xfrm>
            <a:off x="348343" y="5079164"/>
            <a:ext cx="11495313" cy="1446550"/>
          </a:xfrm>
          <a:prstGeom prst="rect">
            <a:avLst/>
          </a:prstGeom>
          <a:noFill/>
        </p:spPr>
        <p:txBody>
          <a:bodyPr wrap="square" lIns="91440" tIns="45720" rIns="91440" bIns="45720">
            <a:spAutoFit/>
          </a:bodyPr>
          <a:lstStyle/>
          <a:p>
            <a:pPr algn="ctr"/>
            <a:r>
              <a:rPr lang="es-MX" sz="2000" dirty="0">
                <a:ln w="0"/>
                <a:effectLst>
                  <a:outerShdw blurRad="38100" dist="19050" dir="2700000" algn="tl" rotWithShape="0">
                    <a:schemeClr val="dk1">
                      <a:alpha val="40000"/>
                    </a:schemeClr>
                  </a:outerShdw>
                </a:effectLst>
                <a:latin typeface="Agency FB" panose="020B0503020202020204" pitchFamily="34" charset="0"/>
              </a:rPr>
              <a:t>En 1667 reanudo sus estudios en la universidad de Cambridge. Falleció el 31 de marzo de 1727 según el calendario gregoriano, por unos atroces cólicos nefríticos que sufrió tras muchas horas de delirio en la noche.</a:t>
            </a:r>
          </a:p>
          <a:p>
            <a:pPr algn="ctr"/>
            <a:r>
              <a:rPr lang="es-ES" sz="2800" b="0" cap="none" spc="0" dirty="0">
                <a:ln w="0"/>
                <a:solidFill>
                  <a:schemeClr val="tx1"/>
                </a:solidFill>
                <a:effectLst>
                  <a:outerShdw blurRad="38100" dist="19050" dir="2700000" algn="tl" rotWithShape="0">
                    <a:schemeClr val="dk1">
                      <a:alpha val="40000"/>
                    </a:schemeClr>
                  </a:outerShdw>
                </a:effectLst>
                <a:latin typeface="Agency FB" panose="020B0503020202020204" pitchFamily="34" charset="0"/>
              </a:rPr>
              <a:t> </a:t>
            </a:r>
            <a:r>
              <a:rPr lang="es-MX" sz="2000" dirty="0">
                <a:ln w="0"/>
                <a:effectLst>
                  <a:outerShdw blurRad="38100" dist="19050" dir="2700000" algn="tl" rotWithShape="0">
                    <a:schemeClr val="dk1">
                      <a:alpha val="40000"/>
                    </a:schemeClr>
                  </a:outerShdw>
                </a:effectLst>
                <a:latin typeface="Agency FB" panose="020B0503020202020204" pitchFamily="34" charset="0"/>
              </a:rPr>
              <a:t> Fue respetado durante toda su vida como ningún otro científico y prueba de ello fueron los diversos cargos con el que se nombró en 1689 fue elegido miembro del parlamento, en 1696 se le encargó la custodia de la casa de la moneda, entre otros.</a:t>
            </a:r>
            <a:endParaRPr lang="es-ES" sz="2800" b="0" cap="none" spc="0" dirty="0">
              <a:ln w="0"/>
              <a:solidFill>
                <a:schemeClr val="tx1"/>
              </a:solidFill>
              <a:effectLst>
                <a:outerShdw blurRad="38100" dist="19050" dir="2700000" algn="tl" rotWithShape="0">
                  <a:schemeClr val="dk1">
                    <a:alpha val="40000"/>
                  </a:schemeClr>
                </a:outerShdw>
              </a:effectLst>
              <a:latin typeface="Agency FB" panose="020B0503020202020204" pitchFamily="34" charset="0"/>
            </a:endParaRPr>
          </a:p>
        </p:txBody>
      </p:sp>
    </p:spTree>
    <p:extLst>
      <p:ext uri="{BB962C8B-B14F-4D97-AF65-F5344CB8AC3E}">
        <p14:creationId xmlns:p14="http://schemas.microsoft.com/office/powerpoint/2010/main" val="3240608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9773021-5E2F-44BE-AEBA-BC1394FD9D57}"/>
              </a:ext>
            </a:extLst>
          </p:cNvPr>
          <p:cNvSpPr/>
          <p:nvPr/>
        </p:nvSpPr>
        <p:spPr>
          <a:xfrm>
            <a:off x="0" y="1124021"/>
            <a:ext cx="7750629" cy="4524315"/>
          </a:xfrm>
          <a:prstGeom prst="rect">
            <a:avLst/>
          </a:prstGeom>
          <a:noFill/>
        </p:spPr>
        <p:txBody>
          <a:bodyPr wrap="square" lIns="91440" tIns="45720" rIns="91440" bIns="45720">
            <a:spAutoFit/>
          </a:bodyPr>
          <a:lstStyle/>
          <a:p>
            <a:pPr algn="ctr"/>
            <a:r>
              <a:rPr lang="es-MX" sz="2400" dirty="0">
                <a:ln w="0"/>
                <a:effectLst>
                  <a:outerShdw blurRad="38100" dist="19050" dir="2700000" algn="tl" rotWithShape="0">
                    <a:schemeClr val="dk1">
                      <a:alpha val="40000"/>
                    </a:schemeClr>
                  </a:outerShdw>
                </a:effectLst>
                <a:latin typeface="Agency FB" panose="020B0503020202020204" pitchFamily="34" charset="0"/>
              </a:rPr>
              <a:t>Desde finales de 1664 trabajó intensamente en diferentes problemas matemáticos. Abordó entonces el teorema del binomio, a partir de los trabajos de John Wallis, y desarrolló un método propio denominado cálculo de fluxiones. Poco después regresó a la granja familiar a causa de una epidemia de peste bubónica.</a:t>
            </a:r>
          </a:p>
          <a:p>
            <a:pPr algn="ctr"/>
            <a:r>
              <a:rPr lang="es-MX" sz="2400" dirty="0">
                <a:ln w="0"/>
                <a:effectLst>
                  <a:outerShdw blurRad="38100" dist="19050" dir="2700000" algn="tl" rotWithShape="0">
                    <a:schemeClr val="dk1">
                      <a:alpha val="40000"/>
                    </a:schemeClr>
                  </a:outerShdw>
                </a:effectLst>
                <a:latin typeface="Agency FB" panose="020B0503020202020204" pitchFamily="34" charset="0"/>
              </a:rPr>
              <a:t>Retirado con su familia entre 1665 y 1666, conoció un período muy intenso de descubrimientos, entre los que destaca la ley del inverso del cuadrado de la distancia en la gravitación, su desarrollo de las bases de la mecánica clásica, la formalización del método de fluxiones y la generalización del teorema del binomio, poniendo además de manifiesto la naturaleza física de los colores. Sin embargo, guardó silencio durante mucho tiempo sobre sus descubrimientos ante el temor a las críticas y al robo de sus ideas.</a:t>
            </a:r>
            <a:endParaRPr lang="es-ES" sz="2400" b="0" cap="none" spc="0" dirty="0">
              <a:ln w="0"/>
              <a:solidFill>
                <a:schemeClr val="tx1"/>
              </a:solidFill>
              <a:effectLst>
                <a:outerShdw blurRad="38100" dist="19050" dir="2700000" algn="tl" rotWithShape="0">
                  <a:schemeClr val="dk1">
                    <a:alpha val="40000"/>
                  </a:schemeClr>
                </a:outerShdw>
              </a:effectLst>
              <a:latin typeface="Agency FB" panose="020B0503020202020204" pitchFamily="34" charset="0"/>
            </a:endParaRPr>
          </a:p>
        </p:txBody>
      </p:sp>
      <p:pic>
        <p:nvPicPr>
          <p:cNvPr id="5" name="Imagen 4">
            <a:extLst>
              <a:ext uri="{FF2B5EF4-FFF2-40B4-BE49-F238E27FC236}">
                <a16:creationId xmlns:a16="http://schemas.microsoft.com/office/drawing/2014/main" id="{180619F9-38D1-4A3E-9C26-206DF633DA62}"/>
              </a:ext>
            </a:extLst>
          </p:cNvPr>
          <p:cNvPicPr>
            <a:picLocks noChangeAspect="1"/>
          </p:cNvPicPr>
          <p:nvPr/>
        </p:nvPicPr>
        <p:blipFill>
          <a:blip r:embed="rId2"/>
          <a:stretch>
            <a:fillRect/>
          </a:stretch>
        </p:blipFill>
        <p:spPr>
          <a:xfrm>
            <a:off x="7750629" y="1209149"/>
            <a:ext cx="4238171" cy="4893646"/>
          </a:xfrm>
          <a:prstGeom prst="rect">
            <a:avLst/>
          </a:prstGeom>
          <a:ln w="28575">
            <a:solidFill>
              <a:srgbClr val="CC0000"/>
            </a:solidFill>
          </a:ln>
        </p:spPr>
      </p:pic>
      <p:sp>
        <p:nvSpPr>
          <p:cNvPr id="6" name="Rectángulo 5">
            <a:extLst>
              <a:ext uri="{FF2B5EF4-FFF2-40B4-BE49-F238E27FC236}">
                <a16:creationId xmlns:a16="http://schemas.microsoft.com/office/drawing/2014/main" id="{F7343CB8-1442-461D-ADBF-68CC1A192CFD}"/>
              </a:ext>
            </a:extLst>
          </p:cNvPr>
          <p:cNvSpPr/>
          <p:nvPr/>
        </p:nvSpPr>
        <p:spPr>
          <a:xfrm>
            <a:off x="3125475" y="200691"/>
            <a:ext cx="7885492" cy="923330"/>
          </a:xfrm>
          <a:prstGeom prst="rect">
            <a:avLst/>
          </a:prstGeom>
          <a:noFill/>
        </p:spPr>
        <p:txBody>
          <a:bodyPr wrap="none" lIns="91440" tIns="45720" rIns="91440" bIns="45720">
            <a:spAutoFit/>
          </a:bodyPr>
          <a:lstStyle/>
          <a:p>
            <a:pPr algn="ct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ernard MT Condensed" panose="02050806060905020404" pitchFamily="18" charset="0"/>
              </a:rPr>
              <a:t>Newton en la Peste Bubónica</a:t>
            </a:r>
          </a:p>
        </p:txBody>
      </p:sp>
    </p:spTree>
    <p:extLst>
      <p:ext uri="{BB962C8B-B14F-4D97-AF65-F5344CB8AC3E}">
        <p14:creationId xmlns:p14="http://schemas.microsoft.com/office/powerpoint/2010/main" val="367945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0005471E-7E6D-45F0-8C09-EF1456DDABD7}"/>
              </a:ext>
            </a:extLst>
          </p:cNvPr>
          <p:cNvPicPr>
            <a:picLocks noGrp="1" noChangeAspect="1"/>
          </p:cNvPicPr>
          <p:nvPr>
            <p:ph type="pic" sz="quarter" idx="10"/>
          </p:nvPr>
        </p:nvPicPr>
        <p:blipFill>
          <a:blip r:embed="rId2"/>
          <a:srcRect l="12360" r="12360"/>
          <a:stretch>
            <a:fillRect/>
          </a:stretch>
        </p:blipFill>
        <p:spPr>
          <a:xfrm>
            <a:off x="144696" y="1417440"/>
            <a:ext cx="3525353" cy="3531931"/>
          </a:xfrm>
          <a:prstGeom prst="rect">
            <a:avLst/>
          </a:prstGeom>
        </p:spPr>
      </p:pic>
      <p:pic>
        <p:nvPicPr>
          <p:cNvPr id="7" name="Marcador de posición de imagen 6">
            <a:extLst>
              <a:ext uri="{FF2B5EF4-FFF2-40B4-BE49-F238E27FC236}">
                <a16:creationId xmlns:a16="http://schemas.microsoft.com/office/drawing/2014/main" id="{F98C298B-CE4E-4430-A479-8F61975C390E}"/>
              </a:ext>
            </a:extLst>
          </p:cNvPr>
          <p:cNvPicPr>
            <a:picLocks noGrp="1" noChangeAspect="1"/>
          </p:cNvPicPr>
          <p:nvPr>
            <p:ph type="pic" sz="quarter" idx="11"/>
          </p:nvPr>
        </p:nvPicPr>
        <p:blipFill>
          <a:blip r:embed="rId3"/>
          <a:srcRect l="21854" r="21854"/>
          <a:stretch>
            <a:fillRect/>
          </a:stretch>
        </p:blipFill>
        <p:spPr>
          <a:xfrm>
            <a:off x="3641710" y="3053490"/>
            <a:ext cx="3730868" cy="3382508"/>
          </a:xfrm>
          <a:prstGeom prst="rect">
            <a:avLst/>
          </a:prstGeom>
        </p:spPr>
      </p:pic>
      <p:pic>
        <p:nvPicPr>
          <p:cNvPr id="2" name="Marcador de posición de imagen 1">
            <a:extLst>
              <a:ext uri="{FF2B5EF4-FFF2-40B4-BE49-F238E27FC236}">
                <a16:creationId xmlns:a16="http://schemas.microsoft.com/office/drawing/2014/main" id="{81F48188-5FAB-4F61-BA61-AC2F2CE8FC85}"/>
              </a:ext>
            </a:extLst>
          </p:cNvPr>
          <p:cNvPicPr>
            <a:picLocks noGrp="1" noChangeAspect="1"/>
          </p:cNvPicPr>
          <p:nvPr>
            <p:ph type="pic" sz="quarter" idx="12"/>
          </p:nvPr>
        </p:nvPicPr>
        <p:blipFill>
          <a:blip r:embed="rId4"/>
          <a:srcRect l="22259" r="22259"/>
          <a:stretch>
            <a:fillRect/>
          </a:stretch>
        </p:blipFill>
        <p:spPr>
          <a:xfrm>
            <a:off x="7372578" y="942749"/>
            <a:ext cx="3382508" cy="3382508"/>
          </a:xfrm>
          <a:prstGeom prst="rect">
            <a:avLst/>
          </a:prstGeom>
        </p:spPr>
      </p:pic>
    </p:spTree>
    <p:extLst>
      <p:ext uri="{BB962C8B-B14F-4D97-AF65-F5344CB8AC3E}">
        <p14:creationId xmlns:p14="http://schemas.microsoft.com/office/powerpoint/2010/main" val="4087423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包图主题2">
  <a:themeElements>
    <a:clrScheme name="自定义 253">
      <a:dk1>
        <a:srgbClr val="000000"/>
      </a:dk1>
      <a:lt1>
        <a:srgbClr val="FFFFFF"/>
      </a:lt1>
      <a:dk2>
        <a:srgbClr val="778495"/>
      </a:dk2>
      <a:lt2>
        <a:srgbClr val="F0F0F0"/>
      </a:lt2>
      <a:accent1>
        <a:srgbClr val="FF3737"/>
      </a:accent1>
      <a:accent2>
        <a:srgbClr val="414141"/>
      </a:accent2>
      <a:accent3>
        <a:srgbClr val="FF3737"/>
      </a:accent3>
      <a:accent4>
        <a:srgbClr val="414141"/>
      </a:accent4>
      <a:accent5>
        <a:srgbClr val="FF3737"/>
      </a:accent5>
      <a:accent6>
        <a:srgbClr val="414141"/>
      </a:accent6>
      <a:hlink>
        <a:srgbClr val="262626"/>
      </a:hlink>
      <a:folHlink>
        <a:srgbClr val="3F3F3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docProps/app.xml><?xml version="1.0" encoding="utf-8"?>
<Properties xmlns="http://schemas.openxmlformats.org/officeDocument/2006/extended-properties" xmlns:vt="http://schemas.openxmlformats.org/officeDocument/2006/docPropsVTypes">
  <Template>Plantilla-rojo-blanco</Template>
  <TotalTime>288</TotalTime>
  <Words>703</Words>
  <Application>Microsoft Office PowerPoint</Application>
  <PresentationFormat>Panorámica</PresentationFormat>
  <Paragraphs>22</Paragraphs>
  <Slides>6</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6</vt:i4>
      </vt:variant>
    </vt:vector>
  </HeadingPairs>
  <TitlesOfParts>
    <vt:vector size="17" baseType="lpstr">
      <vt:lpstr>微软雅黑</vt:lpstr>
      <vt:lpstr>Agency FB</vt:lpstr>
      <vt:lpstr>Arial</vt:lpstr>
      <vt:lpstr>Arial Narrow</vt:lpstr>
      <vt:lpstr>Bahnschrift Condensed</vt:lpstr>
      <vt:lpstr>Bahnschrift Light</vt:lpstr>
      <vt:lpstr>Bell MT</vt:lpstr>
      <vt:lpstr>Bernard MT Condensed</vt:lpstr>
      <vt:lpstr>Century Gothic</vt:lpstr>
      <vt:lpstr>Copperplate Gothic Bold</vt:lpstr>
      <vt:lpstr>包图主题2</vt:lpstr>
      <vt:lpstr>Leyes de Newton</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 PCOOO</dc:creator>
  <cp:lastModifiedBy>LA PCOOO</cp:lastModifiedBy>
  <cp:revision>15</cp:revision>
  <dcterms:created xsi:type="dcterms:W3CDTF">2023-09-22T19:47:40Z</dcterms:created>
  <dcterms:modified xsi:type="dcterms:W3CDTF">2023-09-27T23:38:01Z</dcterms:modified>
</cp:coreProperties>
</file>