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64" r:id="rId2"/>
    <p:sldId id="256" r:id="rId3"/>
    <p:sldId id="257" r:id="rId4"/>
    <p:sldId id="258" r:id="rId5"/>
    <p:sldId id="259" r:id="rId6"/>
    <p:sldId id="260" r:id="rId7"/>
    <p:sldId id="261" r:id="rId8"/>
    <p:sldId id="262" r:id="rId9"/>
    <p:sldId id="263" r:id="rId10"/>
  </p:sldIdLst>
  <p:sldSz cx="9144000" cy="6858000" type="screen4x3"/>
  <p:notesSz cx="6858000" cy="9144000"/>
  <p:defaultTextStyle>
    <a:defPPr>
      <a:defRPr lang="es-A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5" d="100"/>
          <a:sy n="65" d="100"/>
        </p:scale>
        <p:origin x="1320" y="4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7" name="6 Triángulo isósceles"/>
          <p:cNvSpPr/>
          <p:nvPr/>
        </p:nvSpPr>
        <p:spPr>
          <a:xfrm rot="16200000">
            <a:off x="7554353" y="5254283"/>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Título"/>
          <p:cNvSpPr>
            <a:spLocks noGrp="1"/>
          </p:cNvSpPr>
          <p:nvPr>
            <p:ph type="ctrTitle"/>
          </p:nvPr>
        </p:nvSpPr>
        <p:spPr>
          <a:xfrm>
            <a:off x="540544" y="776288"/>
            <a:ext cx="8062912" cy="1470025"/>
          </a:xfrm>
        </p:spPr>
        <p:txBody>
          <a:bodyPr anchor="b">
            <a:normAutofit/>
          </a:bodyPr>
          <a:lstStyle>
            <a:lvl1pPr algn="r">
              <a:defRPr sz="4400"/>
            </a:lvl1pPr>
          </a:lstStyle>
          <a:p>
            <a:r>
              <a:rPr kumimoji="0" lang="es-ES" smtClean="0"/>
              <a:t>Haga clic para modificar el estilo de título del patrón</a:t>
            </a:r>
            <a:endParaRPr kumimoji="0" lang="en-US"/>
          </a:p>
        </p:txBody>
      </p:sp>
      <p:sp>
        <p:nvSpPr>
          <p:cNvPr id="9" name="8 Subtítulo"/>
          <p:cNvSpPr>
            <a:spLocks noGrp="1"/>
          </p:cNvSpPr>
          <p:nvPr>
            <p:ph type="subTitle" idx="1"/>
          </p:nvPr>
        </p:nvSpPr>
        <p:spPr>
          <a:xfrm>
            <a:off x="540544" y="2250280"/>
            <a:ext cx="8062912" cy="1752600"/>
          </a:xfrm>
        </p:spPr>
        <p:txBody>
          <a:bodyPr/>
          <a:lstStyle>
            <a:lvl1pPr marL="0" marR="36576" indent="0" algn="r">
              <a:spcBef>
                <a:spcPts val="0"/>
              </a:spcBef>
              <a:buNone/>
              <a:defRPr>
                <a:ln>
                  <a:solidFill>
                    <a:schemeClr val="bg2"/>
                  </a:solidFill>
                </a:ln>
                <a:solidFill>
                  <a:schemeClr val="tx1">
                    <a:tint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s-ES" smtClean="0"/>
              <a:t>Haga clic para modificar el estilo de subtítulo del patrón</a:t>
            </a:r>
            <a:endParaRPr kumimoji="0" lang="en-US"/>
          </a:p>
        </p:txBody>
      </p:sp>
      <p:sp>
        <p:nvSpPr>
          <p:cNvPr id="28" name="27 Marcador de fecha"/>
          <p:cNvSpPr>
            <a:spLocks noGrp="1"/>
          </p:cNvSpPr>
          <p:nvPr>
            <p:ph type="dt" sz="half" idx="10"/>
          </p:nvPr>
        </p:nvSpPr>
        <p:spPr>
          <a:xfrm>
            <a:off x="1371600" y="6012656"/>
            <a:ext cx="5791200" cy="365125"/>
          </a:xfrm>
        </p:spPr>
        <p:txBody>
          <a:bodyPr tIns="0" bIns="0" anchor="t"/>
          <a:lstStyle>
            <a:lvl1pPr algn="r">
              <a:defRPr sz="1000"/>
            </a:lvl1pPr>
          </a:lstStyle>
          <a:p>
            <a:fld id="{C4FAAAE2-B964-4FB2-9F59-738B291D298B}" type="datetimeFigureOut">
              <a:rPr lang="es-AR" smtClean="0"/>
              <a:pPr/>
              <a:t>19/9/2023</a:t>
            </a:fld>
            <a:endParaRPr lang="es-AR"/>
          </a:p>
        </p:txBody>
      </p:sp>
      <p:sp>
        <p:nvSpPr>
          <p:cNvPr id="17" name="16 Marcador de pie de página"/>
          <p:cNvSpPr>
            <a:spLocks noGrp="1"/>
          </p:cNvSpPr>
          <p:nvPr>
            <p:ph type="ftr" sz="quarter" idx="11"/>
          </p:nvPr>
        </p:nvSpPr>
        <p:spPr>
          <a:xfrm>
            <a:off x="1371600" y="5650704"/>
            <a:ext cx="5791200" cy="365125"/>
          </a:xfrm>
        </p:spPr>
        <p:txBody>
          <a:bodyPr tIns="0" bIns="0" anchor="b"/>
          <a:lstStyle>
            <a:lvl1pPr algn="r">
              <a:defRPr sz="1100"/>
            </a:lvl1pPr>
          </a:lstStyle>
          <a:p>
            <a:endParaRPr lang="es-AR"/>
          </a:p>
        </p:txBody>
      </p:sp>
      <p:sp>
        <p:nvSpPr>
          <p:cNvPr id="29" name="28 Marcador de número de diapositiva"/>
          <p:cNvSpPr>
            <a:spLocks noGrp="1"/>
          </p:cNvSpPr>
          <p:nvPr>
            <p:ph type="sldNum" sz="quarter" idx="12"/>
          </p:nvPr>
        </p:nvSpPr>
        <p:spPr>
          <a:xfrm>
            <a:off x="8392247" y="5752307"/>
            <a:ext cx="502920" cy="365125"/>
          </a:xfrm>
        </p:spPr>
        <p:txBody>
          <a:bodyPr anchor="ctr"/>
          <a:lstStyle>
            <a:lvl1pPr algn="ctr">
              <a:defRPr sz="1300">
                <a:solidFill>
                  <a:srgbClr val="FFFFFF"/>
                </a:solidFill>
              </a:defRPr>
            </a:lvl1pPr>
          </a:lstStyle>
          <a:p>
            <a:fld id="{7DAA8883-E281-4F0D-9B2C-C105A0706E26}" type="slidenum">
              <a:rPr lang="es-AR" smtClean="0"/>
              <a:pPr/>
              <a:t>‹Nº›</a:t>
            </a:fld>
            <a:endParaRPr lang="es-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C4FAAAE2-B964-4FB2-9F59-738B291D298B}" type="datetimeFigureOut">
              <a:rPr lang="es-AR" smtClean="0"/>
              <a:pPr/>
              <a:t>19/9/2023</a:t>
            </a:fld>
            <a:endParaRPr lang="es-AR"/>
          </a:p>
        </p:txBody>
      </p:sp>
      <p:sp>
        <p:nvSpPr>
          <p:cNvPr id="5" name="4 Marcador de pie de página"/>
          <p:cNvSpPr>
            <a:spLocks noGrp="1"/>
          </p:cNvSpPr>
          <p:nvPr>
            <p:ph type="ftr" sz="quarter" idx="11"/>
          </p:nvPr>
        </p:nvSpPr>
        <p:spPr/>
        <p:txBody>
          <a:bodyPr/>
          <a:lstStyle/>
          <a:p>
            <a:endParaRPr lang="es-AR"/>
          </a:p>
        </p:txBody>
      </p:sp>
      <p:sp>
        <p:nvSpPr>
          <p:cNvPr id="6" name="5 Marcador de número de diapositiva"/>
          <p:cNvSpPr>
            <a:spLocks noGrp="1"/>
          </p:cNvSpPr>
          <p:nvPr>
            <p:ph type="sldNum" sz="quarter" idx="12"/>
          </p:nvPr>
        </p:nvSpPr>
        <p:spPr/>
        <p:txBody>
          <a:bodyPr/>
          <a:lstStyle/>
          <a:p>
            <a:fld id="{7DAA8883-E281-4F0D-9B2C-C105A0706E26}" type="slidenum">
              <a:rPr lang="es-AR" smtClean="0"/>
              <a:pPr/>
              <a:t>‹Nº›</a:t>
            </a:fld>
            <a:endParaRPr lang="es-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781800" y="381000"/>
            <a:ext cx="1905000" cy="5486400"/>
          </a:xfrm>
        </p:spPr>
        <p:txBody>
          <a:bodyPr vert="eaVer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381000"/>
            <a:ext cx="6248400" cy="5486400"/>
          </a:xfrm>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C4FAAAE2-B964-4FB2-9F59-738B291D298B}" type="datetimeFigureOut">
              <a:rPr lang="es-AR" smtClean="0"/>
              <a:pPr/>
              <a:t>19/9/2023</a:t>
            </a:fld>
            <a:endParaRPr lang="es-AR"/>
          </a:p>
        </p:txBody>
      </p:sp>
      <p:sp>
        <p:nvSpPr>
          <p:cNvPr id="5" name="4 Marcador de pie de página"/>
          <p:cNvSpPr>
            <a:spLocks noGrp="1"/>
          </p:cNvSpPr>
          <p:nvPr>
            <p:ph type="ftr" sz="quarter" idx="11"/>
          </p:nvPr>
        </p:nvSpPr>
        <p:spPr/>
        <p:txBody>
          <a:bodyPr/>
          <a:lstStyle/>
          <a:p>
            <a:endParaRPr lang="es-AR"/>
          </a:p>
        </p:txBody>
      </p:sp>
      <p:sp>
        <p:nvSpPr>
          <p:cNvPr id="6" name="5 Marcador de número de diapositiva"/>
          <p:cNvSpPr>
            <a:spLocks noGrp="1"/>
          </p:cNvSpPr>
          <p:nvPr>
            <p:ph type="sldNum" sz="quarter" idx="12"/>
          </p:nvPr>
        </p:nvSpPr>
        <p:spPr/>
        <p:txBody>
          <a:bodyPr/>
          <a:lstStyle/>
          <a:p>
            <a:fld id="{7DAA8883-E281-4F0D-9B2C-C105A0706E26}" type="slidenum">
              <a:rPr lang="es-AR" smtClean="0"/>
              <a:pPr/>
              <a:t>‹Nº›</a:t>
            </a:fld>
            <a:endParaRPr lang="es-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a:xfrm>
            <a:off x="457200" y="267494"/>
            <a:ext cx="8229600" cy="1399032"/>
          </a:xfrm>
        </p:spPr>
        <p:txBody>
          <a:bodyPr/>
          <a:lstStyle/>
          <a:p>
            <a:r>
              <a:rPr kumimoji="0" lang="es-ES" smtClean="0"/>
              <a:t>Haga clic para modificar el estilo de título del patrón</a:t>
            </a:r>
            <a:endParaRPr kumimoji="0" lang="en-US"/>
          </a:p>
        </p:txBody>
      </p:sp>
      <p:sp>
        <p:nvSpPr>
          <p:cNvPr id="3" name="2 Marcador de contenido"/>
          <p:cNvSpPr>
            <a:spLocks noGrp="1"/>
          </p:cNvSpPr>
          <p:nvPr>
            <p:ph idx="1"/>
          </p:nvPr>
        </p:nvSpPr>
        <p:spPr>
          <a:xfrm>
            <a:off x="457200" y="1882808"/>
            <a:ext cx="8229600" cy="45720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a:xfrm>
            <a:off x="4791456" y="6480048"/>
            <a:ext cx="2133600" cy="301752"/>
          </a:xfrm>
        </p:spPr>
        <p:txBody>
          <a:bodyPr/>
          <a:lstStyle/>
          <a:p>
            <a:fld id="{C4FAAAE2-B964-4FB2-9F59-738B291D298B}" type="datetimeFigureOut">
              <a:rPr lang="es-AR" smtClean="0"/>
              <a:pPr/>
              <a:t>19/9/2023</a:t>
            </a:fld>
            <a:endParaRPr lang="es-AR"/>
          </a:p>
        </p:txBody>
      </p:sp>
      <p:sp>
        <p:nvSpPr>
          <p:cNvPr id="5" name="4 Marcador de pie de página"/>
          <p:cNvSpPr>
            <a:spLocks noGrp="1"/>
          </p:cNvSpPr>
          <p:nvPr>
            <p:ph type="ftr" sz="quarter" idx="11"/>
          </p:nvPr>
        </p:nvSpPr>
        <p:spPr>
          <a:xfrm>
            <a:off x="457200" y="6480969"/>
            <a:ext cx="4260056" cy="300831"/>
          </a:xfrm>
        </p:spPr>
        <p:txBody>
          <a:bodyPr/>
          <a:lstStyle/>
          <a:p>
            <a:endParaRPr lang="es-AR"/>
          </a:p>
        </p:txBody>
      </p:sp>
      <p:sp>
        <p:nvSpPr>
          <p:cNvPr id="6" name="5 Marcador de número de diapositiva"/>
          <p:cNvSpPr>
            <a:spLocks noGrp="1"/>
          </p:cNvSpPr>
          <p:nvPr>
            <p:ph type="sldNum" sz="quarter" idx="12"/>
          </p:nvPr>
        </p:nvSpPr>
        <p:spPr/>
        <p:txBody>
          <a:bodyPr/>
          <a:lstStyle/>
          <a:p>
            <a:fld id="{7DAA8883-E281-4F0D-9B2C-C105A0706E26}" type="slidenum">
              <a:rPr lang="es-AR" smtClean="0"/>
              <a:pPr/>
              <a:t>‹Nº›</a:t>
            </a:fld>
            <a:endParaRPr lang="es-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bg>
      <p:bgRef idx="1002">
        <a:schemeClr val="bg1"/>
      </p:bgRef>
    </p:bg>
    <p:spTree>
      <p:nvGrpSpPr>
        <p:cNvPr id="1" name=""/>
        <p:cNvGrpSpPr/>
        <p:nvPr/>
      </p:nvGrpSpPr>
      <p:grpSpPr>
        <a:xfrm>
          <a:off x="0" y="0"/>
          <a:ext cx="0" cy="0"/>
          <a:chOff x="0" y="0"/>
          <a:chExt cx="0" cy="0"/>
        </a:xfrm>
      </p:grpSpPr>
      <p:sp>
        <p:nvSpPr>
          <p:cNvPr id="9" name="8 Triángulo rectángulo"/>
          <p:cNvSpPr/>
          <p:nvPr/>
        </p:nvSpPr>
        <p:spPr>
          <a:xfrm flipV="1">
            <a:off x="7034" y="7034"/>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algn="ctr" defTabSz="914400" rtl="0" eaLnBrk="1" latinLnBrk="0" hangingPunct="1"/>
            <a:endParaRPr kumimoji="0" lang="en-US" sz="1800" kern="1200">
              <a:solidFill>
                <a:schemeClr val="lt1"/>
              </a:solidFill>
              <a:latin typeface="+mn-lt"/>
              <a:ea typeface="+mn-ea"/>
              <a:cs typeface="+mn-cs"/>
            </a:endParaRPr>
          </a:p>
        </p:txBody>
      </p:sp>
      <p:sp>
        <p:nvSpPr>
          <p:cNvPr id="8" name="7 Triángulo isósceles"/>
          <p:cNvSpPr/>
          <p:nvPr/>
        </p:nvSpPr>
        <p:spPr>
          <a:xfrm rot="5400000" flipV="1">
            <a:off x="7554353" y="309490"/>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 name="3 Marcador de fecha"/>
          <p:cNvSpPr>
            <a:spLocks noGrp="1"/>
          </p:cNvSpPr>
          <p:nvPr>
            <p:ph type="dt" sz="half" idx="10"/>
          </p:nvPr>
        </p:nvSpPr>
        <p:spPr>
          <a:xfrm>
            <a:off x="6955632" y="6477000"/>
            <a:ext cx="2133600" cy="304800"/>
          </a:xfrm>
        </p:spPr>
        <p:txBody>
          <a:bodyPr/>
          <a:lstStyle/>
          <a:p>
            <a:fld id="{C4FAAAE2-B964-4FB2-9F59-738B291D298B}" type="datetimeFigureOut">
              <a:rPr lang="es-AR" smtClean="0"/>
              <a:pPr/>
              <a:t>19/9/2023</a:t>
            </a:fld>
            <a:endParaRPr lang="es-AR"/>
          </a:p>
        </p:txBody>
      </p:sp>
      <p:sp>
        <p:nvSpPr>
          <p:cNvPr id="5" name="4 Marcador de pie de página"/>
          <p:cNvSpPr>
            <a:spLocks noGrp="1"/>
          </p:cNvSpPr>
          <p:nvPr>
            <p:ph type="ftr" sz="quarter" idx="11"/>
          </p:nvPr>
        </p:nvSpPr>
        <p:spPr>
          <a:xfrm>
            <a:off x="2619376" y="6480969"/>
            <a:ext cx="4260056" cy="300831"/>
          </a:xfrm>
        </p:spPr>
        <p:txBody>
          <a:bodyPr/>
          <a:lstStyle/>
          <a:p>
            <a:endParaRPr lang="es-AR"/>
          </a:p>
        </p:txBody>
      </p:sp>
      <p:sp>
        <p:nvSpPr>
          <p:cNvPr id="6" name="5 Marcador de número de diapositiva"/>
          <p:cNvSpPr>
            <a:spLocks noGrp="1"/>
          </p:cNvSpPr>
          <p:nvPr>
            <p:ph type="sldNum" sz="quarter" idx="12"/>
          </p:nvPr>
        </p:nvSpPr>
        <p:spPr>
          <a:xfrm>
            <a:off x="8451056" y="809624"/>
            <a:ext cx="502920" cy="300831"/>
          </a:xfrm>
        </p:spPr>
        <p:txBody>
          <a:bodyPr/>
          <a:lstStyle/>
          <a:p>
            <a:fld id="{7DAA8883-E281-4F0D-9B2C-C105A0706E26}" type="slidenum">
              <a:rPr lang="es-AR" smtClean="0"/>
              <a:pPr/>
              <a:t>‹Nº›</a:t>
            </a:fld>
            <a:endParaRPr lang="es-AR"/>
          </a:p>
        </p:txBody>
      </p:sp>
      <p:cxnSp>
        <p:nvCxnSpPr>
          <p:cNvPr id="11" name="10 Conector recto"/>
          <p:cNvCxnSpPr/>
          <p:nvPr/>
        </p:nvCxnSpPr>
        <p:spPr>
          <a:xfrm rot="10800000">
            <a:off x="6468794" y="9381"/>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0" name="9 Conector recto"/>
          <p:cNvCxnSpPr/>
          <p:nvPr/>
        </p:nvCxnSpPr>
        <p:spPr>
          <a:xfrm flipV="1">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 name="1 Título"/>
          <p:cNvSpPr>
            <a:spLocks noGrp="1"/>
          </p:cNvSpPr>
          <p:nvPr>
            <p:ph type="title"/>
          </p:nvPr>
        </p:nvSpPr>
        <p:spPr>
          <a:xfrm>
            <a:off x="381000" y="271464"/>
            <a:ext cx="7239000" cy="1362075"/>
          </a:xfrm>
        </p:spPr>
        <p:txBody>
          <a:bodyPr anchor="ctr"/>
          <a:lstStyle>
            <a:lvl1pPr marL="0" algn="l">
              <a:buNone/>
              <a:defRPr sz="3600" b="1" cap="none" baseline="0"/>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381000" y="1633536"/>
            <a:ext cx="3886200" cy="2286000"/>
          </a:xfrm>
        </p:spPr>
        <p:txBody>
          <a:bodyPr anchor="t"/>
          <a:lstStyle>
            <a:lvl1pPr marL="54864" indent="0" algn="l">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s-ES" smtClean="0"/>
              <a:t>Haga clic para modificar el estilo de texto del patrón</a:t>
            </a: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marL="0" algn="l">
              <a:defRPr/>
            </a:lvl1pPr>
          </a:lstStyle>
          <a:p>
            <a:r>
              <a:rPr kumimoji="0" lang="es-ES" smtClean="0"/>
              <a:t>Haga clic para modificar el estilo de título del patrón</a:t>
            </a:r>
            <a:endParaRPr kumimoji="0" lang="en-US"/>
          </a:p>
        </p:txBody>
      </p:sp>
      <p:sp>
        <p:nvSpPr>
          <p:cNvPr id="3" name="2 Marcador de contenido"/>
          <p:cNvSpPr>
            <a:spLocks noGrp="1"/>
          </p:cNvSpPr>
          <p:nvPr>
            <p:ph sz="half" idx="1"/>
          </p:nvPr>
        </p:nvSpPr>
        <p:spPr>
          <a:xfrm>
            <a:off x="457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contenido"/>
          <p:cNvSpPr>
            <a:spLocks noGrp="1"/>
          </p:cNvSpPr>
          <p:nvPr>
            <p:ph sz="half" idx="2"/>
          </p:nvPr>
        </p:nvSpPr>
        <p:spPr>
          <a:xfrm>
            <a:off x="4648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a:xfrm>
            <a:off x="4791456" y="6480969"/>
            <a:ext cx="2133600" cy="301752"/>
          </a:xfrm>
        </p:spPr>
        <p:txBody>
          <a:bodyPr/>
          <a:lstStyle/>
          <a:p>
            <a:fld id="{C4FAAAE2-B964-4FB2-9F59-738B291D298B}" type="datetimeFigureOut">
              <a:rPr lang="es-AR" smtClean="0"/>
              <a:pPr/>
              <a:t>19/9/2023</a:t>
            </a:fld>
            <a:endParaRPr lang="es-AR"/>
          </a:p>
        </p:txBody>
      </p:sp>
      <p:sp>
        <p:nvSpPr>
          <p:cNvPr id="6" name="5 Marcador de pie de página"/>
          <p:cNvSpPr>
            <a:spLocks noGrp="1"/>
          </p:cNvSpPr>
          <p:nvPr>
            <p:ph type="ftr" sz="quarter" idx="11"/>
          </p:nvPr>
        </p:nvSpPr>
        <p:spPr>
          <a:xfrm>
            <a:off x="457200" y="6480969"/>
            <a:ext cx="4260056" cy="301752"/>
          </a:xfrm>
        </p:spPr>
        <p:txBody>
          <a:bodyPr/>
          <a:lstStyle/>
          <a:p>
            <a:endParaRPr lang="es-AR"/>
          </a:p>
        </p:txBody>
      </p:sp>
      <p:sp>
        <p:nvSpPr>
          <p:cNvPr id="7" name="6 Marcador de número de diapositiva"/>
          <p:cNvSpPr>
            <a:spLocks noGrp="1"/>
          </p:cNvSpPr>
          <p:nvPr>
            <p:ph type="sldNum" sz="quarter" idx="12"/>
          </p:nvPr>
        </p:nvSpPr>
        <p:spPr>
          <a:xfrm>
            <a:off x="7589520" y="6480969"/>
            <a:ext cx="502920" cy="301752"/>
          </a:xfrm>
        </p:spPr>
        <p:txBody>
          <a:bodyPr/>
          <a:lstStyle/>
          <a:p>
            <a:fld id="{7DAA8883-E281-4F0D-9B2C-C105A0706E26}" type="slidenum">
              <a:rPr lang="es-AR" smtClean="0"/>
              <a:pPr/>
              <a:t>‹Nº›</a:t>
            </a:fld>
            <a:endParaRPr lang="es-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ción">
    <p:bg>
      <p:bgRef idx="1002">
        <a:schemeClr val="bg2"/>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248198" y="290732"/>
            <a:ext cx="1066800" cy="6153912"/>
          </a:xfrm>
        </p:spPr>
        <p:txBody>
          <a:bodyPr vert="vert270" anchor="b"/>
          <a:lstStyle>
            <a:lvl1pPr marL="0" algn="ctr">
              <a:defRPr sz="3300" b="1">
                <a:ln w="6350">
                  <a:solidFill>
                    <a:schemeClr val="tx1"/>
                  </a:solidFill>
                </a:ln>
                <a:solidFill>
                  <a:schemeClr val="tx1"/>
                </a:solidFill>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1365006" y="290732"/>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4" name="3 Marcador de texto"/>
          <p:cNvSpPr>
            <a:spLocks noGrp="1"/>
          </p:cNvSpPr>
          <p:nvPr>
            <p:ph type="body" sz="half" idx="3"/>
          </p:nvPr>
        </p:nvSpPr>
        <p:spPr>
          <a:xfrm>
            <a:off x="1365006" y="3427124"/>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5" name="4 Marcador de contenido"/>
          <p:cNvSpPr>
            <a:spLocks noGrp="1"/>
          </p:cNvSpPr>
          <p:nvPr>
            <p:ph sz="quarter" idx="2"/>
          </p:nvPr>
        </p:nvSpPr>
        <p:spPr>
          <a:xfrm>
            <a:off x="2022230" y="290732"/>
            <a:ext cx="6858000" cy="3017520"/>
          </a:xfrm>
        </p:spPr>
        <p:txBody>
          <a:bodyPr/>
          <a:lstStyle>
            <a:lvl1pPr algn="l">
              <a:defRPr sz="2400"/>
            </a:lvl1pPr>
            <a:lvl2pPr algn="l">
              <a:defRPr sz="2000"/>
            </a:lvl2pPr>
            <a:lvl3pPr algn="l">
              <a:defRPr sz="1800"/>
            </a:lvl3pPr>
            <a:lvl4pPr algn="l">
              <a:defRPr sz="1600"/>
            </a:lvl4pPr>
            <a:lvl5pPr algn="l">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6" name="5 Marcador de contenido"/>
          <p:cNvSpPr>
            <a:spLocks noGrp="1"/>
          </p:cNvSpPr>
          <p:nvPr>
            <p:ph sz="quarter" idx="4"/>
          </p:nvPr>
        </p:nvSpPr>
        <p:spPr>
          <a:xfrm>
            <a:off x="2022230" y="3427124"/>
            <a:ext cx="6858000" cy="3017520"/>
          </a:xfrm>
        </p:spPr>
        <p:txBody>
          <a:bodyPr/>
          <a:lstStyle>
            <a:lvl1pPr>
              <a:defRPr sz="2400"/>
            </a:lvl1pPr>
            <a:lvl2pPr>
              <a:defRPr sz="2000"/>
            </a:lvl2pPr>
            <a:lvl3pPr>
              <a:defRPr sz="1800"/>
            </a:lvl3pPr>
            <a:lvl4pPr>
              <a:defRPr sz="1600"/>
            </a:lvl4pPr>
            <a:lvl5pPr>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7" name="6 Marcador de fecha"/>
          <p:cNvSpPr>
            <a:spLocks noGrp="1"/>
          </p:cNvSpPr>
          <p:nvPr>
            <p:ph type="dt" sz="half" idx="10"/>
          </p:nvPr>
        </p:nvSpPr>
        <p:spPr>
          <a:xfrm>
            <a:off x="4791456" y="6480969"/>
            <a:ext cx="2130552" cy="301752"/>
          </a:xfrm>
        </p:spPr>
        <p:txBody>
          <a:bodyPr/>
          <a:lstStyle/>
          <a:p>
            <a:fld id="{C4FAAAE2-B964-4FB2-9F59-738B291D298B}" type="datetimeFigureOut">
              <a:rPr lang="es-AR" smtClean="0"/>
              <a:pPr/>
              <a:t>19/9/2023</a:t>
            </a:fld>
            <a:endParaRPr lang="es-AR"/>
          </a:p>
        </p:txBody>
      </p:sp>
      <p:sp>
        <p:nvSpPr>
          <p:cNvPr id="8" name="7 Marcador de pie de página"/>
          <p:cNvSpPr>
            <a:spLocks noGrp="1"/>
          </p:cNvSpPr>
          <p:nvPr>
            <p:ph type="ftr" sz="quarter" idx="11"/>
          </p:nvPr>
        </p:nvSpPr>
        <p:spPr>
          <a:xfrm>
            <a:off x="457200" y="6480969"/>
            <a:ext cx="4261104" cy="301752"/>
          </a:xfrm>
        </p:spPr>
        <p:txBody>
          <a:bodyPr/>
          <a:lstStyle/>
          <a:p>
            <a:endParaRPr lang="es-AR"/>
          </a:p>
        </p:txBody>
      </p:sp>
      <p:sp>
        <p:nvSpPr>
          <p:cNvPr id="9" name="8 Marcador de número de diapositiva"/>
          <p:cNvSpPr>
            <a:spLocks noGrp="1"/>
          </p:cNvSpPr>
          <p:nvPr>
            <p:ph type="sldNum" sz="quarter" idx="12"/>
          </p:nvPr>
        </p:nvSpPr>
        <p:spPr>
          <a:xfrm>
            <a:off x="7589520" y="6483096"/>
            <a:ext cx="502920" cy="301752"/>
          </a:xfrm>
        </p:spPr>
        <p:txBody>
          <a:bodyPr/>
          <a:lstStyle>
            <a:lvl1pPr algn="ctr">
              <a:defRPr/>
            </a:lvl1pPr>
          </a:lstStyle>
          <a:p>
            <a:fld id="{7DAA8883-E281-4F0D-9B2C-C105A0706E26}" type="slidenum">
              <a:rPr lang="es-AR" smtClean="0"/>
              <a:pPr/>
              <a:t>‹Nº›</a:t>
            </a:fld>
            <a:endParaRPr lang="es-AR"/>
          </a:p>
        </p:txBody>
      </p:sp>
    </p:spTree>
  </p:cSld>
  <p:clrMapOvr>
    <a:overrideClrMapping bg1="dk1" tx1="lt1" bg2="dk2" tx2="lt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b="0"/>
            </a:lvl1pPr>
          </a:lstStyle>
          <a:p>
            <a:r>
              <a:rPr kumimoji="0" lang="es-ES" smtClean="0"/>
              <a:t>Haga clic para modificar el estilo de título del patrón</a:t>
            </a:r>
            <a:endParaRPr kumimoji="0" lang="en-US"/>
          </a:p>
        </p:txBody>
      </p:sp>
      <p:sp>
        <p:nvSpPr>
          <p:cNvPr id="3" name="2 Marcador de fecha"/>
          <p:cNvSpPr>
            <a:spLocks noGrp="1"/>
          </p:cNvSpPr>
          <p:nvPr>
            <p:ph type="dt" sz="half" idx="10"/>
          </p:nvPr>
        </p:nvSpPr>
        <p:spPr/>
        <p:txBody>
          <a:bodyPr/>
          <a:lstStyle/>
          <a:p>
            <a:fld id="{C4FAAAE2-B964-4FB2-9F59-738B291D298B}" type="datetimeFigureOut">
              <a:rPr lang="es-AR" smtClean="0"/>
              <a:pPr/>
              <a:t>19/9/2023</a:t>
            </a:fld>
            <a:endParaRPr lang="es-AR"/>
          </a:p>
        </p:txBody>
      </p:sp>
      <p:sp>
        <p:nvSpPr>
          <p:cNvPr id="4" name="3 Marcador de pie de página"/>
          <p:cNvSpPr>
            <a:spLocks noGrp="1"/>
          </p:cNvSpPr>
          <p:nvPr>
            <p:ph type="ftr" sz="quarter" idx="11"/>
          </p:nvPr>
        </p:nvSpPr>
        <p:spPr/>
        <p:txBody>
          <a:bodyPr/>
          <a:lstStyle/>
          <a:p>
            <a:endParaRPr lang="es-AR"/>
          </a:p>
        </p:txBody>
      </p:sp>
      <p:sp>
        <p:nvSpPr>
          <p:cNvPr id="5" name="4 Marcador de número de diapositiva"/>
          <p:cNvSpPr>
            <a:spLocks noGrp="1"/>
          </p:cNvSpPr>
          <p:nvPr>
            <p:ph type="sldNum" sz="quarter" idx="12"/>
          </p:nvPr>
        </p:nvSpPr>
        <p:spPr/>
        <p:txBody>
          <a:bodyPr/>
          <a:lstStyle/>
          <a:p>
            <a:fld id="{7DAA8883-E281-4F0D-9B2C-C105A0706E26}" type="slidenum">
              <a:rPr lang="es-AR" smtClean="0"/>
              <a:pPr/>
              <a:t>‹Nº›</a:t>
            </a:fld>
            <a:endParaRPr lang="es-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a:xfrm>
            <a:off x="4791456" y="6480969"/>
            <a:ext cx="2133600" cy="301752"/>
          </a:xfrm>
        </p:spPr>
        <p:txBody>
          <a:bodyPr/>
          <a:lstStyle/>
          <a:p>
            <a:fld id="{C4FAAAE2-B964-4FB2-9F59-738B291D298B}" type="datetimeFigureOut">
              <a:rPr lang="es-AR" smtClean="0"/>
              <a:pPr/>
              <a:t>19/9/2023</a:t>
            </a:fld>
            <a:endParaRPr lang="es-AR"/>
          </a:p>
        </p:txBody>
      </p:sp>
      <p:sp>
        <p:nvSpPr>
          <p:cNvPr id="3" name="2 Marcador de pie de página"/>
          <p:cNvSpPr>
            <a:spLocks noGrp="1"/>
          </p:cNvSpPr>
          <p:nvPr>
            <p:ph type="ftr" sz="quarter" idx="11"/>
          </p:nvPr>
        </p:nvSpPr>
        <p:spPr>
          <a:xfrm>
            <a:off x="457200" y="6481890"/>
            <a:ext cx="4260056" cy="300831"/>
          </a:xfrm>
        </p:spPr>
        <p:txBody>
          <a:bodyPr/>
          <a:lstStyle/>
          <a:p>
            <a:endParaRPr lang="es-AR"/>
          </a:p>
        </p:txBody>
      </p:sp>
      <p:sp>
        <p:nvSpPr>
          <p:cNvPr id="4" name="3 Marcador de número de diapositiva"/>
          <p:cNvSpPr>
            <a:spLocks noGrp="1"/>
          </p:cNvSpPr>
          <p:nvPr>
            <p:ph type="sldNum" sz="quarter" idx="12"/>
          </p:nvPr>
        </p:nvSpPr>
        <p:spPr>
          <a:xfrm>
            <a:off x="7589520" y="6480969"/>
            <a:ext cx="502920" cy="301752"/>
          </a:xfrm>
        </p:spPr>
        <p:txBody>
          <a:bodyPr/>
          <a:lstStyle/>
          <a:p>
            <a:fld id="{7DAA8883-E281-4F0D-9B2C-C105A0706E26}" type="slidenum">
              <a:rPr lang="es-AR" smtClean="0"/>
              <a:pPr/>
              <a:t>‹Nº›</a:t>
            </a:fld>
            <a:endParaRPr lang="es-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bg>
      <p:bgRef idx="1002">
        <a:schemeClr val="bg2"/>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219456" y="367664"/>
            <a:ext cx="914400" cy="5943600"/>
          </a:xfrm>
        </p:spPr>
        <p:txBody>
          <a:bodyPr vert="vert270" anchor="b"/>
          <a:lstStyle>
            <a:lvl1pPr marL="0" marR="18288" algn="r">
              <a:spcBef>
                <a:spcPts val="0"/>
              </a:spcBef>
              <a:buNone/>
              <a:defRPr sz="2900" b="0" cap="all" baseline="0"/>
            </a:lvl1pPr>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1135856" y="367664"/>
            <a:ext cx="2438400" cy="5943600"/>
          </a:xfrm>
        </p:spPr>
        <p:txBody>
          <a:bodyPr anchor="t"/>
          <a:lstStyle>
            <a:lvl1pPr marL="0" indent="0">
              <a:spcBef>
                <a:spcPts val="0"/>
              </a:spcBef>
              <a:buNone/>
              <a:defRPr sz="1400"/>
            </a:lvl1pPr>
            <a:lvl2pPr>
              <a:buNone/>
              <a:defRPr sz="1200"/>
            </a:lvl2pPr>
            <a:lvl3pPr>
              <a:buNone/>
              <a:defRPr sz="1000"/>
            </a:lvl3pPr>
            <a:lvl4pPr>
              <a:buNone/>
              <a:defRPr sz="900"/>
            </a:lvl4pPr>
            <a:lvl5pPr>
              <a:buNone/>
              <a:defRPr sz="900"/>
            </a:lvl5pPr>
          </a:lstStyle>
          <a:p>
            <a:pPr lvl="0" eaLnBrk="1" latinLnBrk="0" hangingPunct="1"/>
            <a:r>
              <a:rPr kumimoji="0" lang="es-ES" smtClean="0"/>
              <a:t>Haga clic para modificar el estilo de texto del patrón</a:t>
            </a:r>
          </a:p>
        </p:txBody>
      </p:sp>
      <p:sp>
        <p:nvSpPr>
          <p:cNvPr id="4" name="3 Marcador de contenido"/>
          <p:cNvSpPr>
            <a:spLocks noGrp="1"/>
          </p:cNvSpPr>
          <p:nvPr>
            <p:ph sz="half" idx="1"/>
          </p:nvPr>
        </p:nvSpPr>
        <p:spPr>
          <a:xfrm>
            <a:off x="3651250" y="320040"/>
            <a:ext cx="5276088" cy="5989320"/>
          </a:xfrm>
        </p:spPr>
        <p:txBody>
          <a:bodyPr/>
          <a:lstStyle>
            <a:lvl1pPr>
              <a:spcBef>
                <a:spcPts val="0"/>
              </a:spcBef>
              <a:defRPr sz="3000"/>
            </a:lvl1pPr>
            <a:lvl2pPr>
              <a:defRPr sz="2600"/>
            </a:lvl2pPr>
            <a:lvl3pPr>
              <a:defRPr sz="2400"/>
            </a:lvl3pPr>
            <a:lvl4pPr>
              <a:defRPr sz="2000"/>
            </a:lvl4pPr>
            <a:lvl5pPr>
              <a:defRPr sz="20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a:xfrm>
            <a:off x="6278976" y="6556248"/>
            <a:ext cx="2133600" cy="301752"/>
          </a:xfrm>
        </p:spPr>
        <p:txBody>
          <a:bodyPr/>
          <a:lstStyle>
            <a:lvl1pPr>
              <a:defRPr sz="900"/>
            </a:lvl1pPr>
          </a:lstStyle>
          <a:p>
            <a:fld id="{C4FAAAE2-B964-4FB2-9F59-738B291D298B}" type="datetimeFigureOut">
              <a:rPr lang="es-AR" smtClean="0"/>
              <a:pPr/>
              <a:t>19/9/2023</a:t>
            </a:fld>
            <a:endParaRPr lang="es-AR"/>
          </a:p>
        </p:txBody>
      </p:sp>
      <p:sp>
        <p:nvSpPr>
          <p:cNvPr id="6" name="5 Marcador de pie de página"/>
          <p:cNvSpPr>
            <a:spLocks noGrp="1"/>
          </p:cNvSpPr>
          <p:nvPr>
            <p:ph type="ftr" sz="quarter" idx="11"/>
          </p:nvPr>
        </p:nvSpPr>
        <p:spPr>
          <a:xfrm>
            <a:off x="1135856" y="6556248"/>
            <a:ext cx="5143120" cy="301752"/>
          </a:xfrm>
        </p:spPr>
        <p:txBody>
          <a:bodyPr/>
          <a:lstStyle>
            <a:lvl1pPr>
              <a:defRPr sz="900"/>
            </a:lvl1pPr>
          </a:lstStyle>
          <a:p>
            <a:endParaRPr lang="es-AR"/>
          </a:p>
        </p:txBody>
      </p:sp>
      <p:sp>
        <p:nvSpPr>
          <p:cNvPr id="7" name="6 Marcador de número de diapositiva"/>
          <p:cNvSpPr>
            <a:spLocks noGrp="1"/>
          </p:cNvSpPr>
          <p:nvPr>
            <p:ph type="sldNum" sz="quarter" idx="12"/>
          </p:nvPr>
        </p:nvSpPr>
        <p:spPr>
          <a:xfrm>
            <a:off x="8410576" y="6556248"/>
            <a:ext cx="502920" cy="301752"/>
          </a:xfrm>
        </p:spPr>
        <p:txBody>
          <a:bodyPr/>
          <a:lstStyle>
            <a:lvl1pPr>
              <a:defRPr sz="900"/>
            </a:lvl1pPr>
          </a:lstStyle>
          <a:p>
            <a:fld id="{7DAA8883-E281-4F0D-9B2C-C105A0706E26}" type="slidenum">
              <a:rPr lang="es-AR" smtClean="0"/>
              <a:pPr/>
              <a:t>‹Nº›</a:t>
            </a:fld>
            <a:endParaRPr lang="es-AR"/>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bg>
      <p:bgRef idx="1002">
        <a:schemeClr val="bg1"/>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219456" y="150896"/>
            <a:ext cx="914400" cy="6400800"/>
          </a:xfrm>
        </p:spPr>
        <p:txBody>
          <a:bodyPr vert="vert270" anchor="b"/>
          <a:lstStyle>
            <a:lvl1pPr marL="0" algn="l">
              <a:buNone/>
              <a:defRPr sz="3000" b="0" cap="all" baseline="0"/>
            </a:lvl1pPr>
          </a:lstStyle>
          <a:p>
            <a:r>
              <a:rPr kumimoji="0" lang="es-ES" smtClean="0"/>
              <a:t>Haga clic para modificar el estilo de título del patrón</a:t>
            </a:r>
            <a:endParaRPr kumimoji="0" lang="en-US"/>
          </a:p>
        </p:txBody>
      </p:sp>
      <p:sp>
        <p:nvSpPr>
          <p:cNvPr id="3" name="2 Marcador de posición de imagen"/>
          <p:cNvSpPr>
            <a:spLocks noGrp="1"/>
          </p:cNvSpPr>
          <p:nvPr>
            <p:ph type="pic" idx="1"/>
          </p:nvPr>
        </p:nvSpPr>
        <p:spPr>
          <a:xfrm>
            <a:off x="1138237" y="373966"/>
            <a:ext cx="7333488" cy="5486400"/>
          </a:xfrm>
          <a:solidFill>
            <a:schemeClr val="bg2">
              <a:shade val="50000"/>
            </a:schemeClr>
          </a:solidFill>
        </p:spPr>
        <p:txBody>
          <a:bodyPr/>
          <a:lstStyle>
            <a:lvl1pPr marL="0" indent="0">
              <a:buNone/>
              <a:defRPr sz="3200"/>
            </a:lvl1pPr>
          </a:lstStyle>
          <a:p>
            <a:r>
              <a:rPr kumimoji="0" lang="es-ES" smtClean="0"/>
              <a:t>Haga clic en el icono para agregar una imagen</a:t>
            </a:r>
            <a:endParaRPr kumimoji="0" lang="en-US" dirty="0"/>
          </a:p>
        </p:txBody>
      </p:sp>
      <p:sp>
        <p:nvSpPr>
          <p:cNvPr id="4" name="3 Marcador de texto"/>
          <p:cNvSpPr>
            <a:spLocks noGrp="1"/>
          </p:cNvSpPr>
          <p:nvPr>
            <p:ph type="body" sz="half" idx="2"/>
          </p:nvPr>
        </p:nvSpPr>
        <p:spPr>
          <a:xfrm>
            <a:off x="1143000" y="5867400"/>
            <a:ext cx="7333488" cy="685800"/>
          </a:xfrm>
          <a:solidFill>
            <a:schemeClr val="accent1">
              <a:alpha val="15000"/>
            </a:schemeClr>
          </a:solidFill>
          <a:ln>
            <a:solidFill>
              <a:schemeClr val="accent1"/>
            </a:solidFill>
            <a:miter lim="800000"/>
          </a:ln>
        </p:spPr>
        <p:txBody>
          <a:bodyPr/>
          <a:lstStyle>
            <a:lvl1pPr marL="0" indent="0">
              <a:spcBef>
                <a:spcPts val="0"/>
              </a:spcBef>
              <a:buNone/>
              <a:defRPr sz="1400"/>
            </a:lvl1pPr>
            <a:lvl2pPr>
              <a:defRPr sz="1200"/>
            </a:lvl2pPr>
            <a:lvl3pPr>
              <a:defRPr sz="1000"/>
            </a:lvl3pPr>
            <a:lvl4pPr>
              <a:defRPr sz="900"/>
            </a:lvl4pPr>
            <a:lvl5pPr>
              <a:defRPr sz="900"/>
            </a:lvl5pPr>
          </a:lstStyle>
          <a:p>
            <a:pPr lvl="0" eaLnBrk="1" latinLnBrk="0" hangingPunct="1"/>
            <a:r>
              <a:rPr kumimoji="0" lang="es-ES" smtClean="0"/>
              <a:t>Haga clic para modificar el estilo de texto del patrón</a:t>
            </a:r>
          </a:p>
        </p:txBody>
      </p:sp>
      <p:sp>
        <p:nvSpPr>
          <p:cNvPr id="5" name="4 Marcador de fecha"/>
          <p:cNvSpPr>
            <a:spLocks noGrp="1"/>
          </p:cNvSpPr>
          <p:nvPr>
            <p:ph type="dt" sz="half" idx="10"/>
          </p:nvPr>
        </p:nvSpPr>
        <p:spPr>
          <a:xfrm>
            <a:off x="6108192" y="6556248"/>
            <a:ext cx="2103120" cy="301752"/>
          </a:xfrm>
        </p:spPr>
        <p:txBody>
          <a:bodyPr/>
          <a:lstStyle>
            <a:lvl1pPr>
              <a:defRPr sz="900"/>
            </a:lvl1pPr>
          </a:lstStyle>
          <a:p>
            <a:fld id="{C4FAAAE2-B964-4FB2-9F59-738B291D298B}" type="datetimeFigureOut">
              <a:rPr lang="es-AR" smtClean="0"/>
              <a:pPr/>
              <a:t>19/9/2023</a:t>
            </a:fld>
            <a:endParaRPr lang="es-AR"/>
          </a:p>
        </p:txBody>
      </p:sp>
      <p:sp>
        <p:nvSpPr>
          <p:cNvPr id="6" name="5 Marcador de pie de página"/>
          <p:cNvSpPr>
            <a:spLocks noGrp="1"/>
          </p:cNvSpPr>
          <p:nvPr>
            <p:ph type="ftr" sz="quarter" idx="11"/>
          </p:nvPr>
        </p:nvSpPr>
        <p:spPr>
          <a:xfrm>
            <a:off x="1170432" y="6557169"/>
            <a:ext cx="4948072" cy="301752"/>
          </a:xfrm>
        </p:spPr>
        <p:txBody>
          <a:bodyPr/>
          <a:lstStyle>
            <a:lvl1pPr>
              <a:defRPr sz="900"/>
            </a:lvl1pPr>
          </a:lstStyle>
          <a:p>
            <a:endParaRPr lang="es-AR"/>
          </a:p>
        </p:txBody>
      </p:sp>
      <p:sp>
        <p:nvSpPr>
          <p:cNvPr id="7" name="6 Marcador de número de diapositiva"/>
          <p:cNvSpPr>
            <a:spLocks noGrp="1"/>
          </p:cNvSpPr>
          <p:nvPr>
            <p:ph type="sldNum" sz="quarter" idx="12"/>
          </p:nvPr>
        </p:nvSpPr>
        <p:spPr>
          <a:xfrm>
            <a:off x="8217192" y="6556248"/>
            <a:ext cx="365760" cy="301752"/>
          </a:xfrm>
        </p:spPr>
        <p:txBody>
          <a:bodyPr/>
          <a:lstStyle>
            <a:lvl1pPr algn="ctr">
              <a:defRPr sz="900"/>
            </a:lvl1pPr>
          </a:lstStyle>
          <a:p>
            <a:fld id="{7DAA8883-E281-4F0D-9B2C-C105A0706E26}" type="slidenum">
              <a:rPr lang="es-AR" smtClean="0"/>
              <a:pPr/>
              <a:t>‹Nº›</a:t>
            </a:fld>
            <a:endParaRPr lang="es-AR"/>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1" name="10 Triángulo rectángulo"/>
          <p:cNvSpPr/>
          <p:nvPr/>
        </p:nvSpPr>
        <p:spPr>
          <a:xfrm>
            <a:off x="7034" y="14068"/>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cxnSp>
        <p:nvCxnSpPr>
          <p:cNvPr id="8" name="7 Conector recto"/>
          <p:cNvCxnSpPr/>
          <p:nvPr/>
        </p:nvCxnSpPr>
        <p:spPr>
          <a:xfrm>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9" name="8 Conector recto"/>
          <p:cNvCxnSpPr/>
          <p:nvPr/>
        </p:nvCxnSpPr>
        <p:spPr>
          <a:xfrm rot="10800000" flipV="1">
            <a:off x="6468794" y="4948410"/>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2" name="21 Marcador de título"/>
          <p:cNvSpPr>
            <a:spLocks noGrp="1"/>
          </p:cNvSpPr>
          <p:nvPr>
            <p:ph type="title"/>
          </p:nvPr>
        </p:nvSpPr>
        <p:spPr>
          <a:xfrm>
            <a:off x="457200" y="267494"/>
            <a:ext cx="8229600" cy="1399032"/>
          </a:xfrm>
          <a:prstGeom prst="rect">
            <a:avLst/>
          </a:prstGeom>
        </p:spPr>
        <p:txBody>
          <a:bodyPr vert="horz" anchor="ctr">
            <a:normAutofit/>
          </a:bodyPr>
          <a:lstStyle/>
          <a:p>
            <a:r>
              <a:rPr kumimoji="0" lang="es-ES" smtClean="0"/>
              <a:t>Haga clic para modificar el estilo de título del patrón</a:t>
            </a:r>
            <a:endParaRPr kumimoji="0" lang="en-US"/>
          </a:p>
        </p:txBody>
      </p:sp>
      <p:sp>
        <p:nvSpPr>
          <p:cNvPr id="13" name="12 Marcador de texto"/>
          <p:cNvSpPr>
            <a:spLocks noGrp="1"/>
          </p:cNvSpPr>
          <p:nvPr>
            <p:ph type="body" idx="1"/>
          </p:nvPr>
        </p:nvSpPr>
        <p:spPr>
          <a:xfrm>
            <a:off x="457200" y="1882808"/>
            <a:ext cx="8229600" cy="4572000"/>
          </a:xfrm>
          <a:prstGeom prst="rect">
            <a:avLst/>
          </a:prstGeom>
        </p:spPr>
        <p:txBody>
          <a:bodyPr vert="horz" anchor="t">
            <a:normAutofit/>
          </a:bodyPr>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14" name="13 Marcador de fecha"/>
          <p:cNvSpPr>
            <a:spLocks noGrp="1"/>
          </p:cNvSpPr>
          <p:nvPr>
            <p:ph type="dt" sz="half" idx="2"/>
          </p:nvPr>
        </p:nvSpPr>
        <p:spPr>
          <a:xfrm>
            <a:off x="4791456" y="6480969"/>
            <a:ext cx="2133600" cy="301752"/>
          </a:xfrm>
          <a:prstGeom prst="rect">
            <a:avLst/>
          </a:prstGeom>
        </p:spPr>
        <p:txBody>
          <a:bodyPr vert="horz" anchor="b"/>
          <a:lstStyle>
            <a:lvl1pPr algn="l" eaLnBrk="1" latinLnBrk="0" hangingPunct="1">
              <a:defRPr kumimoji="0" sz="1000" b="0">
                <a:solidFill>
                  <a:schemeClr val="tx1"/>
                </a:solidFill>
              </a:defRPr>
            </a:lvl1pPr>
          </a:lstStyle>
          <a:p>
            <a:fld id="{C4FAAAE2-B964-4FB2-9F59-738B291D298B}" type="datetimeFigureOut">
              <a:rPr lang="es-AR" smtClean="0"/>
              <a:pPr/>
              <a:t>19/9/2023</a:t>
            </a:fld>
            <a:endParaRPr lang="es-AR"/>
          </a:p>
        </p:txBody>
      </p:sp>
      <p:sp>
        <p:nvSpPr>
          <p:cNvPr id="3" name="2 Marcador de pie de página"/>
          <p:cNvSpPr>
            <a:spLocks noGrp="1"/>
          </p:cNvSpPr>
          <p:nvPr>
            <p:ph type="ftr" sz="quarter" idx="3"/>
          </p:nvPr>
        </p:nvSpPr>
        <p:spPr>
          <a:xfrm>
            <a:off x="457200" y="6481890"/>
            <a:ext cx="4260056" cy="300831"/>
          </a:xfrm>
          <a:prstGeom prst="rect">
            <a:avLst/>
          </a:prstGeom>
        </p:spPr>
        <p:txBody>
          <a:bodyPr vert="horz" anchor="b"/>
          <a:lstStyle>
            <a:lvl1pPr algn="r" eaLnBrk="1" latinLnBrk="0" hangingPunct="1">
              <a:defRPr kumimoji="0" sz="1000">
                <a:solidFill>
                  <a:schemeClr val="tx1"/>
                </a:solidFill>
              </a:defRPr>
            </a:lvl1pPr>
          </a:lstStyle>
          <a:p>
            <a:endParaRPr lang="es-AR"/>
          </a:p>
        </p:txBody>
      </p:sp>
      <p:sp>
        <p:nvSpPr>
          <p:cNvPr id="23" name="22 Marcador de número de diapositiva"/>
          <p:cNvSpPr>
            <a:spLocks noGrp="1"/>
          </p:cNvSpPr>
          <p:nvPr>
            <p:ph type="sldNum" sz="quarter" idx="4"/>
          </p:nvPr>
        </p:nvSpPr>
        <p:spPr>
          <a:xfrm>
            <a:off x="7589520" y="6480969"/>
            <a:ext cx="502920" cy="301752"/>
          </a:xfrm>
          <a:prstGeom prst="rect">
            <a:avLst/>
          </a:prstGeom>
        </p:spPr>
        <p:txBody>
          <a:bodyPr vert="horz" anchor="b"/>
          <a:lstStyle>
            <a:lvl1pPr algn="ctr" eaLnBrk="1" latinLnBrk="0" hangingPunct="1">
              <a:defRPr kumimoji="0" sz="1200">
                <a:solidFill>
                  <a:schemeClr val="tx1"/>
                </a:solidFill>
              </a:defRPr>
            </a:lvl1pPr>
          </a:lstStyle>
          <a:p>
            <a:fld id="{7DAA8883-E281-4F0D-9B2C-C105A0706E26}" type="slidenum">
              <a:rPr lang="es-AR" smtClean="0"/>
              <a:pPr/>
              <a:t>‹Nº›</a:t>
            </a:fld>
            <a:endParaRPr lang="es-AR"/>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marL="484632" algn="l" rtl="0" eaLnBrk="1" latinLnBrk="0" hangingPunct="1">
        <a:spcBef>
          <a:spcPct val="0"/>
        </a:spcBef>
        <a:buNone/>
        <a:defRPr kumimoji="0" sz="4200" kern="120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mj-lt"/>
          <a:ea typeface="+mj-ea"/>
          <a:cs typeface="+mj-cs"/>
        </a:defRPr>
      </a:lvl1pPr>
    </p:titleStyle>
    <p:bodyStyle>
      <a:lvl1pPr marL="448056"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822960" indent="-285750" algn="l" rtl="0" eaLnBrk="1" latinLnBrk="0" hangingPunct="1">
        <a:spcBef>
          <a:spcPct val="20000"/>
        </a:spcBef>
        <a:buClr>
          <a:schemeClr val="accent1"/>
        </a:buClr>
        <a:buSzPct val="95000"/>
        <a:buFont typeface="Verdana"/>
        <a:buChar char="›"/>
        <a:defRPr kumimoji="0" sz="2600" kern="1200">
          <a:solidFill>
            <a:schemeClr val="tx1"/>
          </a:solidFill>
          <a:latin typeface="+mn-lt"/>
          <a:ea typeface="+mn-ea"/>
          <a:cs typeface="+mn-cs"/>
        </a:defRPr>
      </a:lvl2pPr>
      <a:lvl3pPr marL="1106424" indent="-228600" algn="l" rtl="0" eaLnBrk="1" latinLnBrk="0" hangingPunct="1">
        <a:spcBef>
          <a:spcPct val="20000"/>
        </a:spcBef>
        <a:buClr>
          <a:schemeClr val="accent1"/>
        </a:buClr>
        <a:buFont typeface="Wingdings 2"/>
        <a:buChar char=""/>
        <a:defRPr kumimoji="0" sz="2400" kern="1200">
          <a:solidFill>
            <a:schemeClr val="tx1"/>
          </a:solidFill>
          <a:latin typeface="+mn-lt"/>
          <a:ea typeface="+mn-ea"/>
          <a:cs typeface="+mn-cs"/>
        </a:defRPr>
      </a:lvl3pPr>
      <a:lvl4pPr marL="1371600" indent="-210312" algn="l" rtl="0" eaLnBrk="1" latinLnBrk="0" hangingPunct="1">
        <a:spcBef>
          <a:spcPct val="20000"/>
        </a:spcBef>
        <a:buClr>
          <a:schemeClr val="accent1"/>
        </a:buClr>
        <a:buFont typeface="Wingdings 2"/>
        <a:buChar char=""/>
        <a:defRPr kumimoji="0" sz="2000" kern="1200">
          <a:solidFill>
            <a:schemeClr val="tx1"/>
          </a:solidFill>
          <a:latin typeface="+mn-lt"/>
          <a:ea typeface="+mn-ea"/>
          <a:cs typeface="+mn-cs"/>
        </a:defRPr>
      </a:lvl4pPr>
      <a:lvl5pPr marL="1600200" indent="-210312" algn="l" rtl="0" eaLnBrk="1" latinLnBrk="0" hangingPunct="1">
        <a:spcBef>
          <a:spcPct val="20000"/>
        </a:spcBef>
        <a:buClr>
          <a:schemeClr val="accent1">
            <a:tint val="75000"/>
          </a:schemeClr>
        </a:buClr>
        <a:buFont typeface="Wingdings 2"/>
        <a:buChar char=""/>
        <a:defRPr kumimoji="0" sz="1900" kern="1200">
          <a:solidFill>
            <a:schemeClr val="tx1"/>
          </a:solidFill>
          <a:latin typeface="+mn-lt"/>
          <a:ea typeface="+mn-ea"/>
          <a:cs typeface="+mn-cs"/>
        </a:defRPr>
      </a:lvl5pPr>
      <a:lvl6pPr marL="1828800" indent="-210312" algn="l" rtl="0" eaLnBrk="1" latinLnBrk="0" hangingPunct="1">
        <a:spcBef>
          <a:spcPct val="20000"/>
        </a:spcBef>
        <a:buClr>
          <a:schemeClr val="accent1">
            <a:tint val="75000"/>
          </a:schemeClr>
        </a:buClr>
        <a:buFont typeface="Wingdings 2"/>
        <a:buChar char=""/>
        <a:defRPr kumimoji="0" sz="1800" kern="1200">
          <a:solidFill>
            <a:schemeClr val="tx1"/>
          </a:solidFill>
          <a:latin typeface="+mn-lt"/>
          <a:ea typeface="+mn-ea"/>
          <a:cs typeface="+mn-cs"/>
        </a:defRPr>
      </a:lvl6pPr>
      <a:lvl7pPr marL="2084832" indent="-210312"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7pPr>
      <a:lvl8pPr marL="22860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8pPr>
      <a:lvl9pPr marL="25146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pPr algn="ctr"/>
            <a:r>
              <a:rPr lang="es-AR" sz="4800" dirty="0" smtClean="0"/>
              <a:t>TECNOLOGÍA </a:t>
            </a:r>
            <a:br>
              <a:rPr lang="es-AR" sz="4800" dirty="0" smtClean="0"/>
            </a:br>
            <a:r>
              <a:rPr lang="es-AR" sz="4800" dirty="0" smtClean="0"/>
              <a:t>Prof. Romina Noriega</a:t>
            </a:r>
            <a:endParaRPr lang="es-AR" sz="4800" dirty="0"/>
          </a:p>
        </p:txBody>
      </p:sp>
      <p:pic>
        <p:nvPicPr>
          <p:cNvPr id="9" name="8 Marcador de posición de imagen" descr="Screenshot_20200401-114342_WhatsApp.jpg"/>
          <p:cNvPicPr>
            <a:picLocks noGrp="1" noChangeAspect="1"/>
          </p:cNvPicPr>
          <p:nvPr>
            <p:ph idx="1"/>
          </p:nvPr>
        </p:nvPicPr>
        <p:blipFill>
          <a:blip r:embed="rId2" cstate="print"/>
          <a:srcRect l="13889" t="26563" r="13888" b="15624"/>
          <a:stretch>
            <a:fillRect/>
          </a:stretch>
        </p:blipFill>
        <p:spPr>
          <a:xfrm>
            <a:off x="3571868" y="2214554"/>
            <a:ext cx="1857388" cy="2643206"/>
          </a:xfrm>
        </p:spPr>
      </p:pic>
    </p:spTree>
  </p:cSld>
  <p:clrMapOvr>
    <a:masterClrMapping/>
  </p:clrMapOvr>
  <p:transition spd="slow" advTm="5000">
    <p:zoom dir="in"/>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lstStyle/>
          <a:p>
            <a:pPr algn="ctr"/>
            <a:r>
              <a:rPr lang="es-AR" dirty="0" smtClean="0"/>
              <a:t>LOS RECURSOS RENOVABLES</a:t>
            </a:r>
            <a:endParaRPr lang="es-AR" dirty="0"/>
          </a:p>
        </p:txBody>
      </p:sp>
      <p:sp>
        <p:nvSpPr>
          <p:cNvPr id="3" name="2 Subtítulo"/>
          <p:cNvSpPr>
            <a:spLocks noGrp="1"/>
          </p:cNvSpPr>
          <p:nvPr>
            <p:ph type="subTitle" idx="1"/>
          </p:nvPr>
        </p:nvSpPr>
        <p:spPr>
          <a:xfrm>
            <a:off x="540544" y="2250280"/>
            <a:ext cx="8062912" cy="2821794"/>
          </a:xfrm>
        </p:spPr>
        <p:txBody>
          <a:bodyPr>
            <a:normAutofit fontScale="92500"/>
          </a:bodyPr>
          <a:lstStyle/>
          <a:p>
            <a:r>
              <a:rPr lang="es-AR" dirty="0" smtClean="0"/>
              <a:t>Son usados para cubrir las demandas energéticas, presentan en relación con los no renovables, la ventaja de ser inagotables, al menos a escala humana. Entre los recursos renovables mas utilizados en la actualidad se encuentran el agua, el sol y el viento.</a:t>
            </a:r>
            <a:endParaRPr lang="es-AR" dirty="0"/>
          </a:p>
        </p:txBody>
      </p:sp>
    </p:spTree>
  </p:cSld>
  <p:clrMapOvr>
    <a:masterClrMapping/>
  </p:clrMapOvr>
  <p:transition spd="slow" advTm="10000">
    <p:pull dir="ld"/>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AR" dirty="0" smtClean="0"/>
              <a:t>El agua</a:t>
            </a:r>
            <a:endParaRPr lang="es-AR" dirty="0"/>
          </a:p>
        </p:txBody>
      </p:sp>
      <p:sp>
        <p:nvSpPr>
          <p:cNvPr id="3" name="2 Marcador de contenido"/>
          <p:cNvSpPr>
            <a:spLocks noGrp="1"/>
          </p:cNvSpPr>
          <p:nvPr>
            <p:ph idx="1"/>
          </p:nvPr>
        </p:nvSpPr>
        <p:spPr>
          <a:xfrm>
            <a:off x="457200" y="1882808"/>
            <a:ext cx="8229600" cy="3475018"/>
          </a:xfrm>
        </p:spPr>
        <p:txBody>
          <a:bodyPr/>
          <a:lstStyle/>
          <a:p>
            <a:r>
              <a:rPr lang="es-AR" dirty="0" smtClean="0"/>
              <a:t>La caída del agua desde una cierta altura genera energía de movimiento, que puede ser aprovechada para obtener electricidad. La energía conseguida de esta manera recibe el nombre de energía hidráulica o energía hidroeléctrica. </a:t>
            </a:r>
            <a:endParaRPr lang="es-AR" dirty="0"/>
          </a:p>
        </p:txBody>
      </p:sp>
    </p:spTree>
  </p:cSld>
  <p:clrMapOvr>
    <a:masterClrMapping/>
  </p:clrMapOvr>
  <p:transition spd="slow" advTm="5000">
    <p:pull dir="rd"/>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Marcador de contenido"/>
          <p:cNvSpPr>
            <a:spLocks noGrp="1"/>
          </p:cNvSpPr>
          <p:nvPr>
            <p:ph idx="1"/>
          </p:nvPr>
        </p:nvSpPr>
        <p:spPr>
          <a:xfrm>
            <a:off x="457200" y="428604"/>
            <a:ext cx="8229600" cy="6026204"/>
          </a:xfrm>
        </p:spPr>
        <p:txBody>
          <a:bodyPr>
            <a:normAutofit lnSpcReduction="10000"/>
          </a:bodyPr>
          <a:lstStyle/>
          <a:p>
            <a:r>
              <a:rPr lang="es-AR" dirty="0" smtClean="0"/>
              <a:t>Cuanto mayor sea el desnivel y el caudal a caer, mayor será la energía que origine. Para lograr esto se construyen estructuras de hormigón, denominadas diques o presas de contención.</a:t>
            </a:r>
          </a:p>
          <a:p>
            <a:r>
              <a:rPr lang="es-AR" dirty="0" smtClean="0"/>
              <a:t>Los recursos hídricos ofrecen innumerables posibilidades para el crecimiento de una región. Generan corriente eléctrica, que puede aprovecharse en el mismo lugar o ser trasladada a regiones lejanas, mediante cables de alta tensión. </a:t>
            </a:r>
          </a:p>
        </p:txBody>
      </p:sp>
    </p:spTree>
  </p:cSld>
  <p:clrMapOvr>
    <a:masterClrMapping/>
  </p:clrMapOvr>
  <p:transition spd="slow" advTm="7000">
    <p:circl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AR" dirty="0" smtClean="0"/>
              <a:t>El Sol</a:t>
            </a:r>
            <a:endParaRPr lang="es-AR" dirty="0"/>
          </a:p>
        </p:txBody>
      </p:sp>
      <p:sp>
        <p:nvSpPr>
          <p:cNvPr id="3" name="2 Marcador de contenido"/>
          <p:cNvSpPr>
            <a:spLocks noGrp="1"/>
          </p:cNvSpPr>
          <p:nvPr>
            <p:ph idx="1"/>
          </p:nvPr>
        </p:nvSpPr>
        <p:spPr/>
        <p:txBody>
          <a:bodyPr>
            <a:normAutofit lnSpcReduction="10000"/>
          </a:bodyPr>
          <a:lstStyle/>
          <a:p>
            <a:r>
              <a:rPr lang="es-AR" dirty="0" smtClean="0"/>
              <a:t>El Sol esta formado principalmente por hidrogeno y helio. En su interior se producen violentas reacciones químicas, en las que los átomos de hidrogeno se fusionan para formar átomos de helio; por eso se las denomina reacciones de fusión nuclear.</a:t>
            </a:r>
          </a:p>
          <a:p>
            <a:r>
              <a:rPr lang="es-AR" dirty="0" smtClean="0"/>
              <a:t>En estas reacciones, como en todas las reacciones nucleares, liberan grandes cantidades de energía.</a:t>
            </a:r>
          </a:p>
        </p:txBody>
      </p:sp>
    </p:spTree>
  </p:cSld>
  <p:clrMapOvr>
    <a:masterClrMapping/>
  </p:clrMapOvr>
  <p:transition spd="slow" advTm="9000">
    <p:strips/>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428604"/>
            <a:ext cx="8229600" cy="6026204"/>
          </a:xfrm>
        </p:spPr>
        <p:txBody>
          <a:bodyPr/>
          <a:lstStyle/>
          <a:p>
            <a:r>
              <a:rPr lang="es-AR" dirty="0" smtClean="0"/>
              <a:t>Esa energía llega a nosotros en forma de  radiación luminosa.</a:t>
            </a:r>
          </a:p>
          <a:p>
            <a:r>
              <a:rPr lang="es-AR" dirty="0" smtClean="0"/>
              <a:t>La energía solar puede aprovecharse para producir calor y electricidad. Para su transformación en energía calórica, se utilizan los </a:t>
            </a:r>
            <a:r>
              <a:rPr lang="es-AR" b="1" dirty="0" smtClean="0"/>
              <a:t>colectores planos</a:t>
            </a:r>
            <a:r>
              <a:rPr lang="es-AR" dirty="0" smtClean="0"/>
              <a:t>. Estos son dispositivos que constan con una o varias placas, que reciben la luz solar, y de una cañería con forma de serpentina en su interior. Por un extremo del conducto ingresa agua fría. </a:t>
            </a:r>
            <a:endParaRPr lang="es-AR" dirty="0"/>
          </a:p>
        </p:txBody>
      </p:sp>
    </p:spTree>
  </p:cSld>
  <p:clrMapOvr>
    <a:masterClrMapping/>
  </p:clrMapOvr>
  <p:transition spd="slow" advTm="7000">
    <p:newsflash/>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28596" y="1142984"/>
            <a:ext cx="8229600" cy="3571876"/>
          </a:xfrm>
        </p:spPr>
        <p:txBody>
          <a:bodyPr/>
          <a:lstStyle/>
          <a:p>
            <a:r>
              <a:rPr lang="es-AR" dirty="0" smtClean="0"/>
              <a:t>El agua, al atravesar el colector, recibe energía radiante del Sol y aumenta su temperatura por la transformación de esta energía en energía calórica. Por el otro extremo del conducto sale agua caliente. Este dispositivo es muy utilizado en para calefaccionar viviendas.</a:t>
            </a:r>
          </a:p>
          <a:p>
            <a:pPr>
              <a:buNone/>
            </a:pPr>
            <a:endParaRPr lang="es-AR" dirty="0"/>
          </a:p>
        </p:txBody>
      </p:sp>
    </p:spTree>
  </p:cSld>
  <p:clrMapOvr>
    <a:masterClrMapping/>
  </p:clrMapOvr>
  <p:transition spd="slow" advTm="5000">
    <p:pull dir="d"/>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AR" dirty="0" smtClean="0"/>
              <a:t>El viento</a:t>
            </a:r>
            <a:endParaRPr lang="es-AR" dirty="0"/>
          </a:p>
        </p:txBody>
      </p:sp>
      <p:sp>
        <p:nvSpPr>
          <p:cNvPr id="3" name="2 Marcador de contenido"/>
          <p:cNvSpPr>
            <a:spLocks noGrp="1"/>
          </p:cNvSpPr>
          <p:nvPr>
            <p:ph idx="1"/>
          </p:nvPr>
        </p:nvSpPr>
        <p:spPr>
          <a:xfrm>
            <a:off x="428596" y="1428736"/>
            <a:ext cx="8229600" cy="4572000"/>
          </a:xfrm>
        </p:spPr>
        <p:txBody>
          <a:bodyPr>
            <a:normAutofit fontScale="92500"/>
          </a:bodyPr>
          <a:lstStyle/>
          <a:p>
            <a:r>
              <a:rPr lang="es-AR" dirty="0" smtClean="0"/>
              <a:t>La energía utilizada por el viento es conocida como energía eólica.</a:t>
            </a:r>
          </a:p>
          <a:p>
            <a:r>
              <a:rPr lang="es-AR" dirty="0" smtClean="0"/>
              <a:t>La transformación de la energía eólica en energía eléctrica se lleva a cabo mediante equipos denominados aerogeneradores, compuestos por una hélice que gira por acción del viento. En su extremo inferior poseen un generador de corriente que, al ser accionado por el movimiento de la hélice, produce energía eléctrica.</a:t>
            </a:r>
            <a:endParaRPr lang="es-AR" dirty="0"/>
          </a:p>
        </p:txBody>
      </p:sp>
    </p:spTree>
  </p:cSld>
  <p:clrMapOvr>
    <a:masterClrMapping/>
  </p:clrMapOvr>
  <p:transition advTm="5000">
    <p:pull dir="u"/>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428604"/>
            <a:ext cx="8229600" cy="6026204"/>
          </a:xfrm>
        </p:spPr>
        <p:txBody>
          <a:bodyPr/>
          <a:lstStyle/>
          <a:p>
            <a:r>
              <a:rPr lang="es-AR" dirty="0" smtClean="0"/>
              <a:t>Una central eólica esta formada por varios aerogeneradores. Para instalar una central eólica es necesario realizar una serie d estudios previos en la zona, para analizar la periodicidad y la velocidad de los vientos. Si la circulación de viento no se da durante la mayor parte del año y la velocidad promedio y constante es menor a </a:t>
            </a:r>
            <a:r>
              <a:rPr lang="es-AR" dirty="0" err="1" smtClean="0"/>
              <a:t>30km</a:t>
            </a:r>
            <a:r>
              <a:rPr lang="es-AR" dirty="0" smtClean="0"/>
              <a:t>/h, el lugar no es apto para la instalación de una central eólica</a:t>
            </a:r>
            <a:endParaRPr lang="es-AR" dirty="0"/>
          </a:p>
        </p:txBody>
      </p:sp>
    </p:spTree>
  </p:cSld>
  <p:clrMapOvr>
    <a:masterClrMapping/>
  </p:clrMapOvr>
  <p:transition advTm="4000">
    <p:dissolve/>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río">
  <a:themeElements>
    <a:clrScheme name="Brío">
      <a:dk1>
        <a:sysClr val="windowText" lastClr="000000"/>
      </a:dk1>
      <a:lt1>
        <a:sysClr val="window" lastClr="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Brío">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Brío">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phClr"/>
            </a:contourClr>
          </a:sp3d>
        </a:effectStyle>
      </a:effectStyleLst>
      <a:bgFillStyleLst>
        <a:solidFill>
          <a:schemeClr val="phClr"/>
        </a:solidFill>
        <a:gradFill rotWithShape="1">
          <a:gsLst>
            <a:gs pos="0">
              <a:schemeClr val="phClr">
                <a:shade val="48000"/>
                <a:satMod val="230000"/>
              </a:schemeClr>
            </a:gs>
            <a:gs pos="60000">
              <a:schemeClr val="phClr">
                <a:shade val="92000"/>
                <a:satMod val="230000"/>
              </a:schemeClr>
            </a:gs>
            <a:gs pos="100000">
              <a:schemeClr val="phClr">
                <a:tint val="85000"/>
                <a:satMod val="400000"/>
              </a:schemeClr>
            </a:gs>
          </a:gsLst>
          <a:lin ang="5400000" scaled="0"/>
        </a:gradFill>
        <a:blipFill>
          <a:blip xmlns:r="http://schemas.openxmlformats.org/officeDocument/2006/relationships" r:embed="rId1">
            <a:duotone>
              <a:schemeClr val="phClr">
                <a:shade val="1200"/>
                <a:satMod val="150000"/>
              </a:schemeClr>
              <a:schemeClr val="phClr">
                <a:tint val="90000"/>
                <a:satMod val="150000"/>
              </a:schemeClr>
            </a:duotone>
          </a:blip>
          <a:tile tx="0" ty="0" sx="70000" sy="7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Verve</Template>
  <TotalTime>125</TotalTime>
  <Words>487</Words>
  <Application>Microsoft Office PowerPoint</Application>
  <PresentationFormat>Presentación en pantalla (4:3)</PresentationFormat>
  <Paragraphs>17</Paragraphs>
  <Slides>9</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9</vt:i4>
      </vt:variant>
    </vt:vector>
  </HeadingPairs>
  <TitlesOfParts>
    <vt:vector size="13" baseType="lpstr">
      <vt:lpstr>Century Gothic</vt:lpstr>
      <vt:lpstr>Verdana</vt:lpstr>
      <vt:lpstr>Wingdings 2</vt:lpstr>
      <vt:lpstr>Brío</vt:lpstr>
      <vt:lpstr>TECNOLOGÍA  Prof. Romina Noriega</vt:lpstr>
      <vt:lpstr>LOS RECURSOS RENOVABLES</vt:lpstr>
      <vt:lpstr>El agua</vt:lpstr>
      <vt:lpstr>Presentación de PowerPoint</vt:lpstr>
      <vt:lpstr>El Sol</vt:lpstr>
      <vt:lpstr>Presentación de PowerPoint</vt:lpstr>
      <vt:lpstr>Presentación de PowerPoint</vt:lpstr>
      <vt:lpstr>El viento</vt:lpstr>
      <vt:lpstr>Presentación de PowerPoint</vt:lpstr>
    </vt:vector>
  </TitlesOfParts>
  <Company>SystemNet Computer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RECURSOS RENOVABLES</dc:title>
  <dc:creator>NETBOOK</dc:creator>
  <cp:lastModifiedBy>Usuario de Windows</cp:lastModifiedBy>
  <cp:revision>16</cp:revision>
  <dcterms:created xsi:type="dcterms:W3CDTF">2020-06-02T14:07:58Z</dcterms:created>
  <dcterms:modified xsi:type="dcterms:W3CDTF">2023-09-19T11:04:50Z</dcterms:modified>
</cp:coreProperties>
</file>