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de Windows" initials="UdW" lastIdx="2" clrIdx="0">
    <p:extLst>
      <p:ext uri="{19B8F6BF-5375-455C-9EA6-DF929625EA0E}">
        <p15:presenceInfo xmlns:p15="http://schemas.microsoft.com/office/powerpoint/2012/main" userId="Usuario de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61930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579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089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799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416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1246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5437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853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6661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675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1521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C523126-5872-47B0-8673-9A02C0CCD9FD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1FCFCCE-8879-490D-8C55-9558CA48AF4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1297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86661" y="3280659"/>
            <a:ext cx="8092440" cy="1225598"/>
          </a:xfrm>
        </p:spPr>
        <p:txBody>
          <a:bodyPr>
            <a:normAutofit/>
          </a:bodyPr>
          <a:lstStyle/>
          <a:p>
            <a:r>
              <a:rPr lang="es-AR" sz="2700" dirty="0" err="1" smtClean="0">
                <a:solidFill>
                  <a:schemeClr val="bg1"/>
                </a:solidFill>
              </a:rPr>
              <a:t>I’m</a:t>
            </a:r>
            <a:r>
              <a:rPr lang="es-AR" sz="2700" dirty="0" smtClean="0">
                <a:solidFill>
                  <a:schemeClr val="bg1"/>
                </a:solidFill>
              </a:rPr>
              <a:t> </a:t>
            </a:r>
            <a:r>
              <a:rPr lang="es-AR" sz="2700" dirty="0" err="1" smtClean="0">
                <a:solidFill>
                  <a:schemeClr val="bg1"/>
                </a:solidFill>
              </a:rPr>
              <a:t>going</a:t>
            </a:r>
            <a:r>
              <a:rPr lang="es-AR" sz="2700" dirty="0" smtClean="0">
                <a:solidFill>
                  <a:schemeClr val="bg1"/>
                </a:solidFill>
              </a:rPr>
              <a:t> to </a:t>
            </a:r>
            <a:r>
              <a:rPr lang="es-AR" sz="2700" dirty="0" err="1" smtClean="0">
                <a:solidFill>
                  <a:schemeClr val="bg1"/>
                </a:solidFill>
              </a:rPr>
              <a:t>talk</a:t>
            </a:r>
            <a:r>
              <a:rPr lang="es-AR" sz="2700" dirty="0" smtClean="0">
                <a:solidFill>
                  <a:schemeClr val="bg1"/>
                </a:solidFill>
              </a:rPr>
              <a:t> a Little </a:t>
            </a:r>
            <a:r>
              <a:rPr lang="es-AR" sz="2700" dirty="0" err="1" smtClean="0">
                <a:solidFill>
                  <a:schemeClr val="bg1"/>
                </a:solidFill>
              </a:rPr>
              <a:t>about</a:t>
            </a:r>
            <a:r>
              <a:rPr lang="es-AR" sz="2700" dirty="0" smtClean="0">
                <a:solidFill>
                  <a:schemeClr val="bg1"/>
                </a:solidFill>
              </a:rPr>
              <a:t> </a:t>
            </a:r>
            <a:r>
              <a:rPr lang="es-AR" sz="2700" dirty="0" err="1" smtClean="0">
                <a:solidFill>
                  <a:schemeClr val="bg1"/>
                </a:solidFill>
              </a:rPr>
              <a:t>Spreen’s</a:t>
            </a:r>
            <a:r>
              <a:rPr lang="es-AR" sz="2700" dirty="0" smtClean="0">
                <a:solidFill>
                  <a:schemeClr val="bg1"/>
                </a:solidFill>
              </a:rPr>
              <a:t> </a:t>
            </a:r>
            <a:r>
              <a:rPr lang="es-AR" sz="2700" dirty="0" err="1" smtClean="0">
                <a:solidFill>
                  <a:schemeClr val="bg1"/>
                </a:solidFill>
              </a:rPr>
              <a:t>life</a:t>
            </a:r>
            <a:endParaRPr lang="es-AR" sz="2700" dirty="0">
              <a:solidFill>
                <a:schemeClr val="bg1"/>
              </a:solidFill>
            </a:endParaRPr>
          </a:p>
        </p:txBody>
      </p:sp>
      <p:sp>
        <p:nvSpPr>
          <p:cNvPr id="6" name="Triángulo rectángulo 5"/>
          <p:cNvSpPr/>
          <p:nvPr/>
        </p:nvSpPr>
        <p:spPr>
          <a:xfrm rot="16200000">
            <a:off x="10599137" y="5265137"/>
            <a:ext cx="1528354" cy="1657372"/>
          </a:xfrm>
          <a:prstGeom prst="rt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Rectángulo 1"/>
          <p:cNvSpPr/>
          <p:nvPr/>
        </p:nvSpPr>
        <p:spPr>
          <a:xfrm>
            <a:off x="648790" y="298477"/>
            <a:ext cx="5682343" cy="1272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648790" y="15673"/>
            <a:ext cx="6183086" cy="1590765"/>
          </a:xfrm>
        </p:spPr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Presentation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0" y="6211669"/>
            <a:ext cx="2991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/>
              <a:t>Nombre:Guadalupe</a:t>
            </a:r>
            <a:r>
              <a:rPr lang="es-AR" dirty="0" smtClean="0"/>
              <a:t> Segura</a:t>
            </a:r>
            <a:endParaRPr lang="es-AR" dirty="0"/>
          </a:p>
        </p:txBody>
      </p:sp>
      <p:sp>
        <p:nvSpPr>
          <p:cNvPr id="4" name="Rectángulo 3"/>
          <p:cNvSpPr/>
          <p:nvPr/>
        </p:nvSpPr>
        <p:spPr>
          <a:xfrm>
            <a:off x="4941028" y="1567334"/>
            <a:ext cx="3958045" cy="1415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CuadroTexto 7"/>
          <p:cNvSpPr txBox="1"/>
          <p:nvPr/>
        </p:nvSpPr>
        <p:spPr>
          <a:xfrm>
            <a:off x="5290458" y="1608798"/>
            <a:ext cx="478697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7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Spreen</a:t>
            </a:r>
            <a:endParaRPr lang="es-AR" sz="7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773456" y="1919151"/>
            <a:ext cx="2812867" cy="318145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redondeado 9"/>
          <p:cNvSpPr/>
          <p:nvPr/>
        </p:nvSpPr>
        <p:spPr>
          <a:xfrm>
            <a:off x="3279864" y="4036423"/>
            <a:ext cx="3051269" cy="282157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1026" name="Picture 2" descr="Todo lo que debes saber del streamer argentino Spree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1" t="20998" r="8178"/>
          <a:stretch/>
        </p:blipFill>
        <p:spPr bwMode="auto">
          <a:xfrm>
            <a:off x="1001511" y="2152767"/>
            <a:ext cx="2356755" cy="2732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stagram photo by Spreen ♡ • Aug 8, 2023 at 3:08 P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146" y="4189758"/>
            <a:ext cx="2380704" cy="244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5428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936" y="212021"/>
            <a:ext cx="9857232" cy="1688123"/>
          </a:xfrm>
        </p:spPr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                         ¿</a:t>
            </a:r>
            <a:r>
              <a:rPr lang="es-AR" dirty="0" err="1" smtClean="0">
                <a:solidFill>
                  <a:schemeClr val="bg1"/>
                </a:solidFill>
              </a:rPr>
              <a:t>Who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Spreen</a:t>
            </a:r>
            <a:r>
              <a:rPr lang="es-AR" dirty="0" smtClean="0">
                <a:solidFill>
                  <a:schemeClr val="bg1"/>
                </a:solidFill>
              </a:rPr>
              <a:t>?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1935011" y="2321680"/>
            <a:ext cx="8911180" cy="4829639"/>
          </a:xfrm>
        </p:spPr>
        <p:txBody>
          <a:bodyPr/>
          <a:lstStyle/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☆</a:t>
            </a:r>
            <a:r>
              <a:rPr lang="es-AR" dirty="0" err="1" smtClean="0">
                <a:solidFill>
                  <a:schemeClr val="bg1"/>
                </a:solidFill>
              </a:rPr>
              <a:t>Spreen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the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number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one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youtuber</a:t>
            </a:r>
            <a:r>
              <a:rPr lang="es-AR" dirty="0" smtClean="0">
                <a:solidFill>
                  <a:schemeClr val="bg1"/>
                </a:solidFill>
              </a:rPr>
              <a:t> and </a:t>
            </a:r>
            <a:r>
              <a:rPr lang="es-AR" dirty="0" err="1" smtClean="0">
                <a:solidFill>
                  <a:schemeClr val="bg1"/>
                </a:solidFill>
              </a:rPr>
              <a:t>streamer</a:t>
            </a:r>
            <a:r>
              <a:rPr lang="es-AR" dirty="0" smtClean="0">
                <a:solidFill>
                  <a:schemeClr val="bg1"/>
                </a:solidFill>
              </a:rPr>
              <a:t> in Argentina and </a:t>
            </a:r>
            <a:r>
              <a:rPr lang="es-AR" dirty="0" err="1" smtClean="0">
                <a:solidFill>
                  <a:schemeClr val="bg1"/>
                </a:solidFill>
              </a:rPr>
              <a:t>his</a:t>
            </a:r>
            <a:r>
              <a:rPr lang="es-AR" dirty="0" smtClean="0">
                <a:solidFill>
                  <a:schemeClr val="bg1"/>
                </a:solidFill>
              </a:rPr>
              <a:t> real </a:t>
            </a:r>
            <a:r>
              <a:rPr lang="es-AR" dirty="0" err="1" smtClean="0">
                <a:solidFill>
                  <a:schemeClr val="bg1"/>
                </a:solidFill>
              </a:rPr>
              <a:t>name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Ivan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Raul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Buhajeruk,he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was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born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on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october</a:t>
            </a:r>
            <a:r>
              <a:rPr lang="es-AR" dirty="0" smtClean="0">
                <a:solidFill>
                  <a:schemeClr val="bg1"/>
                </a:solidFill>
              </a:rPr>
              <a:t> 11,2000 in Santa Fe and </a:t>
            </a:r>
            <a:r>
              <a:rPr lang="es-AR" dirty="0" err="1" smtClean="0">
                <a:solidFill>
                  <a:schemeClr val="bg1"/>
                </a:solidFill>
              </a:rPr>
              <a:t>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currently</a:t>
            </a:r>
            <a:r>
              <a:rPr lang="es-AR" dirty="0" smtClean="0">
                <a:solidFill>
                  <a:schemeClr val="bg1"/>
                </a:solidFill>
              </a:rPr>
              <a:t> 23 </a:t>
            </a:r>
            <a:r>
              <a:rPr lang="es-AR" dirty="0" err="1" smtClean="0">
                <a:solidFill>
                  <a:schemeClr val="bg1"/>
                </a:solidFill>
              </a:rPr>
              <a:t>years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old</a:t>
            </a:r>
            <a:r>
              <a:rPr lang="es-AR" dirty="0" smtClean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2054" name="Picture 6" descr="Pin en spreen&lt;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41627">
            <a:off x="7675762" y="3644988"/>
            <a:ext cx="1946993" cy="245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otos De SpreenDMC - 25: chiquito #3 - Wattpad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1" r="5489"/>
          <a:stretch/>
        </p:blipFill>
        <p:spPr bwMode="auto">
          <a:xfrm rot="593090">
            <a:off x="9542745" y="3821626"/>
            <a:ext cx="2091237" cy="2355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Spreen 🥇 but in English (ia) (@spreentranslate) / 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052" y="3922458"/>
            <a:ext cx="2416629" cy="2416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1566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0505" y="295795"/>
            <a:ext cx="11282289" cy="1395527"/>
          </a:xfrm>
        </p:spPr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¿</a:t>
            </a:r>
            <a:r>
              <a:rPr lang="es-AR" dirty="0" err="1" smtClean="0">
                <a:solidFill>
                  <a:schemeClr val="bg1"/>
                </a:solidFill>
              </a:rPr>
              <a:t>How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your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family</a:t>
            </a:r>
            <a:r>
              <a:rPr lang="es-AR" dirty="0" smtClean="0">
                <a:solidFill>
                  <a:schemeClr val="bg1"/>
                </a:solidFill>
              </a:rPr>
              <a:t> and Friends </a:t>
            </a:r>
            <a:r>
              <a:rPr lang="es-AR" dirty="0" err="1" smtClean="0">
                <a:solidFill>
                  <a:schemeClr val="bg1"/>
                </a:solidFill>
              </a:rPr>
              <a:t>composed</a:t>
            </a:r>
            <a:r>
              <a:rPr lang="es-AR" dirty="0" smtClean="0">
                <a:solidFill>
                  <a:schemeClr val="bg1"/>
                </a:solidFill>
              </a:rPr>
              <a:t>?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2211" y="1969477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☆</a:t>
            </a:r>
            <a:r>
              <a:rPr lang="es-AR" dirty="0" err="1" smtClean="0">
                <a:solidFill>
                  <a:schemeClr val="bg1"/>
                </a:solidFill>
              </a:rPr>
              <a:t>His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family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made</a:t>
            </a:r>
            <a:r>
              <a:rPr lang="es-AR" dirty="0" smtClean="0">
                <a:solidFill>
                  <a:schemeClr val="bg1"/>
                </a:solidFill>
              </a:rPr>
              <a:t> up of </a:t>
            </a:r>
            <a:r>
              <a:rPr lang="es-AR" dirty="0" err="1" smtClean="0">
                <a:solidFill>
                  <a:schemeClr val="bg1"/>
                </a:solidFill>
              </a:rPr>
              <a:t>his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mother</a:t>
            </a:r>
            <a:r>
              <a:rPr lang="es-AR" dirty="0" smtClean="0">
                <a:solidFill>
                  <a:schemeClr val="bg1"/>
                </a:solidFill>
              </a:rPr>
              <a:t>, </a:t>
            </a:r>
            <a:r>
              <a:rPr lang="es-AR" dirty="0" err="1" smtClean="0">
                <a:solidFill>
                  <a:schemeClr val="bg1"/>
                </a:solidFill>
              </a:rPr>
              <a:t>father</a:t>
            </a:r>
            <a:r>
              <a:rPr lang="es-AR" dirty="0" smtClean="0">
                <a:solidFill>
                  <a:schemeClr val="bg1"/>
                </a:solidFill>
              </a:rPr>
              <a:t> and </a:t>
            </a:r>
            <a:r>
              <a:rPr lang="es-AR" dirty="0" err="1" smtClean="0">
                <a:solidFill>
                  <a:schemeClr val="bg1"/>
                </a:solidFill>
              </a:rPr>
              <a:t>his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older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sister.Now</a:t>
            </a:r>
            <a:r>
              <a:rPr lang="es-AR" dirty="0" smtClean="0">
                <a:solidFill>
                  <a:schemeClr val="bg1"/>
                </a:solidFill>
              </a:rPr>
              <a:t> he </a:t>
            </a:r>
            <a:r>
              <a:rPr lang="es-AR" dirty="0" err="1" smtClean="0">
                <a:solidFill>
                  <a:schemeClr val="bg1"/>
                </a:solidFill>
              </a:rPr>
              <a:t>lives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alone</a:t>
            </a:r>
            <a:r>
              <a:rPr lang="es-AR" dirty="0" smtClean="0">
                <a:solidFill>
                  <a:schemeClr val="bg1"/>
                </a:solidFill>
              </a:rPr>
              <a:t> and has </a:t>
            </a:r>
            <a:r>
              <a:rPr lang="es-AR" dirty="0" err="1" smtClean="0">
                <a:solidFill>
                  <a:schemeClr val="bg1"/>
                </a:solidFill>
              </a:rPr>
              <a:t>kitten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called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Micha.He</a:t>
            </a:r>
            <a:r>
              <a:rPr lang="es-AR" dirty="0" smtClean="0">
                <a:solidFill>
                  <a:schemeClr val="bg1"/>
                </a:solidFill>
              </a:rPr>
              <a:t> has </a:t>
            </a:r>
            <a:r>
              <a:rPr lang="es-AR" dirty="0" err="1" smtClean="0">
                <a:solidFill>
                  <a:schemeClr val="bg1"/>
                </a:solidFill>
              </a:rPr>
              <a:t>many</a:t>
            </a:r>
            <a:r>
              <a:rPr lang="es-AR" dirty="0" smtClean="0">
                <a:solidFill>
                  <a:schemeClr val="bg1"/>
                </a:solidFill>
              </a:rPr>
              <a:t> Friends </a:t>
            </a:r>
            <a:r>
              <a:rPr lang="es-AR" dirty="0" err="1" smtClean="0">
                <a:solidFill>
                  <a:schemeClr val="bg1"/>
                </a:solidFill>
              </a:rPr>
              <a:t>but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his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most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important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friends</a:t>
            </a:r>
            <a:r>
              <a:rPr lang="es-AR" dirty="0" smtClean="0">
                <a:solidFill>
                  <a:schemeClr val="bg1"/>
                </a:solidFill>
              </a:rPr>
              <a:t> are </a:t>
            </a:r>
            <a:r>
              <a:rPr lang="es-AR" dirty="0" err="1" smtClean="0">
                <a:solidFill>
                  <a:schemeClr val="bg1"/>
                </a:solidFill>
              </a:rPr>
              <a:t>Carre,Uni,Ale,Goncho</a:t>
            </a:r>
            <a:r>
              <a:rPr lang="es-AR" dirty="0" smtClean="0"/>
              <a:t> </a:t>
            </a:r>
            <a:r>
              <a:rPr lang="es-AR" dirty="0" smtClean="0">
                <a:solidFill>
                  <a:schemeClr val="bg1"/>
                </a:solidFill>
              </a:rPr>
              <a:t>and </a:t>
            </a:r>
            <a:r>
              <a:rPr lang="es-AR" dirty="0" err="1" smtClean="0">
                <a:solidFill>
                  <a:schemeClr val="bg1"/>
                </a:solidFill>
              </a:rPr>
              <a:t>Oscu</a:t>
            </a:r>
            <a:r>
              <a:rPr lang="es-AR" dirty="0" smtClean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078" name="Picture 6" descr="Pin en Fotos de spree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9" b="18391"/>
          <a:stretch/>
        </p:blipFill>
        <p:spPr bwMode="auto">
          <a:xfrm rot="21333095">
            <a:off x="7639285" y="3090393"/>
            <a:ext cx="2677055" cy="2197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espuesta a @spcaty ÉSTA AMISTAD &gt;&gt;&gt; #spreen #spreendmc #carrera #car... |  TikTo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8367">
            <a:off x="9804106" y="306177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Spreen Updates on X: &quot;📲| Spreen aparece en un posteo de UP disco junto a  Ale 🔗https://t.co/RWUdMkle3W https://t.co/9qHUh0aZIm&quot; / X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32" r="7163" b="21626"/>
          <a:stretch/>
        </p:blipFill>
        <p:spPr bwMode="auto">
          <a:xfrm rot="802395">
            <a:off x="7517961" y="4743009"/>
            <a:ext cx="2110515" cy="1896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spreen y oscu | Captain hat, Hats, Fashion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2" r="13219"/>
          <a:stretch/>
        </p:blipFill>
        <p:spPr bwMode="auto">
          <a:xfrm rot="208214">
            <a:off x="9660280" y="5021706"/>
            <a:ext cx="2210518" cy="1834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spreen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00" b="10092"/>
          <a:stretch/>
        </p:blipFill>
        <p:spPr bwMode="auto">
          <a:xfrm rot="20989751">
            <a:off x="259071" y="4550690"/>
            <a:ext cx="1884916" cy="215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2830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3769" y="164201"/>
            <a:ext cx="10738166" cy="1188720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¿</a:t>
            </a:r>
            <a:r>
              <a:rPr lang="es-AR" dirty="0" err="1" smtClean="0">
                <a:solidFill>
                  <a:schemeClr val="bg1"/>
                </a:solidFill>
              </a:rPr>
              <a:t>What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did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Spreen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achieve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throughout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his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career</a:t>
            </a:r>
            <a:r>
              <a:rPr lang="es-AR" dirty="0" smtClean="0">
                <a:solidFill>
                  <a:schemeClr val="bg1"/>
                </a:solidFill>
              </a:rPr>
              <a:t> as a </a:t>
            </a:r>
            <a:r>
              <a:rPr lang="es-AR" dirty="0" err="1" smtClean="0">
                <a:solidFill>
                  <a:schemeClr val="bg1"/>
                </a:solidFill>
              </a:rPr>
              <a:t>streamer</a:t>
            </a:r>
            <a:r>
              <a:rPr lang="es-AR" dirty="0" smtClean="0">
                <a:solidFill>
                  <a:schemeClr val="bg1"/>
                </a:solidFill>
              </a:rPr>
              <a:t> and </a:t>
            </a:r>
            <a:r>
              <a:rPr lang="es-AR" dirty="0" err="1" smtClean="0">
                <a:solidFill>
                  <a:schemeClr val="bg1"/>
                </a:solidFill>
              </a:rPr>
              <a:t>youtuber</a:t>
            </a:r>
            <a:r>
              <a:rPr lang="es-AR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9228" y="1745184"/>
            <a:ext cx="10019709" cy="4137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>
                <a:solidFill>
                  <a:schemeClr val="bg1"/>
                </a:solidFill>
              </a:rPr>
              <a:t>☆</a:t>
            </a:r>
            <a:r>
              <a:rPr lang="es-AR" dirty="0" err="1" smtClean="0">
                <a:solidFill>
                  <a:schemeClr val="bg1"/>
                </a:solidFill>
              </a:rPr>
              <a:t>Spreen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became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the</a:t>
            </a:r>
            <a:r>
              <a:rPr lang="es-AR" dirty="0" smtClean="0">
                <a:solidFill>
                  <a:schemeClr val="bg1"/>
                </a:solidFill>
              </a:rPr>
              <a:t> record </a:t>
            </a:r>
            <a:r>
              <a:rPr lang="es-AR" dirty="0" err="1" smtClean="0">
                <a:solidFill>
                  <a:schemeClr val="bg1"/>
                </a:solidFill>
              </a:rPr>
              <a:t>streamer</a:t>
            </a:r>
            <a:r>
              <a:rPr lang="es-AR" dirty="0" smtClean="0">
                <a:solidFill>
                  <a:schemeClr val="bg1"/>
                </a:solidFill>
              </a:rPr>
              <a:t> in </a:t>
            </a:r>
            <a:r>
              <a:rPr lang="es-AR" dirty="0" err="1" smtClean="0">
                <a:solidFill>
                  <a:schemeClr val="bg1"/>
                </a:solidFill>
              </a:rPr>
              <a:t>Latin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America.With</a:t>
            </a:r>
            <a:r>
              <a:rPr lang="es-AR" dirty="0" smtClean="0">
                <a:solidFill>
                  <a:schemeClr val="bg1"/>
                </a:solidFill>
              </a:rPr>
              <a:t> 442 </a:t>
            </a:r>
            <a:r>
              <a:rPr lang="es-AR" dirty="0" err="1" smtClean="0">
                <a:solidFill>
                  <a:schemeClr val="bg1"/>
                </a:solidFill>
              </a:rPr>
              <a:t>thousand</a:t>
            </a:r>
            <a:r>
              <a:rPr lang="es-AR" dirty="0" smtClean="0">
                <a:solidFill>
                  <a:schemeClr val="bg1"/>
                </a:solidFill>
              </a:rPr>
              <a:t>, </a:t>
            </a:r>
            <a:r>
              <a:rPr lang="es-AR" dirty="0" err="1" smtClean="0">
                <a:solidFill>
                  <a:schemeClr val="bg1"/>
                </a:solidFill>
              </a:rPr>
              <a:t>it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reached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the</a:t>
            </a:r>
            <a:r>
              <a:rPr lang="es-AR" dirty="0" smtClean="0">
                <a:solidFill>
                  <a:schemeClr val="bg1"/>
                </a:solidFill>
              </a:rPr>
              <a:t> máximum </a:t>
            </a:r>
            <a:r>
              <a:rPr lang="es-AR" dirty="0" err="1" smtClean="0">
                <a:solidFill>
                  <a:schemeClr val="bg1"/>
                </a:solidFill>
              </a:rPr>
              <a:t>peak</a:t>
            </a:r>
            <a:r>
              <a:rPr lang="es-AR" dirty="0" smtClean="0">
                <a:solidFill>
                  <a:schemeClr val="bg1"/>
                </a:solidFill>
              </a:rPr>
              <a:t> of </a:t>
            </a:r>
            <a:r>
              <a:rPr lang="es-AR" dirty="0" err="1" smtClean="0">
                <a:solidFill>
                  <a:schemeClr val="bg1"/>
                </a:solidFill>
              </a:rPr>
              <a:t>viwers</a:t>
            </a:r>
            <a:r>
              <a:rPr lang="es-AR" dirty="0" smtClean="0">
                <a:solidFill>
                  <a:schemeClr val="bg1"/>
                </a:solidFill>
              </a:rPr>
              <a:t> in </a:t>
            </a:r>
            <a:r>
              <a:rPr lang="es-AR" dirty="0" err="1" smtClean="0">
                <a:solidFill>
                  <a:schemeClr val="bg1"/>
                </a:solidFill>
              </a:rPr>
              <a:t>the</a:t>
            </a:r>
            <a:r>
              <a:rPr lang="es-AR" dirty="0" smtClean="0">
                <a:solidFill>
                  <a:schemeClr val="bg1"/>
                </a:solidFill>
              </a:rPr>
              <a:t> región and </a:t>
            </a:r>
            <a:r>
              <a:rPr lang="es-AR" dirty="0" err="1" smtClean="0">
                <a:solidFill>
                  <a:schemeClr val="bg1"/>
                </a:solidFill>
              </a:rPr>
              <a:t>surpassed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the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mark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that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belonged</a:t>
            </a:r>
            <a:r>
              <a:rPr lang="es-AR" dirty="0" smtClean="0">
                <a:solidFill>
                  <a:schemeClr val="bg1"/>
                </a:solidFill>
              </a:rPr>
              <a:t> to </a:t>
            </a:r>
            <a:r>
              <a:rPr lang="es-AR" dirty="0" err="1" smtClean="0">
                <a:solidFill>
                  <a:schemeClr val="bg1"/>
                </a:solidFill>
              </a:rPr>
              <a:t>Coscu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with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the</a:t>
            </a:r>
            <a:r>
              <a:rPr lang="es-AR" dirty="0" smtClean="0">
                <a:solidFill>
                  <a:schemeClr val="bg1"/>
                </a:solidFill>
              </a:rPr>
              <a:t> CAA(426K).</a:t>
            </a:r>
            <a:r>
              <a:rPr lang="es-AR" dirty="0" err="1" smtClean="0">
                <a:solidFill>
                  <a:schemeClr val="bg1"/>
                </a:solidFill>
              </a:rPr>
              <a:t>It</a:t>
            </a:r>
            <a:r>
              <a:rPr lang="es-AR" dirty="0" smtClean="0">
                <a:solidFill>
                  <a:schemeClr val="bg1"/>
                </a:solidFill>
              </a:rPr>
              <a:t> has 4 </a:t>
            </a:r>
            <a:r>
              <a:rPr lang="es-AR" dirty="0" err="1" smtClean="0">
                <a:solidFill>
                  <a:schemeClr val="bg1"/>
                </a:solidFill>
              </a:rPr>
              <a:t>silver</a:t>
            </a:r>
            <a:r>
              <a:rPr lang="es-AR" dirty="0" smtClean="0">
                <a:solidFill>
                  <a:schemeClr val="bg1"/>
                </a:solidFill>
              </a:rPr>
              <a:t> plates,4 </a:t>
            </a:r>
            <a:r>
              <a:rPr lang="es-AR" dirty="0" err="1" smtClean="0">
                <a:solidFill>
                  <a:schemeClr val="bg1"/>
                </a:solidFill>
              </a:rPr>
              <a:t>gold</a:t>
            </a:r>
            <a:r>
              <a:rPr lang="es-AR" dirty="0" smtClean="0">
                <a:solidFill>
                  <a:schemeClr val="bg1"/>
                </a:solidFill>
              </a:rPr>
              <a:t> plates,3 CAA </a:t>
            </a:r>
            <a:r>
              <a:rPr lang="es-AR" dirty="0" err="1" smtClean="0">
                <a:solidFill>
                  <a:schemeClr val="bg1"/>
                </a:solidFill>
              </a:rPr>
              <a:t>awards</a:t>
            </a:r>
            <a:r>
              <a:rPr lang="es-AR" dirty="0" smtClean="0">
                <a:solidFill>
                  <a:schemeClr val="bg1"/>
                </a:solidFill>
              </a:rPr>
              <a:t>, </a:t>
            </a:r>
            <a:r>
              <a:rPr lang="es-AR" dirty="0" err="1" smtClean="0">
                <a:solidFill>
                  <a:schemeClr val="bg1"/>
                </a:solidFill>
              </a:rPr>
              <a:t>an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esland</a:t>
            </a:r>
            <a:r>
              <a:rPr lang="es-AR" dirty="0" smtClean="0">
                <a:solidFill>
                  <a:schemeClr val="bg1"/>
                </a:solidFill>
              </a:rPr>
              <a:t>, </a:t>
            </a:r>
            <a:r>
              <a:rPr lang="es-AR" dirty="0" err="1" smtClean="0">
                <a:solidFill>
                  <a:schemeClr val="bg1"/>
                </a:solidFill>
              </a:rPr>
              <a:t>it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the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biggest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streamer</a:t>
            </a:r>
            <a:r>
              <a:rPr lang="es-AR" dirty="0" smtClean="0">
                <a:solidFill>
                  <a:schemeClr val="bg1"/>
                </a:solidFill>
              </a:rPr>
              <a:t> in Argentina, has a </a:t>
            </a:r>
            <a:r>
              <a:rPr lang="es-AR" dirty="0" err="1" smtClean="0">
                <a:solidFill>
                  <a:schemeClr val="bg1"/>
                </a:solidFill>
              </a:rPr>
              <a:t>gold</a:t>
            </a:r>
            <a:r>
              <a:rPr lang="es-AR" dirty="0" smtClean="0">
                <a:solidFill>
                  <a:schemeClr val="bg1"/>
                </a:solidFill>
              </a:rPr>
              <a:t> record </a:t>
            </a:r>
            <a:r>
              <a:rPr lang="es-AR" dirty="0" err="1" smtClean="0">
                <a:solidFill>
                  <a:schemeClr val="bg1"/>
                </a:solidFill>
              </a:rPr>
              <a:t>for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his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song</a:t>
            </a:r>
            <a:r>
              <a:rPr lang="es-AR" dirty="0" smtClean="0">
                <a:solidFill>
                  <a:schemeClr val="bg1"/>
                </a:solidFill>
              </a:rPr>
              <a:t> ”A casa pete” and has </a:t>
            </a:r>
            <a:r>
              <a:rPr lang="es-AR" dirty="0" err="1" smtClean="0">
                <a:solidFill>
                  <a:schemeClr val="bg1"/>
                </a:solidFill>
              </a:rPr>
              <a:t>another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song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with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his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friend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Carre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called</a:t>
            </a:r>
            <a:r>
              <a:rPr lang="es-AR" dirty="0" smtClean="0">
                <a:solidFill>
                  <a:schemeClr val="bg1"/>
                </a:solidFill>
              </a:rPr>
              <a:t> “</a:t>
            </a:r>
            <a:r>
              <a:rPr lang="es-AR" dirty="0" err="1" smtClean="0">
                <a:solidFill>
                  <a:schemeClr val="bg1"/>
                </a:solidFill>
              </a:rPr>
              <a:t>Minina”,has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an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energy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drink</a:t>
            </a:r>
            <a:r>
              <a:rPr lang="es-AR" dirty="0" smtClean="0">
                <a:solidFill>
                  <a:schemeClr val="bg1"/>
                </a:solidFill>
              </a:rPr>
              <a:t> “</a:t>
            </a:r>
            <a:r>
              <a:rPr lang="es-AR" dirty="0" err="1">
                <a:solidFill>
                  <a:schemeClr val="bg1"/>
                </a:solidFill>
              </a:rPr>
              <a:t>s</a:t>
            </a:r>
            <a:r>
              <a:rPr lang="es-AR" dirty="0" err="1" smtClean="0">
                <a:solidFill>
                  <a:schemeClr val="bg1"/>
                </a:solidFill>
              </a:rPr>
              <a:t>preenXspeed</a:t>
            </a:r>
            <a:r>
              <a:rPr lang="es-AR" dirty="0" smtClean="0">
                <a:solidFill>
                  <a:schemeClr val="bg1"/>
                </a:solidFill>
              </a:rPr>
              <a:t>”,a </a:t>
            </a:r>
            <a:r>
              <a:rPr lang="es-AR" dirty="0" err="1" smtClean="0">
                <a:solidFill>
                  <a:schemeClr val="bg1"/>
                </a:solidFill>
              </a:rPr>
              <a:t>collaboration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with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trident,Xbox</a:t>
            </a:r>
            <a:r>
              <a:rPr lang="es-AR" dirty="0" smtClean="0">
                <a:solidFill>
                  <a:schemeClr val="bg1"/>
                </a:solidFill>
              </a:rPr>
              <a:t> and </a:t>
            </a:r>
            <a:r>
              <a:rPr lang="es-AR" dirty="0" err="1" smtClean="0">
                <a:solidFill>
                  <a:schemeClr val="bg1"/>
                </a:solidFill>
              </a:rPr>
              <a:t>McDonald’s,did</a:t>
            </a:r>
            <a:r>
              <a:rPr lang="es-AR" dirty="0" smtClean="0">
                <a:solidFill>
                  <a:schemeClr val="bg1"/>
                </a:solidFill>
              </a:rPr>
              <a:t> a </a:t>
            </a:r>
            <a:r>
              <a:rPr lang="es-AR" dirty="0" err="1" smtClean="0">
                <a:solidFill>
                  <a:schemeClr val="bg1"/>
                </a:solidFill>
              </a:rPr>
              <a:t>ive</a:t>
            </a:r>
            <a:r>
              <a:rPr lang="es-AR" dirty="0" smtClean="0">
                <a:solidFill>
                  <a:schemeClr val="bg1"/>
                </a:solidFill>
              </a:rPr>
              <a:t> show 24 </a:t>
            </a:r>
            <a:r>
              <a:rPr lang="es-AR" dirty="0" err="1" smtClean="0">
                <a:solidFill>
                  <a:schemeClr val="bg1"/>
                </a:solidFill>
              </a:rPr>
              <a:t>hours</a:t>
            </a:r>
            <a:r>
              <a:rPr lang="es-AR" dirty="0" smtClean="0">
                <a:solidFill>
                  <a:schemeClr val="bg1"/>
                </a:solidFill>
              </a:rPr>
              <a:t> in </a:t>
            </a:r>
            <a:r>
              <a:rPr lang="es-AR" dirty="0" err="1" smtClean="0">
                <a:solidFill>
                  <a:schemeClr val="bg1"/>
                </a:solidFill>
              </a:rPr>
              <a:t>the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obelisk</a:t>
            </a:r>
            <a:r>
              <a:rPr lang="es-AR" dirty="0" smtClean="0">
                <a:solidFill>
                  <a:schemeClr val="bg1"/>
                </a:solidFill>
              </a:rPr>
              <a:t> and has 8.5 </a:t>
            </a:r>
            <a:r>
              <a:rPr lang="es-AR" dirty="0" err="1" smtClean="0">
                <a:solidFill>
                  <a:schemeClr val="bg1"/>
                </a:solidFill>
              </a:rPr>
              <a:t>milion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subscribers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on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Twitch</a:t>
            </a:r>
            <a:r>
              <a:rPr lang="es-AR" dirty="0" smtClean="0">
                <a:solidFill>
                  <a:schemeClr val="bg1"/>
                </a:solidFill>
              </a:rPr>
              <a:t> and 6.85 </a:t>
            </a:r>
            <a:r>
              <a:rPr lang="es-AR" dirty="0" err="1" smtClean="0">
                <a:solidFill>
                  <a:schemeClr val="bg1"/>
                </a:solidFill>
              </a:rPr>
              <a:t>million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on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Youtube,finally,it</a:t>
            </a:r>
            <a:r>
              <a:rPr lang="es-AR" dirty="0" smtClean="0">
                <a:solidFill>
                  <a:schemeClr val="bg1"/>
                </a:solidFill>
              </a:rPr>
              <a:t> has 4 </a:t>
            </a:r>
            <a:r>
              <a:rPr lang="es-AR" dirty="0" err="1" smtClean="0">
                <a:solidFill>
                  <a:schemeClr val="bg1"/>
                </a:solidFill>
              </a:rPr>
              <a:t>other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channels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that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have</a:t>
            </a:r>
            <a:r>
              <a:rPr lang="es-AR" dirty="0" smtClean="0">
                <a:solidFill>
                  <a:schemeClr val="bg1"/>
                </a:solidFill>
              </a:rPr>
              <a:t> more tan 1 </a:t>
            </a:r>
            <a:r>
              <a:rPr lang="es-AR" dirty="0" err="1" smtClean="0">
                <a:solidFill>
                  <a:schemeClr val="bg1"/>
                </a:solidFill>
              </a:rPr>
              <a:t>million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subscribers</a:t>
            </a:r>
            <a:r>
              <a:rPr lang="es-AR" dirty="0" smtClean="0">
                <a:solidFill>
                  <a:schemeClr val="bg1"/>
                </a:solidFill>
              </a:rPr>
              <a:t> </a:t>
            </a:r>
            <a:r>
              <a:rPr lang="es-AR" dirty="0" err="1" smtClean="0">
                <a:solidFill>
                  <a:schemeClr val="bg1"/>
                </a:solidFill>
              </a:rPr>
              <a:t>each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5" name="Estrella de 7 puntas 4"/>
          <p:cNvSpPr/>
          <p:nvPr/>
        </p:nvSpPr>
        <p:spPr>
          <a:xfrm rot="688406">
            <a:off x="8652971" y="3889312"/>
            <a:ext cx="3201670" cy="2750485"/>
          </a:xfrm>
          <a:prstGeom prst="star7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4100" name="Picture 4" descr="Spreen: Streamer del Año en los Coscu Army Awards – GENTE-B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1" t="4751" r="16127" b="27953"/>
          <a:stretch/>
        </p:blipFill>
        <p:spPr bwMode="auto">
          <a:xfrm rot="574823">
            <a:off x="9381558" y="4201730"/>
            <a:ext cx="1744498" cy="212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03846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TM03457515[[fn=Vista]]</Template>
  <TotalTime>176</TotalTime>
  <Words>237</Words>
  <Application>Microsoft Office PowerPoint</Application>
  <PresentationFormat>Panorámica</PresentationFormat>
  <Paragraphs>10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Schoolbook</vt:lpstr>
      <vt:lpstr>Wingdings 2</vt:lpstr>
      <vt:lpstr>View</vt:lpstr>
      <vt:lpstr>Presentation</vt:lpstr>
      <vt:lpstr>                         ¿Who is Spreen?</vt:lpstr>
      <vt:lpstr>¿How is your family and Friends composed?</vt:lpstr>
      <vt:lpstr>¿What did Spreen achieve throughout his career as a streamer and youtuber?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☆Presentation Spreen☆</dc:title>
  <dc:creator>Usuario de Windows</dc:creator>
  <cp:lastModifiedBy>Usuario de Windows</cp:lastModifiedBy>
  <cp:revision>19</cp:revision>
  <dcterms:created xsi:type="dcterms:W3CDTF">2023-09-29T02:00:30Z</dcterms:created>
  <dcterms:modified xsi:type="dcterms:W3CDTF">2023-10-03T20:27:10Z</dcterms:modified>
</cp:coreProperties>
</file>