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257" r:id="rId4"/>
    <p:sldId id="258" r:id="rId5"/>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0E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162" y="3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AR"/>
          </a:p>
        </p:txBody>
      </p:sp>
      <p:sp>
        <p:nvSpPr>
          <p:cNvPr id="4" name="3 Marcador de fecha"/>
          <p:cNvSpPr>
            <a:spLocks noGrp="1"/>
          </p:cNvSpPr>
          <p:nvPr>
            <p:ph type="dt" sz="half" idx="10"/>
          </p:nvPr>
        </p:nvSpPr>
        <p:spPr/>
        <p:txBody>
          <a:bodyPr/>
          <a:lstStyle/>
          <a:p>
            <a:fld id="{A07BC3B4-9DEC-408F-B806-A67FB5BB8819}" type="datetimeFigureOut">
              <a:rPr lang="es-AR" smtClean="0"/>
              <a:t>04/10/2023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D3F75A4C-9D57-4562-BC97-698F047D4BE9}" type="slidenum">
              <a:rPr lang="es-AR" smtClean="0"/>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A07BC3B4-9DEC-408F-B806-A67FB5BB8819}" type="datetimeFigureOut">
              <a:rPr lang="es-AR" smtClean="0"/>
              <a:t>04/10/2023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D3F75A4C-9D57-4562-BC97-698F047D4BE9}" type="slidenum">
              <a:rPr lang="es-AR" smtClean="0"/>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A07BC3B4-9DEC-408F-B806-A67FB5BB8819}" type="datetimeFigureOut">
              <a:rPr lang="es-AR" smtClean="0"/>
              <a:t>04/10/2023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D3F75A4C-9D57-4562-BC97-698F047D4BE9}" type="slidenum">
              <a:rPr lang="es-AR" smtClean="0"/>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A07BC3B4-9DEC-408F-B806-A67FB5BB8819}" type="datetimeFigureOut">
              <a:rPr lang="es-AR" smtClean="0"/>
              <a:t>04/10/2023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D3F75A4C-9D57-4562-BC97-698F047D4BE9}" type="slidenum">
              <a:rPr lang="es-AR" smtClean="0"/>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A07BC3B4-9DEC-408F-B806-A67FB5BB8819}" type="datetimeFigureOut">
              <a:rPr lang="es-AR" smtClean="0"/>
              <a:t>04/10/2023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D3F75A4C-9D57-4562-BC97-698F047D4BE9}" type="slidenum">
              <a:rPr lang="es-AR" smtClean="0"/>
              <a:t>‹Nº›</a:t>
            </a:fld>
            <a:endParaRPr lang="es-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fecha"/>
          <p:cNvSpPr>
            <a:spLocks noGrp="1"/>
          </p:cNvSpPr>
          <p:nvPr>
            <p:ph type="dt" sz="half" idx="10"/>
          </p:nvPr>
        </p:nvSpPr>
        <p:spPr/>
        <p:txBody>
          <a:bodyPr/>
          <a:lstStyle/>
          <a:p>
            <a:fld id="{A07BC3B4-9DEC-408F-B806-A67FB5BB8819}" type="datetimeFigureOut">
              <a:rPr lang="es-AR" smtClean="0"/>
              <a:t>04/10/2023</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D3F75A4C-9D57-4562-BC97-698F047D4BE9}" type="slidenum">
              <a:rPr lang="es-AR" smtClean="0"/>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fecha"/>
          <p:cNvSpPr>
            <a:spLocks noGrp="1"/>
          </p:cNvSpPr>
          <p:nvPr>
            <p:ph type="dt" sz="half" idx="10"/>
          </p:nvPr>
        </p:nvSpPr>
        <p:spPr/>
        <p:txBody>
          <a:bodyPr/>
          <a:lstStyle/>
          <a:p>
            <a:fld id="{A07BC3B4-9DEC-408F-B806-A67FB5BB8819}" type="datetimeFigureOut">
              <a:rPr lang="es-AR" smtClean="0"/>
              <a:t>04/10/2023</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D3F75A4C-9D57-4562-BC97-698F047D4BE9}" type="slidenum">
              <a:rPr lang="es-AR" smtClean="0"/>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fecha"/>
          <p:cNvSpPr>
            <a:spLocks noGrp="1"/>
          </p:cNvSpPr>
          <p:nvPr>
            <p:ph type="dt" sz="half" idx="10"/>
          </p:nvPr>
        </p:nvSpPr>
        <p:spPr/>
        <p:txBody>
          <a:bodyPr/>
          <a:lstStyle/>
          <a:p>
            <a:fld id="{A07BC3B4-9DEC-408F-B806-A67FB5BB8819}" type="datetimeFigureOut">
              <a:rPr lang="es-AR" smtClean="0"/>
              <a:t>04/10/2023</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D3F75A4C-9D57-4562-BC97-698F047D4BE9}" type="slidenum">
              <a:rPr lang="es-AR" smtClean="0"/>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07BC3B4-9DEC-408F-B806-A67FB5BB8819}" type="datetimeFigureOut">
              <a:rPr lang="es-AR" smtClean="0"/>
              <a:t>04/10/2023</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D3F75A4C-9D57-4562-BC97-698F047D4BE9}" type="slidenum">
              <a:rPr lang="es-AR" smtClean="0"/>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07BC3B4-9DEC-408F-B806-A67FB5BB8819}" type="datetimeFigureOut">
              <a:rPr lang="es-AR" smtClean="0"/>
              <a:t>04/10/2023</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D3F75A4C-9D57-4562-BC97-698F047D4BE9}" type="slidenum">
              <a:rPr lang="es-AR" smtClean="0"/>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07BC3B4-9DEC-408F-B806-A67FB5BB8819}" type="datetimeFigureOut">
              <a:rPr lang="es-AR" smtClean="0"/>
              <a:t>04/10/2023</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D3F75A4C-9D57-4562-BC97-698F047D4BE9}" type="slidenum">
              <a:rPr lang="es-AR" smtClean="0"/>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7BC3B4-9DEC-408F-B806-A67FB5BB8819}" type="datetimeFigureOut">
              <a:rPr lang="es-AR" smtClean="0"/>
              <a:t>04/10/2023</a:t>
            </a:fld>
            <a:endParaRPr lang="es-A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75A4C-9D57-4562-BC97-698F047D4BE9}" type="slidenum">
              <a:rPr lang="es-AR" smtClean="0"/>
              <a:t>‹Nº›</a:t>
            </a:fld>
            <a:endParaRPr lang="es-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8.xml"/><Relationship Id="rId5" Type="http://schemas.openxmlformats.org/officeDocument/2006/relationships/image" Target="../media/image6.jpe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i="1" dirty="0" smtClean="0">
                <a:solidFill>
                  <a:srgbClr val="C00000"/>
                </a:solidFill>
              </a:rPr>
              <a:t>presentation of lana del rey</a:t>
            </a:r>
            <a:endParaRPr lang="es-AR" b="1" i="1" dirty="0">
              <a:solidFill>
                <a:srgbClr val="C00000"/>
              </a:solidFill>
            </a:endParaRPr>
          </a:p>
        </p:txBody>
      </p:sp>
      <p:sp>
        <p:nvSpPr>
          <p:cNvPr id="3" name="2 Marcador de contenido"/>
          <p:cNvSpPr>
            <a:spLocks noGrp="1"/>
          </p:cNvSpPr>
          <p:nvPr>
            <p:ph idx="1"/>
          </p:nvPr>
        </p:nvSpPr>
        <p:spPr/>
        <p:txBody>
          <a:bodyPr/>
          <a:lstStyle/>
          <a:p>
            <a:endParaRPr lang="es-AR" dirty="0" smtClean="0"/>
          </a:p>
          <a:p>
            <a:endParaRPr lang="es-AR" dirty="0"/>
          </a:p>
          <a:p>
            <a:r>
              <a:rPr lang="es-AR" b="1" i="1" dirty="0" smtClean="0">
                <a:solidFill>
                  <a:srgbClr val="3070E2"/>
                </a:solidFill>
              </a:rPr>
              <a:t>GUILLERMINA FUENTES</a:t>
            </a:r>
          </a:p>
          <a:p>
            <a:r>
              <a:rPr lang="es-AR" b="1" i="1" dirty="0" smtClean="0">
                <a:solidFill>
                  <a:srgbClr val="3070E2"/>
                </a:solidFill>
              </a:rPr>
              <a:t>Course 2B</a:t>
            </a:r>
          </a:p>
          <a:p>
            <a:r>
              <a:rPr lang="it-IT" b="1" i="1" dirty="0" smtClean="0">
                <a:solidFill>
                  <a:srgbClr val="3070E2"/>
                </a:solidFill>
              </a:rPr>
              <a:t>Santa Rosa del Lima </a:t>
            </a:r>
          </a:p>
          <a:p>
            <a:r>
              <a:rPr lang="it-IT" b="1" i="1" dirty="0" smtClean="0">
                <a:solidFill>
                  <a:srgbClr val="3070E2"/>
                </a:solidFill>
              </a:rPr>
              <a:t>teacher : Laura chavez</a:t>
            </a:r>
            <a:endParaRPr lang="es-AR" b="1" i="1" dirty="0" smtClean="0">
              <a:solidFill>
                <a:srgbClr val="3070E2"/>
              </a:solidFill>
            </a:endParaRPr>
          </a:p>
        </p:txBody>
      </p:sp>
      <p:pic>
        <p:nvPicPr>
          <p:cNvPr id="4" name="3 Imagen" descr="26b788dc-ac55-442b-a69e-2431b0a3248e.jpg"/>
          <p:cNvPicPr>
            <a:picLocks noChangeAspect="1"/>
          </p:cNvPicPr>
          <p:nvPr/>
        </p:nvPicPr>
        <p:blipFill>
          <a:blip r:embed="rId2"/>
          <a:stretch>
            <a:fillRect/>
          </a:stretch>
        </p:blipFill>
        <p:spPr>
          <a:xfrm>
            <a:off x="5000628" y="1857364"/>
            <a:ext cx="3929066" cy="392906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85786" y="285728"/>
            <a:ext cx="7772400" cy="1470025"/>
          </a:xfrm>
        </p:spPr>
        <p:txBody>
          <a:bodyPr>
            <a:normAutofit/>
          </a:bodyPr>
          <a:lstStyle/>
          <a:p>
            <a:r>
              <a:rPr lang="es-AR" sz="6000" b="1" i="1" dirty="0" smtClean="0">
                <a:solidFill>
                  <a:srgbClr val="C00000"/>
                </a:solidFill>
              </a:rPr>
              <a:t>LANA DEL REY</a:t>
            </a:r>
            <a:endParaRPr lang="es-AR" sz="6000" b="1" i="1" dirty="0">
              <a:solidFill>
                <a:srgbClr val="C00000"/>
              </a:solidFill>
            </a:endParaRPr>
          </a:p>
        </p:txBody>
      </p:sp>
      <p:sp>
        <p:nvSpPr>
          <p:cNvPr id="3" name="2 Subtítulo"/>
          <p:cNvSpPr>
            <a:spLocks noGrp="1"/>
          </p:cNvSpPr>
          <p:nvPr>
            <p:ph type="subTitle" idx="1"/>
          </p:nvPr>
        </p:nvSpPr>
        <p:spPr>
          <a:xfrm>
            <a:off x="214282" y="1571612"/>
            <a:ext cx="4929222" cy="5143536"/>
          </a:xfrm>
        </p:spPr>
        <p:txBody>
          <a:bodyPr>
            <a:normAutofit/>
          </a:bodyPr>
          <a:lstStyle/>
          <a:p>
            <a:r>
              <a:rPr lang="en-US" b="1" dirty="0" smtClean="0">
                <a:solidFill>
                  <a:schemeClr val="tx1"/>
                </a:solidFill>
              </a:rPr>
              <a:t>Her name is Elizabeth Woolridge Grant, known artistically as Lana Del Rey, she is an American singer, songwriter, model, actress, writer, producer and poet. She was born on June 21, 1985 (age 38) in Manhattan, New York</a:t>
            </a:r>
          </a:p>
        </p:txBody>
      </p:sp>
      <p:sp>
        <p:nvSpPr>
          <p:cNvPr id="12290" name="AutoShape 2" descr="Lana del Rey llega a un acuerdo con dos músicos españoles para evitar una  demanda por plagi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sp>
        <p:nvSpPr>
          <p:cNvPr id="12292" name="AutoShape 4" descr="Lana del Rey llega a un acuerdo con dos músicos españoles para evitar una  demanda por plagi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pic>
        <p:nvPicPr>
          <p:cNvPr id="6" name="5 Imagen" descr="aa.jpeg"/>
          <p:cNvPicPr>
            <a:picLocks noChangeAspect="1"/>
          </p:cNvPicPr>
          <p:nvPr/>
        </p:nvPicPr>
        <p:blipFill>
          <a:blip r:embed="rId2" cstate="print"/>
          <a:stretch>
            <a:fillRect/>
          </a:stretch>
        </p:blipFill>
        <p:spPr>
          <a:xfrm>
            <a:off x="5072066" y="1857364"/>
            <a:ext cx="3929090" cy="312577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i="1" dirty="0" smtClean="0">
                <a:solidFill>
                  <a:srgbClr val="C00000"/>
                </a:solidFill>
              </a:rPr>
              <a:t>about his career</a:t>
            </a:r>
            <a:endParaRPr lang="es-AR" b="1" i="1" dirty="0">
              <a:solidFill>
                <a:srgbClr val="C00000"/>
              </a:solidFill>
            </a:endParaRPr>
          </a:p>
        </p:txBody>
      </p:sp>
      <p:sp>
        <p:nvSpPr>
          <p:cNvPr id="3" name="2 Marcador de contenido"/>
          <p:cNvSpPr>
            <a:spLocks noGrp="1"/>
          </p:cNvSpPr>
          <p:nvPr>
            <p:ph idx="1"/>
          </p:nvPr>
        </p:nvSpPr>
        <p:spPr/>
        <p:txBody>
          <a:bodyPr/>
          <a:lstStyle/>
          <a:p>
            <a:r>
              <a:rPr lang="en-US" b="1" dirty="0" smtClean="0"/>
              <a:t>She started her career in 2005 but she rose to fame at the end of 2011 when she released a video clip for her song "videogames", which has more than 15 million views on YouTube thanks to her great albums such as honeymoon, lust for life, Lana continued. gaining fame, millions of followers and the respect of the music industry and his entire community which calls itself “</a:t>
            </a:r>
            <a:r>
              <a:rPr lang="es-AR" b="1" dirty="0" smtClean="0"/>
              <a:t>Gangster's</a:t>
            </a:r>
            <a:r>
              <a:rPr lang="en-US" b="1" dirty="0" smtClean="0"/>
              <a:t>”</a:t>
            </a:r>
            <a:endParaRPr lang="es-AR" b="1" dirty="0" smtClean="0"/>
          </a:p>
          <a:p>
            <a:endParaRPr lang="es-A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AR" sz="3600" i="1" dirty="0" smtClean="0">
                <a:solidFill>
                  <a:srgbClr val="C00000"/>
                </a:solidFill>
              </a:rPr>
              <a:t>his great fame</a:t>
            </a:r>
            <a:endParaRPr lang="es-AR" sz="3600" i="1" dirty="0">
              <a:solidFill>
                <a:srgbClr val="C00000"/>
              </a:solidFill>
            </a:endParaRPr>
          </a:p>
        </p:txBody>
      </p:sp>
      <p:sp>
        <p:nvSpPr>
          <p:cNvPr id="3" name="2 Marcador de contenido"/>
          <p:cNvSpPr>
            <a:spLocks noGrp="1"/>
          </p:cNvSpPr>
          <p:nvPr>
            <p:ph idx="1"/>
          </p:nvPr>
        </p:nvSpPr>
        <p:spPr>
          <a:xfrm>
            <a:off x="3571868" y="571480"/>
            <a:ext cx="5111750" cy="5853113"/>
          </a:xfrm>
        </p:spPr>
        <p:txBody>
          <a:bodyPr>
            <a:normAutofit fontScale="62500" lnSpcReduction="20000"/>
          </a:bodyPr>
          <a:lstStyle/>
          <a:p>
            <a:r>
              <a:rPr lang="en-US" b="1" dirty="0" smtClean="0"/>
              <a:t>She has a total of 16 albums but the most famous are Born to Die or Ultraviolence which have won several awards. In total throughout her career she has won 38 awards out of 96 nominations. She was recognized as the Variety Decade Award at the Variety HitMakes Awards. She is also the first woman to receive the visionary awards at the billboard women in music awards 2023, in 2014 her song young and beautiful was nominated in the category of best song written for a film in 2018, her album lust for life was nominated in the category of best pop vocal album. In 2020 Norman Fucking Rockwell in the album of the year category also won 2 awards at the BRIT awards and 2 at the MTV Europe Music Awards</a:t>
            </a:r>
          </a:p>
          <a:p>
            <a:r>
              <a:rPr lang="en-US" b="1" i="1" dirty="0" smtClean="0">
                <a:solidFill>
                  <a:srgbClr val="3070E2"/>
                </a:solidFill>
              </a:rPr>
              <a:t>She is my favorite artist cause she is so pretty and my favorite song of her is cherry and videogames &lt;33</a:t>
            </a:r>
            <a:endParaRPr lang="es-AR" b="1" i="1" dirty="0">
              <a:solidFill>
                <a:srgbClr val="3070E2"/>
              </a:solidFill>
            </a:endParaRPr>
          </a:p>
        </p:txBody>
      </p:sp>
      <p:sp>
        <p:nvSpPr>
          <p:cNvPr id="4" name="3 Marcador de texto"/>
          <p:cNvSpPr>
            <a:spLocks noGrp="1"/>
          </p:cNvSpPr>
          <p:nvPr>
            <p:ph type="body" sz="half" idx="2"/>
          </p:nvPr>
        </p:nvSpPr>
        <p:spPr/>
        <p:txBody>
          <a:bodyPr/>
          <a:lstStyle/>
          <a:p>
            <a:r>
              <a:rPr lang="es-AR" dirty="0" smtClean="0"/>
              <a:t>j</a:t>
            </a:r>
            <a:endParaRPr lang="es-AR" dirty="0"/>
          </a:p>
        </p:txBody>
      </p:sp>
      <p:pic>
        <p:nvPicPr>
          <p:cNvPr id="5" name="4 Imagen" descr="hh.png"/>
          <p:cNvPicPr>
            <a:picLocks noChangeAspect="1"/>
          </p:cNvPicPr>
          <p:nvPr/>
        </p:nvPicPr>
        <p:blipFill>
          <a:blip r:embed="rId2"/>
          <a:stretch>
            <a:fillRect/>
          </a:stretch>
        </p:blipFill>
        <p:spPr>
          <a:xfrm>
            <a:off x="214282" y="1500174"/>
            <a:ext cx="1857388" cy="1857388"/>
          </a:xfrm>
          <a:prstGeom prst="rect">
            <a:avLst/>
          </a:prstGeom>
        </p:spPr>
      </p:pic>
      <p:pic>
        <p:nvPicPr>
          <p:cNvPr id="6" name="5 Imagen" descr="lanita.jpeg"/>
          <p:cNvPicPr>
            <a:picLocks noChangeAspect="1"/>
          </p:cNvPicPr>
          <p:nvPr/>
        </p:nvPicPr>
        <p:blipFill>
          <a:blip r:embed="rId3" cstate="print"/>
          <a:stretch>
            <a:fillRect/>
          </a:stretch>
        </p:blipFill>
        <p:spPr>
          <a:xfrm>
            <a:off x="142844" y="4429132"/>
            <a:ext cx="1928826" cy="1928826"/>
          </a:xfrm>
          <a:prstGeom prst="rect">
            <a:avLst/>
          </a:prstGeom>
        </p:spPr>
      </p:pic>
      <p:pic>
        <p:nvPicPr>
          <p:cNvPr id="7" name="6 Imagen" descr="descarga (69).jpg"/>
          <p:cNvPicPr>
            <a:picLocks noChangeAspect="1"/>
          </p:cNvPicPr>
          <p:nvPr/>
        </p:nvPicPr>
        <p:blipFill>
          <a:blip r:embed="rId4"/>
          <a:stretch>
            <a:fillRect/>
          </a:stretch>
        </p:blipFill>
        <p:spPr>
          <a:xfrm>
            <a:off x="2071670" y="2000240"/>
            <a:ext cx="1754182" cy="1754182"/>
          </a:xfrm>
          <a:prstGeom prst="rect">
            <a:avLst/>
          </a:prstGeom>
        </p:spPr>
      </p:pic>
      <p:pic>
        <p:nvPicPr>
          <p:cNvPr id="8" name="7 Imagen" descr="ッ l v o e r.jpg"/>
          <p:cNvPicPr>
            <a:picLocks noChangeAspect="1"/>
          </p:cNvPicPr>
          <p:nvPr/>
        </p:nvPicPr>
        <p:blipFill>
          <a:blip r:embed="rId5"/>
          <a:stretch>
            <a:fillRect/>
          </a:stretch>
        </p:blipFill>
        <p:spPr>
          <a:xfrm>
            <a:off x="1928794" y="4214818"/>
            <a:ext cx="1987546" cy="1987546"/>
          </a:xfrm>
          <a:prstGeom prst="rect">
            <a:avLst/>
          </a:prstGeom>
        </p:spPr>
      </p:pic>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312</Words>
  <Application>Microsoft Office PowerPoint</Application>
  <PresentationFormat>Presentación en pantalla (4:3)</PresentationFormat>
  <Paragraphs>15</Paragraphs>
  <Slides>4</Slides>
  <Notes>0</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Tema de Office</vt:lpstr>
      <vt:lpstr>presentation of lana del rey</vt:lpstr>
      <vt:lpstr>LANA DEL REY</vt:lpstr>
      <vt:lpstr>about his career</vt:lpstr>
      <vt:lpstr>his great fame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LANA DEL REY</dc:title>
  <dc:creator>Fuentes</dc:creator>
  <cp:lastModifiedBy>Fuentes</cp:lastModifiedBy>
  <cp:revision>5</cp:revision>
  <dcterms:created xsi:type="dcterms:W3CDTF">2023-10-04T22:24:58Z</dcterms:created>
  <dcterms:modified xsi:type="dcterms:W3CDTF">2023-10-04T23:10:30Z</dcterms:modified>
</cp:coreProperties>
</file>