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C0395C-7A33-30F8-2783-F5BFF90F81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D16BB6-0B94-E017-CA32-6BFB02CA98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EA36DC-9E6A-47AB-C2B1-D933A47D0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787C-BFE0-D14D-9ACE-72CDC16BAB04}" type="datetimeFigureOut">
              <a:rPr lang="es-US" smtClean="0"/>
              <a:t>10/5/2023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97FFAD-13CF-0202-2B3D-9453AACEC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F1CC43-28E9-D35A-5020-C1DCE39CF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C0E7-1F18-BD42-853B-DB031E57B5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069393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078CBA-A501-5C27-3CF9-4A79A90AC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40821D4-8C14-1C2F-891A-31D23A838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B423C0-6B6A-5946-6AD8-2E170557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787C-BFE0-D14D-9ACE-72CDC16BAB04}" type="datetimeFigureOut">
              <a:rPr lang="es-US" smtClean="0"/>
              <a:t>10/5/2023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8B200A-12F1-B2EC-B79F-16DFA7477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4EB121-4B8D-EA5A-C3C6-9A6746EEB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C0E7-1F18-BD42-853B-DB031E57B5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927720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62B0968-0500-A0B2-F8F0-3D32588A12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5B15DB3-23C8-8E04-D12C-737C0BBE99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FF7E05-65C3-64AB-1BD2-48E73C7D1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787C-BFE0-D14D-9ACE-72CDC16BAB04}" type="datetimeFigureOut">
              <a:rPr lang="es-US" smtClean="0"/>
              <a:t>10/5/2023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654A33-3FF1-5093-CB74-51AF914E9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EB25E9-12EA-2D36-5209-34C5481E6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C0E7-1F18-BD42-853B-DB031E57B5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07751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36D6C1-DE99-9951-AA8C-B6793B01C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A6853D-E8A2-2017-8144-D42B00FAF4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C0FF25-D45A-741E-1EB3-17BA4D89E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787C-BFE0-D14D-9ACE-72CDC16BAB04}" type="datetimeFigureOut">
              <a:rPr lang="es-US" smtClean="0"/>
              <a:t>10/5/2023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7F3661-C178-2977-A03D-1AE13308D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4DFB8A-0BFD-8455-9567-5EB93316C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C0E7-1F18-BD42-853B-DB031E57B5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835350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F3E9EC-1F3D-DEBE-D9BA-EFF86BAE5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D7CACF1-0991-5786-7D8B-D0A6278F4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A8532D5-AD70-F12F-A654-097902D27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787C-BFE0-D14D-9ACE-72CDC16BAB04}" type="datetimeFigureOut">
              <a:rPr lang="es-US" smtClean="0"/>
              <a:t>10/5/2023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F44DFA-D66C-37F8-F4C0-9B9B08F03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59D2EB-D272-C4C2-BDD8-1528FC60D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C0E7-1F18-BD42-853B-DB031E57B5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046855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56F23A-528B-41BA-741A-51B776C86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8AF497-6660-6F86-5639-373D90D79A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A0AA514-12B6-FA84-A273-470F68F3DB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0A66DF3-474E-8624-A82B-B26B8355D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787C-BFE0-D14D-9ACE-72CDC16BAB04}" type="datetimeFigureOut">
              <a:rPr lang="es-US" smtClean="0"/>
              <a:t>10/5/2023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ED5E46-9D5E-E622-B80B-77C8FEA09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8D6E186-C315-90AF-9B56-CB571B601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C0E7-1F18-BD42-853B-DB031E57B5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93857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448D37-34CD-627A-47D6-DE202D67A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8C4BE50-79DE-55F7-6234-D0FEF05D5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20B6B0-D77B-5657-77DE-F1088D2A0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2D853D8-CE12-52D9-E1C5-0EF9D96375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004D85C-8D93-2627-2D83-A3B004F1CA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9DB7E7A-A196-85BF-6960-DAE0BA2B5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787C-BFE0-D14D-9ACE-72CDC16BAB04}" type="datetimeFigureOut">
              <a:rPr lang="es-US" smtClean="0"/>
              <a:t>10/5/2023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EBAD271-2FA7-3C26-D919-40A74D482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84386FD-1484-196F-B34E-C8837A9E2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C0E7-1F18-BD42-853B-DB031E57B5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912568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C26E81-68D0-A693-2476-A0910227E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D7D9901-9AA9-E873-FD82-F3832C1CC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787C-BFE0-D14D-9ACE-72CDC16BAB04}" type="datetimeFigureOut">
              <a:rPr lang="es-US" smtClean="0"/>
              <a:t>10/5/2023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BB9DF56-A83A-C192-611F-BC81EBDCE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B14FD67-AE80-5855-53C4-1BFBB2392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C0E7-1F18-BD42-853B-DB031E57B5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319824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199CF7C-58B4-1F9A-13CC-FA5EA528A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787C-BFE0-D14D-9ACE-72CDC16BAB04}" type="datetimeFigureOut">
              <a:rPr lang="es-US" smtClean="0"/>
              <a:t>10/5/2023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64D7750-A29D-7F97-80D6-12E573753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9C94D40-0FCE-7DD7-E721-6C89DF3CD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C0E7-1F18-BD42-853B-DB031E57B5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35716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E83079-ACB9-5E18-9346-6F41E2CC0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DB3D42-0232-F439-2917-5EF5A3473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5EBF650-A6AC-FB12-E0B4-1C17F801DC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BBA766-81E0-C87E-0FD4-BBBB69411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787C-BFE0-D14D-9ACE-72CDC16BAB04}" type="datetimeFigureOut">
              <a:rPr lang="es-US" smtClean="0"/>
              <a:t>10/5/2023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1C037A6-1A07-5D2B-CDC5-80DE2D143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B7F5F89-F835-FD3D-E594-71D4F6039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C0E7-1F18-BD42-853B-DB031E57B5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779791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5C98A6-2244-2A2B-B7D5-1317D4717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256DA8F-669B-9D7D-D110-EDD32275ED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B3AA41A-99C0-C97A-9EC9-85CDEA0BD8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C46677E-4538-C7FE-F006-DC429BE6D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8787C-BFE0-D14D-9ACE-72CDC16BAB04}" type="datetimeFigureOut">
              <a:rPr lang="es-US" smtClean="0"/>
              <a:t>10/5/2023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E16F09B-2B14-0658-DC14-DA04D3217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8C568C2-D018-E7FD-B7BC-4F16D7BC4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BC0E7-1F18-BD42-853B-DB031E57B5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135811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97B4CD4-15CB-A71D-BC22-46302018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FDEE7A-1415-ECA0-08B6-60B673596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8829C6-5D70-3541-0547-A7846A690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8787C-BFE0-D14D-9ACE-72CDC16BAB04}" type="datetimeFigureOut">
              <a:rPr lang="es-US" smtClean="0"/>
              <a:t>10/5/2023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0FFBC4-4506-AADF-09F8-0691C336CD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C8C952-F039-5C4B-6CDE-250521D127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BC0E7-1F18-BD42-853B-DB031E57B5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183244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AC983D-BC56-2C4D-EBF4-DA8008581B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0890" y="0"/>
            <a:ext cx="9370219" cy="2619376"/>
          </a:xfrm>
        </p:spPr>
        <p:txBody>
          <a:bodyPr>
            <a:normAutofit fontScale="90000"/>
          </a:bodyPr>
          <a:lstStyle/>
          <a:p>
            <a:r>
              <a:rPr lang="es-US" b="0" i="0">
                <a:solidFill>
                  <a:srgbClr val="1F1F1F"/>
                </a:solidFill>
                <a:effectLst/>
                <a:latin typeface="Google Sans"/>
              </a:rPr>
              <a:t>Dwayne Johnson</a:t>
            </a:r>
            <a:br>
              <a:rPr lang="es-US" b="0" i="0">
                <a:solidFill>
                  <a:srgbClr val="1F1F1F"/>
                </a:solidFill>
                <a:effectLst/>
                <a:latin typeface="Google Sans"/>
              </a:rPr>
            </a:br>
            <a:r>
              <a:rPr lang="es-US" b="0" i="0">
                <a:solidFill>
                  <a:srgbClr val="474747"/>
                </a:solidFill>
                <a:effectLst/>
                <a:latin typeface="Roboto" panose="02000000000000000000" pitchFamily="2" charset="0"/>
              </a:rPr>
              <a:t>Actor</a:t>
            </a:r>
            <a:br>
              <a:rPr lang="es-US" b="0" i="0">
                <a:solidFill>
                  <a:srgbClr val="474747"/>
                </a:solidFill>
                <a:effectLst/>
                <a:latin typeface="Roboto" panose="02000000000000000000" pitchFamily="2" charset="0"/>
              </a:rPr>
            </a:b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E8429D5-FB03-A3EF-45C3-310BBC7093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406" y="1940719"/>
            <a:ext cx="11799094" cy="4441032"/>
          </a:xfrm>
        </p:spPr>
        <p:txBody>
          <a:bodyPr/>
          <a:lstStyle/>
          <a:p>
            <a:r>
              <a:rPr lang="es-US"/>
              <a:t> He is Fifty One Years old</a:t>
            </a:r>
          </a:p>
          <a:p>
            <a:r>
              <a:rPr lang="es-US"/>
              <a:t>He became famous for his achievements as a wrestler, ten World Championships stand out: eight as WWE Champion and two as WCW Champion.  He was also a two-time WWE Intercontinental Champion and a five-time World Tag Team Champion.</a:t>
            </a:r>
          </a:p>
          <a:p>
            <a:r>
              <a:rPr lang="es-US"/>
              <a:t>He came to fame by winning the classic Survivor Series fight with his team, after defeating Crush and Goldust, and also acting in one of the most important films.</a:t>
            </a:r>
          </a:p>
          <a:p>
            <a:r>
              <a:rPr lang="es-US"/>
              <a:t>He was in the important events with the WWE, WCW wrestling ring and in the actions of the most important movies.</a:t>
            </a:r>
          </a:p>
          <a:p>
            <a:r>
              <a:rPr lang="es-US"/>
              <a:t>Born on may 2,1972</a:t>
            </a:r>
          </a:p>
          <a:p>
            <a:r>
              <a:rPr lang="es-US"/>
              <a:t>Since his film debut in 2001 with the film "The Scorpion King", The Rock has participated in more than 50 films</a:t>
            </a:r>
          </a:p>
        </p:txBody>
      </p:sp>
    </p:spTree>
    <p:extLst>
      <p:ext uri="{BB962C8B-B14F-4D97-AF65-F5344CB8AC3E}">
        <p14:creationId xmlns:p14="http://schemas.microsoft.com/office/powerpoint/2010/main" val="26654116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Dwayne Johnson Actor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Dwayne Johnson Actor </dc:title>
  <dc:creator>Usuario desconocido</dc:creator>
  <cp:lastModifiedBy>Usuario desconocido</cp:lastModifiedBy>
  <cp:revision>2</cp:revision>
  <dcterms:created xsi:type="dcterms:W3CDTF">2023-10-03T12:25:00Z</dcterms:created>
  <dcterms:modified xsi:type="dcterms:W3CDTF">2023-10-05T12:52:36Z</dcterms:modified>
</cp:coreProperties>
</file>