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ADE7-9678-49DA-B2E7-638D81DB4FD7}" type="datetimeFigureOut">
              <a:rPr lang="es-ES" smtClean="0"/>
              <a:t>05/10/2023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7AD7-2ABD-4837-BA1D-291AA118D4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9446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ADE7-9678-49DA-B2E7-638D81DB4FD7}" type="datetimeFigureOut">
              <a:rPr lang="es-ES" smtClean="0"/>
              <a:t>05/10/2023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7AD7-2ABD-4837-BA1D-291AA118D4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1137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ADE7-9678-49DA-B2E7-638D81DB4FD7}" type="datetimeFigureOut">
              <a:rPr lang="es-ES" smtClean="0"/>
              <a:t>05/10/2023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7AD7-2ABD-4837-BA1D-291AA118D4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659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ADE7-9678-49DA-B2E7-638D81DB4FD7}" type="datetimeFigureOut">
              <a:rPr lang="es-ES" smtClean="0"/>
              <a:t>05/10/2023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7AD7-2ABD-4837-BA1D-291AA118D4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6851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ADE7-9678-49DA-B2E7-638D81DB4FD7}" type="datetimeFigureOut">
              <a:rPr lang="es-ES" smtClean="0"/>
              <a:t>05/10/2023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7AD7-2ABD-4837-BA1D-291AA118D4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5496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ADE7-9678-49DA-B2E7-638D81DB4FD7}" type="datetimeFigureOut">
              <a:rPr lang="es-ES" smtClean="0"/>
              <a:t>05/10/2023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7AD7-2ABD-4837-BA1D-291AA118D4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561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ADE7-9678-49DA-B2E7-638D81DB4FD7}" type="datetimeFigureOut">
              <a:rPr lang="es-ES" smtClean="0"/>
              <a:t>05/10/2023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7AD7-2ABD-4837-BA1D-291AA118D4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5973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ADE7-9678-49DA-B2E7-638D81DB4FD7}" type="datetimeFigureOut">
              <a:rPr lang="es-ES" smtClean="0"/>
              <a:t>05/10/2023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7AD7-2ABD-4837-BA1D-291AA118D4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3450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ADE7-9678-49DA-B2E7-638D81DB4FD7}" type="datetimeFigureOut">
              <a:rPr lang="es-ES" smtClean="0"/>
              <a:t>05/10/2023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7AD7-2ABD-4837-BA1D-291AA118D4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8400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ADE7-9678-49DA-B2E7-638D81DB4FD7}" type="datetimeFigureOut">
              <a:rPr lang="es-ES" smtClean="0"/>
              <a:t>05/10/2023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7AD7-2ABD-4837-BA1D-291AA118D4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7783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AADE7-9678-49DA-B2E7-638D81DB4FD7}" type="datetimeFigureOut">
              <a:rPr lang="es-ES" smtClean="0"/>
              <a:t>05/10/2023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67AD7-2ABD-4837-BA1D-291AA118D4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3907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AADE7-9678-49DA-B2E7-638D81DB4FD7}" type="datetimeFigureOut">
              <a:rPr lang="es-ES" smtClean="0"/>
              <a:t>05/10/2023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67AD7-2ABD-4837-BA1D-291AA118D4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6604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Giannis</a:t>
            </a:r>
            <a:r>
              <a:rPr lang="es-ES" dirty="0" smtClean="0"/>
              <a:t> </a:t>
            </a:r>
            <a:r>
              <a:rPr lang="es-ES" dirty="0" err="1"/>
              <a:t>A</a:t>
            </a:r>
            <a:r>
              <a:rPr lang="es-ES" smtClean="0"/>
              <a:t>ntetokoumpo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922808" y="9252340"/>
            <a:ext cx="4250240" cy="855599"/>
          </a:xfrm>
        </p:spPr>
        <p:txBody>
          <a:bodyPr/>
          <a:lstStyle/>
          <a:p>
            <a:endParaRPr lang="es-ES" dirty="0"/>
          </a:p>
        </p:txBody>
      </p:sp>
      <p:pic>
        <p:nvPicPr>
          <p:cNvPr id="1026" name="Picture 2" descr="Giannis Antetokounmpo y su futuro en la NBA: las dudas en Milwaukee Bucks y  los dos grandes a los que podría i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4383" y="2724540"/>
            <a:ext cx="4823513" cy="315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18110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How</a:t>
            </a:r>
            <a:r>
              <a:rPr lang="es-ES" dirty="0" smtClean="0"/>
              <a:t> </a:t>
            </a:r>
            <a:r>
              <a:rPr lang="es-ES" dirty="0" err="1" smtClean="0"/>
              <a:t>old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he?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He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twenty</a:t>
            </a:r>
            <a:r>
              <a:rPr lang="es-ES" dirty="0" smtClean="0"/>
              <a:t> </a:t>
            </a:r>
            <a:r>
              <a:rPr lang="es-ES" dirty="0" err="1" smtClean="0"/>
              <a:t>nine</a:t>
            </a:r>
            <a:r>
              <a:rPr lang="es-ES" dirty="0" smtClean="0"/>
              <a:t> </a:t>
            </a:r>
            <a:r>
              <a:rPr lang="es-ES" dirty="0" err="1" smtClean="0"/>
              <a:t>years</a:t>
            </a:r>
            <a:r>
              <a:rPr lang="es-ES" dirty="0" smtClean="0"/>
              <a:t> </a:t>
            </a:r>
            <a:r>
              <a:rPr lang="es-ES" dirty="0" err="1" smtClean="0"/>
              <a:t>old</a:t>
            </a:r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12356" y="1825625"/>
            <a:ext cx="3784840" cy="3784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4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Why</a:t>
            </a:r>
            <a:r>
              <a:rPr lang="es-ES" dirty="0" smtClean="0"/>
              <a:t> are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famous</a:t>
            </a:r>
            <a:r>
              <a:rPr lang="es-ES" dirty="0"/>
              <a:t>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1872" y="1759789"/>
            <a:ext cx="7612740" cy="6255365"/>
          </a:xfrm>
        </p:spPr>
        <p:txBody>
          <a:bodyPr>
            <a:normAutofit/>
          </a:bodyPr>
          <a:lstStyle/>
          <a:p>
            <a:r>
              <a:rPr lang="es-ES" dirty="0" err="1" smtClean="0"/>
              <a:t>Because</a:t>
            </a:r>
            <a:r>
              <a:rPr lang="es-ES" dirty="0" smtClean="0"/>
              <a:t> he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best</a:t>
            </a:r>
            <a:r>
              <a:rPr lang="es-ES" dirty="0" smtClean="0"/>
              <a:t> </a:t>
            </a:r>
            <a:r>
              <a:rPr lang="es-ES" dirty="0" err="1" smtClean="0"/>
              <a:t>player</a:t>
            </a:r>
            <a:r>
              <a:rPr lang="es-ES" dirty="0" smtClean="0"/>
              <a:t> of </a:t>
            </a:r>
            <a:r>
              <a:rPr lang="es-ES" dirty="0" err="1" smtClean="0"/>
              <a:t>basquetball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me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/>
          </a:p>
        </p:txBody>
      </p:sp>
      <p:pic>
        <p:nvPicPr>
          <p:cNvPr id="5122" name="Picture 2" descr="Which soccer team does Giannis Antetokounmpo support? NBA star's football  allegiance explained | Goal.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125" y="2776217"/>
            <a:ext cx="4726087" cy="2658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07935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Why</a:t>
            </a:r>
            <a:r>
              <a:rPr lang="es-ES" dirty="0" smtClean="0"/>
              <a:t> are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famous</a:t>
            </a:r>
            <a:r>
              <a:rPr lang="es-ES" dirty="0" smtClean="0"/>
              <a:t>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05951" y="1785667"/>
            <a:ext cx="3795623" cy="2873045"/>
          </a:xfrm>
        </p:spPr>
        <p:txBody>
          <a:bodyPr>
            <a:normAutofit/>
          </a:bodyPr>
          <a:lstStyle/>
          <a:p>
            <a:r>
              <a:rPr lang="es-ES" dirty="0" err="1" smtClean="0"/>
              <a:t>Because</a:t>
            </a:r>
            <a:r>
              <a:rPr lang="es-ES" dirty="0" smtClean="0"/>
              <a:t> he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humble</a:t>
            </a:r>
            <a:r>
              <a:rPr lang="es-ES" dirty="0" smtClean="0"/>
              <a:t> and </a:t>
            </a:r>
            <a:r>
              <a:rPr lang="es-ES" dirty="0" err="1" smtClean="0"/>
              <a:t>empathetic</a:t>
            </a:r>
            <a:r>
              <a:rPr lang="es-ES" dirty="0" smtClean="0"/>
              <a:t>. He </a:t>
            </a:r>
            <a:r>
              <a:rPr lang="es-ES" dirty="0" err="1" smtClean="0"/>
              <a:t>is</a:t>
            </a:r>
            <a:r>
              <a:rPr lang="es-ES" dirty="0" smtClean="0"/>
              <a:t> a </a:t>
            </a:r>
            <a:r>
              <a:rPr lang="es-ES" dirty="0" err="1" smtClean="0"/>
              <a:t>great</a:t>
            </a:r>
            <a:r>
              <a:rPr lang="es-ES" dirty="0" smtClean="0"/>
              <a:t> </a:t>
            </a:r>
            <a:r>
              <a:rPr lang="es-ES" dirty="0" err="1" smtClean="0"/>
              <a:t>basquetball</a:t>
            </a:r>
            <a:r>
              <a:rPr lang="es-ES" dirty="0" smtClean="0"/>
              <a:t> </a:t>
            </a:r>
            <a:r>
              <a:rPr lang="es-ES" dirty="0" err="1" smtClean="0"/>
              <a:t>player</a:t>
            </a:r>
            <a:r>
              <a:rPr lang="es-ES" dirty="0" smtClean="0"/>
              <a:t> 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  <p:pic>
        <p:nvPicPr>
          <p:cNvPr id="7170" name="Picture 2" descr="Behind the scenes at NBA's Rookie Photo Shoot | NBA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193" y="1574495"/>
            <a:ext cx="2717048" cy="3084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40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dirty="0" err="1" smtClean="0"/>
              <a:t>sneaker</a:t>
            </a:r>
            <a:r>
              <a:rPr lang="es-ES" dirty="0" smtClean="0"/>
              <a:t> Brand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He has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own</a:t>
            </a:r>
            <a:r>
              <a:rPr lang="es-ES" dirty="0" smtClean="0"/>
              <a:t> </a:t>
            </a:r>
            <a:r>
              <a:rPr lang="es-ES" dirty="0" err="1" smtClean="0"/>
              <a:t>sneakers</a:t>
            </a:r>
            <a:r>
              <a:rPr lang="es-ES" dirty="0" smtClean="0"/>
              <a:t> Brand </a:t>
            </a:r>
            <a:r>
              <a:rPr lang="es-ES" dirty="0" err="1" smtClean="0"/>
              <a:t>called</a:t>
            </a:r>
            <a:r>
              <a:rPr lang="es-ES" dirty="0" smtClean="0"/>
              <a:t> </a:t>
            </a:r>
            <a:r>
              <a:rPr lang="es-ES" dirty="0" err="1" smtClean="0"/>
              <a:t>Antetokoumpo</a:t>
            </a:r>
            <a:r>
              <a:rPr lang="es-ES" dirty="0" smtClean="0"/>
              <a:t> </a:t>
            </a:r>
            <a:endParaRPr lang="es-ES" dirty="0"/>
          </a:p>
        </p:txBody>
      </p:sp>
      <p:pic>
        <p:nvPicPr>
          <p:cNvPr id="8200" name="Picture 8" descr="Calzado de básquetbol Giannis Immortality. Nike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270" y="0"/>
            <a:ext cx="4595004" cy="4595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3632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58</Words>
  <Application>Microsoft Office PowerPoint</Application>
  <PresentationFormat>Panorámica</PresentationFormat>
  <Paragraphs>16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Giannis Antetokoumpo </vt:lpstr>
      <vt:lpstr>How old is he? </vt:lpstr>
      <vt:lpstr>Why are they famous?</vt:lpstr>
      <vt:lpstr>Why are they the famous?</vt:lpstr>
      <vt:lpstr>Your sneaker Brand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Giannis antetokoumpo</dc:title>
  <dc:creator>Mauricio Ballato</dc:creator>
  <cp:lastModifiedBy>Mauricio Ballato</cp:lastModifiedBy>
  <cp:revision>5</cp:revision>
  <dcterms:created xsi:type="dcterms:W3CDTF">2023-10-05T23:23:17Z</dcterms:created>
  <dcterms:modified xsi:type="dcterms:W3CDTF">2023-10-05T23:50:59Z</dcterms:modified>
</cp:coreProperties>
</file>