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bibas" panose="02000603000000000000" pitchFamily="2" charset="0"/>
      <p:regular r:id="rId7"/>
    </p:embeddedFont>
    <p:embeddedFont>
      <p:font typeface="Abibas Bold" panose="02000603000000000000" pitchFamily="2" charset="0"/>
      <p:regular r:id="rId8"/>
    </p:embeddedFont>
    <p:embeddedFont>
      <p:font typeface="Abibas Bold Italics" panose="02000603000000000000" pitchFamily="2" charset="0"/>
      <p:regular r:id="rId9"/>
    </p:embeddedFont>
    <p:embeddedFont>
      <p:font typeface="Abibas Italics" panose="02000603000000000000" pitchFamily="2" charset="0"/>
      <p:regular r:id="rId10"/>
    </p:embeddedFont>
    <p:embeddedFont>
      <p:font typeface="Arimo" panose="020B0604020202020204" pitchFamily="34" charset="0"/>
      <p:regular r:id="rId11"/>
    </p:embeddedFont>
    <p:embeddedFont>
      <p:font typeface="Arimo Bold" panose="020B0704020202020204" pitchFamily="34" charset="0"/>
      <p:regular r:id="rId12"/>
    </p:embeddedFont>
    <p:embeddedFont>
      <p:font typeface="Arimo Bold Italics" panose="020B0704020202090204" pitchFamily="34" charset="0"/>
      <p:regular r:id="rId13"/>
    </p:embeddedFont>
    <p:embeddedFont>
      <p:font typeface="Arimo Italics" panose="020B0604020202090204" pitchFamily="34" charset="0"/>
      <p:regular r:id="rId14"/>
    </p:embeddedFont>
    <p:embeddedFont>
      <p:font typeface="Bogart" pitchFamily="2" charset="0"/>
      <p:regular r:id="rId15"/>
    </p:embeddedFont>
    <p:embeddedFont>
      <p:font typeface="Bogart Bold" pitchFamily="2" charset="0"/>
      <p:regular r:id="rId16"/>
    </p:embeddedFont>
    <p:embeddedFont>
      <p:font typeface="Bogart Bold Italics" pitchFamily="2" charset="0"/>
      <p:regular r:id="rId17"/>
    </p:embeddedFont>
    <p:embeddedFont>
      <p:font typeface="Bogart Heavy" pitchFamily="2" charset="0"/>
      <p:regular r:id="rId18"/>
    </p:embeddedFont>
    <p:embeddedFont>
      <p:font typeface="Bogart Heavy Italics" pitchFamily="2" charset="0"/>
      <p:regular r:id="rId19"/>
    </p:embeddedFont>
    <p:embeddedFont>
      <p:font typeface="Bogart Italics" pitchFamily="2" charset="0"/>
      <p:regular r:id="rId20"/>
    </p:embeddedFont>
    <p:embeddedFont>
      <p:font typeface="Bogart Thin" pitchFamily="2" charset="0"/>
      <p:regular r:id="rId21"/>
    </p:embeddedFont>
    <p:embeddedFont>
      <p:font typeface="Bogart Thin Italics" pitchFamily="2" charset="0"/>
      <p:regular r:id="rId22"/>
    </p:embeddedFont>
    <p:embeddedFont>
      <p:font typeface="Dreaming Outloud Script" pitchFamily="2" charset="0"/>
      <p:regular r:id="rId23"/>
    </p:embeddedFont>
    <p:embeddedFont>
      <p:font typeface="Dreaming Outloud Script Italics" pitchFamily="2" charset="0"/>
      <p:regular r:id="rId24"/>
    </p:embeddedFont>
    <p:embeddedFont>
      <p:font typeface="More Sugar" pitchFamily="2" charset="0"/>
      <p:regular r:id="rId25"/>
    </p:embeddedFont>
    <p:embeddedFont>
      <p:font typeface="More Sugar Thin" pitchFamily="2" charset="0"/>
      <p:regular r:id="rId26"/>
    </p:embeddedFont>
    <p:embeddedFont>
      <p:font typeface="Open Sans" panose="02000000000000000000" pitchFamily="2" charset="0"/>
      <p:regular r:id="rId27"/>
    </p:embeddedFont>
    <p:embeddedFont>
      <p:font typeface="Open Sans Bold" panose="020B0806030504020204" pitchFamily="34" charset="0"/>
      <p:regular r:id="rId28"/>
    </p:embeddedFont>
    <p:embeddedFont>
      <p:font typeface="Open Sans Bold Italics" panose="020B0806030504020204" pitchFamily="34" charset="0"/>
      <p:regular r:id="rId29"/>
    </p:embeddedFont>
    <p:embeddedFont>
      <p:font typeface="Open Sans Italics" panose="020B0606030504020204" pitchFamily="34" charset="0"/>
      <p:regular r:id="rId30"/>
    </p:embeddedFont>
    <p:embeddedFont>
      <p:font typeface="Open Sans Light" panose="02000000000000000000" pitchFamily="2" charset="0"/>
      <p:regular r:id="rId31"/>
    </p:embeddedFont>
    <p:embeddedFont>
      <p:font typeface="Open Sans Light Italics" panose="020B0306030504020204" pitchFamily="34" charset="0"/>
      <p:regular r:id="rId32"/>
    </p:embeddedFont>
    <p:embeddedFont>
      <p:font typeface="Open Sans Ultra-Bold" pitchFamily="2" charset="0"/>
      <p:regular r:id="rId33"/>
    </p:embeddedFont>
    <p:embeddedFont>
      <p:font typeface="Open Sans Ultra-Bold Italics"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 /><Relationship Id="rId13" Type="http://schemas.openxmlformats.org/officeDocument/2006/relationships/font" Target="fonts/font7.fntdata" /><Relationship Id="rId18" Type="http://schemas.openxmlformats.org/officeDocument/2006/relationships/font" Target="fonts/font12.fntdata" /><Relationship Id="rId26" Type="http://schemas.openxmlformats.org/officeDocument/2006/relationships/font" Target="fonts/font20.fntdata" /><Relationship Id="rId3" Type="http://schemas.openxmlformats.org/officeDocument/2006/relationships/slide" Target="slides/slide2.xml" /><Relationship Id="rId21" Type="http://schemas.openxmlformats.org/officeDocument/2006/relationships/font" Target="fonts/font15.fntdata" /><Relationship Id="rId34" Type="http://schemas.openxmlformats.org/officeDocument/2006/relationships/font" Target="fonts/font28.fntdata" /><Relationship Id="rId7" Type="http://schemas.openxmlformats.org/officeDocument/2006/relationships/font" Target="fonts/font1.fntdata" /><Relationship Id="rId12" Type="http://schemas.openxmlformats.org/officeDocument/2006/relationships/font" Target="fonts/font6.fntdata" /><Relationship Id="rId17" Type="http://schemas.openxmlformats.org/officeDocument/2006/relationships/font" Target="fonts/font11.fntdata" /><Relationship Id="rId25" Type="http://schemas.openxmlformats.org/officeDocument/2006/relationships/font" Target="fonts/font19.fntdata" /><Relationship Id="rId33" Type="http://schemas.openxmlformats.org/officeDocument/2006/relationships/font" Target="fonts/font27.fntdata"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10.fntdata" /><Relationship Id="rId20" Type="http://schemas.openxmlformats.org/officeDocument/2006/relationships/font" Target="fonts/font14.fntdata" /><Relationship Id="rId29" Type="http://schemas.openxmlformats.org/officeDocument/2006/relationships/font" Target="fonts/font23.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5.fntdata" /><Relationship Id="rId24" Type="http://schemas.openxmlformats.org/officeDocument/2006/relationships/font" Target="fonts/font18.fntdata" /><Relationship Id="rId32" Type="http://schemas.openxmlformats.org/officeDocument/2006/relationships/font" Target="fonts/font26.fntdata"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font" Target="fonts/font9.fntdata" /><Relationship Id="rId23" Type="http://schemas.openxmlformats.org/officeDocument/2006/relationships/font" Target="fonts/font17.fntdata" /><Relationship Id="rId28" Type="http://schemas.openxmlformats.org/officeDocument/2006/relationships/font" Target="fonts/font22.fntdata" /><Relationship Id="rId36" Type="http://schemas.openxmlformats.org/officeDocument/2006/relationships/viewProps" Target="viewProps.xml" /><Relationship Id="rId10" Type="http://schemas.openxmlformats.org/officeDocument/2006/relationships/font" Target="fonts/font4.fntdata" /><Relationship Id="rId19" Type="http://schemas.openxmlformats.org/officeDocument/2006/relationships/font" Target="fonts/font13.fntdata" /><Relationship Id="rId31" Type="http://schemas.openxmlformats.org/officeDocument/2006/relationships/font" Target="fonts/font25.fntdata" /><Relationship Id="rId4" Type="http://schemas.openxmlformats.org/officeDocument/2006/relationships/slide" Target="slides/slide3.xml" /><Relationship Id="rId9" Type="http://schemas.openxmlformats.org/officeDocument/2006/relationships/font" Target="fonts/font3.fntdata" /><Relationship Id="rId14" Type="http://schemas.openxmlformats.org/officeDocument/2006/relationships/font" Target="fonts/font8.fntdata" /><Relationship Id="rId22" Type="http://schemas.openxmlformats.org/officeDocument/2006/relationships/font" Target="fonts/font16.fntdata" /><Relationship Id="rId27" Type="http://schemas.openxmlformats.org/officeDocument/2006/relationships/font" Target="fonts/font21.fntdata" /><Relationship Id="rId30" Type="http://schemas.openxmlformats.org/officeDocument/2006/relationships/font" Target="fonts/font24.fntdata"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svg" /><Relationship Id="rId7" Type="http://schemas.openxmlformats.org/officeDocument/2006/relationships/image" Target="../media/image6.svg" /><Relationship Id="rId12" Type="http://schemas.openxmlformats.org/officeDocument/2006/relationships/image" Target="../media/image11.jpe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svg" /><Relationship Id="rId5" Type="http://schemas.openxmlformats.org/officeDocument/2006/relationships/image" Target="../media/image4.svg" /><Relationship Id="rId10" Type="http://schemas.openxmlformats.org/officeDocument/2006/relationships/image" Target="../media/image9.png" /><Relationship Id="rId4" Type="http://schemas.openxmlformats.org/officeDocument/2006/relationships/image" Target="../media/image3.png" /><Relationship Id="rId9" Type="http://schemas.openxmlformats.org/officeDocument/2006/relationships/image" Target="../media/image8.svg" /></Relationships>
</file>

<file path=ppt/slides/_rels/slide2.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image" Target="../media/image13.svg" /><Relationship Id="rId7" Type="http://schemas.openxmlformats.org/officeDocument/2006/relationships/image" Target="../media/image17.svg" /><Relationship Id="rId2" Type="http://schemas.openxmlformats.org/officeDocument/2006/relationships/image" Target="../media/image12.png" /><Relationship Id="rId1" Type="http://schemas.openxmlformats.org/officeDocument/2006/relationships/slideLayout" Target="../slideLayouts/slideLayout7.xml" /><Relationship Id="rId6" Type="http://schemas.openxmlformats.org/officeDocument/2006/relationships/image" Target="../media/image16.png" /><Relationship Id="rId5" Type="http://schemas.openxmlformats.org/officeDocument/2006/relationships/image" Target="../media/image15.svg" /><Relationship Id="rId10" Type="http://schemas.openxmlformats.org/officeDocument/2006/relationships/image" Target="../media/image20.jpeg" /><Relationship Id="rId4" Type="http://schemas.openxmlformats.org/officeDocument/2006/relationships/image" Target="../media/image14.png" /><Relationship Id="rId9" Type="http://schemas.openxmlformats.org/officeDocument/2006/relationships/image" Target="../media/image19.svg" /></Relationships>
</file>

<file path=ppt/slides/_rels/slide3.xml.rels><?xml version="1.0" encoding="UTF-8" standalone="yes"?>
<Relationships xmlns="http://schemas.openxmlformats.org/package/2006/relationships"><Relationship Id="rId8" Type="http://schemas.openxmlformats.org/officeDocument/2006/relationships/image" Target="../media/image27.jpeg" /><Relationship Id="rId3" Type="http://schemas.openxmlformats.org/officeDocument/2006/relationships/image" Target="../media/image22.svg" /><Relationship Id="rId7" Type="http://schemas.openxmlformats.org/officeDocument/2006/relationships/image" Target="../media/image26.svg" /><Relationship Id="rId2" Type="http://schemas.openxmlformats.org/officeDocument/2006/relationships/image" Target="../media/image21.png" /><Relationship Id="rId1" Type="http://schemas.openxmlformats.org/officeDocument/2006/relationships/slideLayout" Target="../slideLayouts/slideLayout7.xml" /><Relationship Id="rId6" Type="http://schemas.openxmlformats.org/officeDocument/2006/relationships/image" Target="../media/image25.png" /><Relationship Id="rId11" Type="http://schemas.openxmlformats.org/officeDocument/2006/relationships/image" Target="../media/image30.png" /><Relationship Id="rId5" Type="http://schemas.openxmlformats.org/officeDocument/2006/relationships/image" Target="../media/image24.svg" /><Relationship Id="rId10" Type="http://schemas.openxmlformats.org/officeDocument/2006/relationships/image" Target="../media/image29.png" /><Relationship Id="rId4" Type="http://schemas.openxmlformats.org/officeDocument/2006/relationships/image" Target="../media/image23.png" /><Relationship Id="rId9" Type="http://schemas.openxmlformats.org/officeDocument/2006/relationships/image" Target="../media/image28.jpeg" /></Relationships>
</file>

<file path=ppt/slides/_rels/slide4.xml.rels><?xml version="1.0" encoding="UTF-8" standalone="yes"?>
<Relationships xmlns="http://schemas.openxmlformats.org/package/2006/relationships"><Relationship Id="rId8" Type="http://schemas.openxmlformats.org/officeDocument/2006/relationships/image" Target="../media/image37.svg" /><Relationship Id="rId3" Type="http://schemas.openxmlformats.org/officeDocument/2006/relationships/image" Target="../media/image32.svg" /><Relationship Id="rId7" Type="http://schemas.openxmlformats.org/officeDocument/2006/relationships/image" Target="../media/image36.png" /><Relationship Id="rId2" Type="http://schemas.openxmlformats.org/officeDocument/2006/relationships/image" Target="../media/image31.png" /><Relationship Id="rId1" Type="http://schemas.openxmlformats.org/officeDocument/2006/relationships/slideLayout" Target="../slideLayouts/slideLayout7.xml" /><Relationship Id="rId6" Type="http://schemas.openxmlformats.org/officeDocument/2006/relationships/image" Target="../media/image35.svg" /><Relationship Id="rId5" Type="http://schemas.openxmlformats.org/officeDocument/2006/relationships/image" Target="../media/image34.png" /><Relationship Id="rId4" Type="http://schemas.openxmlformats.org/officeDocument/2006/relationships/image" Target="../media/image33.jpeg" /></Relationships>
</file>

<file path=ppt/slides/_rels/slide5.xml.rels><?xml version="1.0" encoding="UTF-8" standalone="yes"?>
<Relationships xmlns="http://schemas.openxmlformats.org/package/2006/relationships"><Relationship Id="rId3" Type="http://schemas.openxmlformats.org/officeDocument/2006/relationships/image" Target="../media/image39.svg" /><Relationship Id="rId7" Type="http://schemas.openxmlformats.org/officeDocument/2006/relationships/image" Target="../media/image41.jpeg" /><Relationship Id="rId2" Type="http://schemas.openxmlformats.org/officeDocument/2006/relationships/image" Target="../media/image38.png" /><Relationship Id="rId1" Type="http://schemas.openxmlformats.org/officeDocument/2006/relationships/slideLayout" Target="../slideLayouts/slideLayout7.xml" /><Relationship Id="rId6" Type="http://schemas.openxmlformats.org/officeDocument/2006/relationships/image" Target="../media/image8.svg" /><Relationship Id="rId5" Type="http://schemas.openxmlformats.org/officeDocument/2006/relationships/image" Target="../media/image7.png" /><Relationship Id="rId4" Type="http://schemas.openxmlformats.org/officeDocument/2006/relationships/image" Target="../media/image40.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CE3"/>
        </a:solidFill>
        <a:effectLst/>
      </p:bgPr>
    </p:bg>
    <p:spTree>
      <p:nvGrpSpPr>
        <p:cNvPr id="1" name=""/>
        <p:cNvGrpSpPr/>
        <p:nvPr/>
      </p:nvGrpSpPr>
      <p:grpSpPr>
        <a:xfrm>
          <a:off x="0" y="0"/>
          <a:ext cx="0" cy="0"/>
          <a:chOff x="0" y="0"/>
          <a:chExt cx="0" cy="0"/>
        </a:xfrm>
      </p:grpSpPr>
      <p:sp>
        <p:nvSpPr>
          <p:cNvPr id="2" name="Freeform 2"/>
          <p:cNvSpPr/>
          <p:nvPr/>
        </p:nvSpPr>
        <p:spPr>
          <a:xfrm>
            <a:off x="731002" y="472411"/>
            <a:ext cx="7106687" cy="3385367"/>
          </a:xfrm>
          <a:custGeom>
            <a:avLst/>
            <a:gdLst/>
            <a:ahLst/>
            <a:cxnLst/>
            <a:rect l="l" t="t" r="r" b="b"/>
            <a:pathLst>
              <a:path w="7106687" h="3385367">
                <a:moveTo>
                  <a:pt x="0" y="0"/>
                </a:moveTo>
                <a:lnTo>
                  <a:pt x="7106687" y="0"/>
                </a:lnTo>
                <a:lnTo>
                  <a:pt x="7106687" y="3385368"/>
                </a:lnTo>
                <a:lnTo>
                  <a:pt x="0" y="338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35374" y="2400300"/>
            <a:ext cx="1503772" cy="4114800"/>
          </a:xfrm>
          <a:custGeom>
            <a:avLst/>
            <a:gdLst/>
            <a:ahLst/>
            <a:cxnLst/>
            <a:rect l="l" t="t" r="r" b="b"/>
            <a:pathLst>
              <a:path w="1503772" h="4114800">
                <a:moveTo>
                  <a:pt x="0" y="0"/>
                </a:moveTo>
                <a:lnTo>
                  <a:pt x="1503772" y="0"/>
                </a:lnTo>
                <a:lnTo>
                  <a:pt x="150377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1638945"/>
            <a:ext cx="15066770" cy="4876155"/>
          </a:xfrm>
          <a:custGeom>
            <a:avLst/>
            <a:gdLst/>
            <a:ahLst/>
            <a:cxnLst/>
            <a:rect l="l" t="t" r="r" b="b"/>
            <a:pathLst>
              <a:path w="15066770" h="4876155">
                <a:moveTo>
                  <a:pt x="0" y="0"/>
                </a:moveTo>
                <a:lnTo>
                  <a:pt x="15066770" y="0"/>
                </a:lnTo>
                <a:lnTo>
                  <a:pt x="15066770" y="4876155"/>
                </a:lnTo>
                <a:lnTo>
                  <a:pt x="0" y="48761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495640">
            <a:off x="13257415" y="1963469"/>
            <a:ext cx="4004288" cy="873663"/>
          </a:xfrm>
          <a:custGeom>
            <a:avLst/>
            <a:gdLst/>
            <a:ahLst/>
            <a:cxnLst/>
            <a:rect l="l" t="t" r="r" b="b"/>
            <a:pathLst>
              <a:path w="4004288" h="873663">
                <a:moveTo>
                  <a:pt x="0" y="0"/>
                </a:moveTo>
                <a:lnTo>
                  <a:pt x="4004288" y="0"/>
                </a:lnTo>
                <a:lnTo>
                  <a:pt x="4004288" y="873662"/>
                </a:lnTo>
                <a:lnTo>
                  <a:pt x="0" y="873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5269355" flipV="1">
            <a:off x="11045237" y="2812138"/>
            <a:ext cx="6166681" cy="11268021"/>
          </a:xfrm>
          <a:custGeom>
            <a:avLst/>
            <a:gdLst/>
            <a:ahLst/>
            <a:cxnLst/>
            <a:rect l="l" t="t" r="r" b="b"/>
            <a:pathLst>
              <a:path w="6166681" h="11268021">
                <a:moveTo>
                  <a:pt x="0" y="11268021"/>
                </a:moveTo>
                <a:lnTo>
                  <a:pt x="6166681" y="11268021"/>
                </a:lnTo>
                <a:lnTo>
                  <a:pt x="6166681" y="0"/>
                </a:lnTo>
                <a:lnTo>
                  <a:pt x="0" y="0"/>
                </a:lnTo>
                <a:lnTo>
                  <a:pt x="0" y="11268021"/>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0888813" y="6365989"/>
            <a:ext cx="6370487" cy="4160318"/>
          </a:xfrm>
          <a:custGeom>
            <a:avLst/>
            <a:gdLst/>
            <a:ahLst/>
            <a:cxnLst/>
            <a:rect l="l" t="t" r="r" b="b"/>
            <a:pathLst>
              <a:path w="6370487" h="4160318">
                <a:moveTo>
                  <a:pt x="0" y="0"/>
                </a:moveTo>
                <a:lnTo>
                  <a:pt x="6370487" y="0"/>
                </a:lnTo>
                <a:lnTo>
                  <a:pt x="6370487" y="4160318"/>
                </a:lnTo>
                <a:lnTo>
                  <a:pt x="0" y="4160318"/>
                </a:lnTo>
                <a:lnTo>
                  <a:pt x="0" y="0"/>
                </a:lnTo>
                <a:close/>
              </a:path>
            </a:pathLst>
          </a:custGeom>
          <a:blipFill>
            <a:blip r:embed="rId12"/>
            <a:stretch>
              <a:fillRect/>
            </a:stretch>
          </a:blipFill>
        </p:spPr>
      </p:sp>
      <p:sp>
        <p:nvSpPr>
          <p:cNvPr id="8" name="TextBox 8"/>
          <p:cNvSpPr txBox="1"/>
          <p:nvPr/>
        </p:nvSpPr>
        <p:spPr>
          <a:xfrm>
            <a:off x="-1446" y="2678166"/>
            <a:ext cx="18289446" cy="2121099"/>
          </a:xfrm>
          <a:prstGeom prst="rect">
            <a:avLst/>
          </a:prstGeom>
        </p:spPr>
        <p:txBody>
          <a:bodyPr lIns="0" tIns="0" rIns="0" bIns="0" rtlCol="0" anchor="t">
            <a:spAutoFit/>
          </a:bodyPr>
          <a:lstStyle/>
          <a:p>
            <a:pPr algn="ctr">
              <a:lnSpc>
                <a:spcPts val="17297"/>
              </a:lnSpc>
            </a:pPr>
            <a:r>
              <a:rPr lang="en-US" sz="12355">
                <a:solidFill>
                  <a:srgbClr val="19120C"/>
                </a:solidFill>
                <a:latin typeface="Dreaming Outloud Script"/>
              </a:rPr>
              <a:t>MARíA BECERRA</a:t>
            </a:r>
          </a:p>
        </p:txBody>
      </p:sp>
      <p:sp>
        <p:nvSpPr>
          <p:cNvPr id="9" name="TextBox 9"/>
          <p:cNvSpPr txBox="1"/>
          <p:nvPr/>
        </p:nvSpPr>
        <p:spPr>
          <a:xfrm>
            <a:off x="-1446" y="7404513"/>
            <a:ext cx="8109651" cy="1159398"/>
          </a:xfrm>
          <a:prstGeom prst="rect">
            <a:avLst/>
          </a:prstGeom>
        </p:spPr>
        <p:txBody>
          <a:bodyPr lIns="0" tIns="0" rIns="0" bIns="0" rtlCol="0" anchor="t">
            <a:spAutoFit/>
          </a:bodyPr>
          <a:lstStyle/>
          <a:p>
            <a:pPr algn="ctr">
              <a:lnSpc>
                <a:spcPts val="9596"/>
              </a:lnSpc>
            </a:pPr>
            <a:r>
              <a:rPr lang="en-US" sz="6854">
                <a:solidFill>
                  <a:srgbClr val="19120C"/>
                </a:solidFill>
                <a:latin typeface="Dreaming Outloud Script"/>
              </a:rPr>
              <a:t>Famous singer....</a:t>
            </a:r>
          </a:p>
        </p:txBody>
      </p:sp>
      <p:sp>
        <p:nvSpPr>
          <p:cNvPr id="10" name="TextBox 10"/>
          <p:cNvSpPr txBox="1"/>
          <p:nvPr/>
        </p:nvSpPr>
        <p:spPr>
          <a:xfrm>
            <a:off x="8849440" y="9956077"/>
            <a:ext cx="11508" cy="696865"/>
          </a:xfrm>
          <a:prstGeom prst="rect">
            <a:avLst/>
          </a:prstGeom>
        </p:spPr>
        <p:txBody>
          <a:bodyPr lIns="0" tIns="0" rIns="0" bIns="0" rtlCol="0" anchor="t">
            <a:spAutoFit/>
          </a:bodyPr>
          <a:lstStyle/>
          <a:p>
            <a:pPr algn="ctr">
              <a:lnSpc>
                <a:spcPts val="575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ECE3"/>
        </a:solidFill>
        <a:effectLst/>
      </p:bgPr>
    </p:bg>
    <p:spTree>
      <p:nvGrpSpPr>
        <p:cNvPr id="1" name=""/>
        <p:cNvGrpSpPr/>
        <p:nvPr/>
      </p:nvGrpSpPr>
      <p:grpSpPr>
        <a:xfrm>
          <a:off x="0" y="0"/>
          <a:ext cx="0" cy="0"/>
          <a:chOff x="0" y="0"/>
          <a:chExt cx="0" cy="0"/>
        </a:xfrm>
      </p:grpSpPr>
      <p:sp>
        <p:nvSpPr>
          <p:cNvPr id="2" name="Freeform 2"/>
          <p:cNvSpPr/>
          <p:nvPr/>
        </p:nvSpPr>
        <p:spPr>
          <a:xfrm>
            <a:off x="12942179" y="-446236"/>
            <a:ext cx="5345821" cy="5589736"/>
          </a:xfrm>
          <a:custGeom>
            <a:avLst/>
            <a:gdLst/>
            <a:ahLst/>
            <a:cxnLst/>
            <a:rect l="l" t="t" r="r" b="b"/>
            <a:pathLst>
              <a:path w="5345821" h="5589736">
                <a:moveTo>
                  <a:pt x="0" y="0"/>
                </a:moveTo>
                <a:lnTo>
                  <a:pt x="5345821" y="0"/>
                </a:lnTo>
                <a:lnTo>
                  <a:pt x="5345821" y="5589736"/>
                </a:lnTo>
                <a:lnTo>
                  <a:pt x="0" y="5589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9850" y="0"/>
            <a:ext cx="11514526" cy="2721615"/>
          </a:xfrm>
          <a:custGeom>
            <a:avLst/>
            <a:gdLst/>
            <a:ahLst/>
            <a:cxnLst/>
            <a:rect l="l" t="t" r="r" b="b"/>
            <a:pathLst>
              <a:path w="11514526" h="2721615">
                <a:moveTo>
                  <a:pt x="0" y="0"/>
                </a:moveTo>
                <a:lnTo>
                  <a:pt x="11514526" y="0"/>
                </a:lnTo>
                <a:lnTo>
                  <a:pt x="11514526" y="2721615"/>
                </a:lnTo>
                <a:lnTo>
                  <a:pt x="0" y="27216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9850" y="3229165"/>
            <a:ext cx="7902518" cy="5273135"/>
          </a:xfrm>
          <a:custGeom>
            <a:avLst/>
            <a:gdLst/>
            <a:ahLst/>
            <a:cxnLst/>
            <a:rect l="l" t="t" r="r" b="b"/>
            <a:pathLst>
              <a:path w="7902518" h="5273135">
                <a:moveTo>
                  <a:pt x="0" y="0"/>
                </a:moveTo>
                <a:lnTo>
                  <a:pt x="7902518" y="0"/>
                </a:lnTo>
                <a:lnTo>
                  <a:pt x="7902518" y="5273135"/>
                </a:lnTo>
                <a:lnTo>
                  <a:pt x="0" y="52731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257708" y="5294792"/>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600000">
            <a:off x="7392103" y="2466884"/>
            <a:ext cx="3503795" cy="3024652"/>
          </a:xfrm>
          <a:custGeom>
            <a:avLst/>
            <a:gdLst/>
            <a:ahLst/>
            <a:cxnLst/>
            <a:rect l="l" t="t" r="r" b="b"/>
            <a:pathLst>
              <a:path w="3503795" h="3024652">
                <a:moveTo>
                  <a:pt x="0" y="0"/>
                </a:moveTo>
                <a:lnTo>
                  <a:pt x="3503794" y="0"/>
                </a:lnTo>
                <a:lnTo>
                  <a:pt x="3503794" y="3024652"/>
                </a:lnTo>
                <a:lnTo>
                  <a:pt x="0" y="3024652"/>
                </a:lnTo>
                <a:lnTo>
                  <a:pt x="0" y="0"/>
                </a:lnTo>
                <a:close/>
              </a:path>
            </a:pathLst>
          </a:custGeom>
          <a:blipFill>
            <a:blip r:embed="rId10"/>
            <a:stretch>
              <a:fillRect l="-1467" r="-36901" b="-6725"/>
            </a:stretch>
          </a:blipFill>
          <a:ln cap="rnd">
            <a:noFill/>
            <a:prstDash val="dash"/>
            <a:round/>
          </a:ln>
        </p:spPr>
      </p:sp>
      <p:sp>
        <p:nvSpPr>
          <p:cNvPr id="7" name="TextBox 7"/>
          <p:cNvSpPr txBox="1"/>
          <p:nvPr/>
        </p:nvSpPr>
        <p:spPr>
          <a:xfrm>
            <a:off x="340021" y="4229246"/>
            <a:ext cx="5985313" cy="3196774"/>
          </a:xfrm>
          <a:prstGeom prst="rect">
            <a:avLst/>
          </a:prstGeom>
        </p:spPr>
        <p:txBody>
          <a:bodyPr lIns="0" tIns="0" rIns="0" bIns="0" rtlCol="0" anchor="t">
            <a:spAutoFit/>
          </a:bodyPr>
          <a:lstStyle/>
          <a:p>
            <a:pPr algn="ctr">
              <a:lnSpc>
                <a:spcPts val="6499"/>
              </a:lnSpc>
            </a:pPr>
            <a:r>
              <a:rPr lang="en-US" sz="4642">
                <a:solidFill>
                  <a:srgbClr val="19120C"/>
                </a:solidFill>
                <a:latin typeface="More Sugar"/>
              </a:rPr>
              <a:t>she is 23 years old and launched herself as a singer in 2019 with her álbum "222"</a:t>
            </a:r>
          </a:p>
        </p:txBody>
      </p:sp>
      <p:sp>
        <p:nvSpPr>
          <p:cNvPr id="8" name="TextBox 8"/>
          <p:cNvSpPr txBox="1"/>
          <p:nvPr/>
        </p:nvSpPr>
        <p:spPr>
          <a:xfrm>
            <a:off x="12929599" y="1396919"/>
            <a:ext cx="5673195" cy="2582291"/>
          </a:xfrm>
          <a:prstGeom prst="rect">
            <a:avLst/>
          </a:prstGeom>
        </p:spPr>
        <p:txBody>
          <a:bodyPr lIns="0" tIns="0" rIns="0" bIns="0" rtlCol="0" anchor="t">
            <a:spAutoFit/>
          </a:bodyPr>
          <a:lstStyle/>
          <a:p>
            <a:pPr algn="ctr">
              <a:lnSpc>
                <a:spcPts val="5219"/>
              </a:lnSpc>
            </a:pPr>
            <a:r>
              <a:rPr lang="en-US" sz="3728">
                <a:solidFill>
                  <a:srgbClr val="19120C"/>
                </a:solidFill>
                <a:latin typeface="More Sugar"/>
              </a:rPr>
              <a:t>She was born on february 12,of the year 2000 in the city of Quilmes </a:t>
            </a:r>
          </a:p>
        </p:txBody>
      </p:sp>
      <p:sp>
        <p:nvSpPr>
          <p:cNvPr id="9" name="TextBox 9"/>
          <p:cNvSpPr txBox="1"/>
          <p:nvPr/>
        </p:nvSpPr>
        <p:spPr>
          <a:xfrm>
            <a:off x="0" y="-61395"/>
            <a:ext cx="9031706" cy="2787560"/>
          </a:xfrm>
          <a:prstGeom prst="rect">
            <a:avLst/>
          </a:prstGeom>
        </p:spPr>
        <p:txBody>
          <a:bodyPr lIns="0" tIns="0" rIns="0" bIns="0" rtlCol="0" anchor="t">
            <a:spAutoFit/>
          </a:bodyPr>
          <a:lstStyle/>
          <a:p>
            <a:pPr algn="ctr">
              <a:lnSpc>
                <a:spcPts val="11204"/>
              </a:lnSpc>
            </a:pPr>
            <a:r>
              <a:rPr lang="en-US" sz="8003">
                <a:solidFill>
                  <a:srgbClr val="19120C"/>
                </a:solidFill>
                <a:latin typeface="Dreaming Outloud Script"/>
              </a:rPr>
              <a:t>Data to take into account</a:t>
            </a:r>
          </a:p>
        </p:txBody>
      </p:sp>
      <p:sp>
        <p:nvSpPr>
          <p:cNvPr id="10" name="TextBox 10"/>
          <p:cNvSpPr txBox="1"/>
          <p:nvPr/>
        </p:nvSpPr>
        <p:spPr>
          <a:xfrm>
            <a:off x="10378721" y="5582613"/>
            <a:ext cx="7073174" cy="3601088"/>
          </a:xfrm>
          <a:prstGeom prst="rect">
            <a:avLst/>
          </a:prstGeom>
        </p:spPr>
        <p:txBody>
          <a:bodyPr lIns="0" tIns="0" rIns="0" bIns="0" rtlCol="0" anchor="t">
            <a:spAutoFit/>
          </a:bodyPr>
          <a:lstStyle/>
          <a:p>
            <a:pPr algn="ctr">
              <a:lnSpc>
                <a:spcPts val="5739"/>
              </a:lnSpc>
            </a:pPr>
            <a:r>
              <a:rPr lang="en-US" sz="4099">
                <a:solidFill>
                  <a:srgbClr val="19120C"/>
                </a:solidFill>
                <a:latin typeface="More Sugar"/>
              </a:rPr>
              <a:t>At only 12 years old she started posting videos on Facebook and when she turned 15 she created her YouTube channel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ECE3"/>
        </a:solidFill>
        <a:effectLst/>
      </p:bgPr>
    </p:bg>
    <p:spTree>
      <p:nvGrpSpPr>
        <p:cNvPr id="1" name=""/>
        <p:cNvGrpSpPr/>
        <p:nvPr/>
      </p:nvGrpSpPr>
      <p:grpSpPr>
        <a:xfrm>
          <a:off x="0" y="0"/>
          <a:ext cx="0" cy="0"/>
          <a:chOff x="0" y="0"/>
          <a:chExt cx="0" cy="0"/>
        </a:xfrm>
      </p:grpSpPr>
      <p:sp>
        <p:nvSpPr>
          <p:cNvPr id="2" name="Freeform 2"/>
          <p:cNvSpPr/>
          <p:nvPr/>
        </p:nvSpPr>
        <p:spPr>
          <a:xfrm rot="2060795">
            <a:off x="9697011" y="1352255"/>
            <a:ext cx="6582535" cy="7240788"/>
          </a:xfrm>
          <a:custGeom>
            <a:avLst/>
            <a:gdLst/>
            <a:ahLst/>
            <a:cxnLst/>
            <a:rect l="l" t="t" r="r" b="b"/>
            <a:pathLst>
              <a:path w="6582535" h="7240788">
                <a:moveTo>
                  <a:pt x="0" y="0"/>
                </a:moveTo>
                <a:lnTo>
                  <a:pt x="6582535" y="0"/>
                </a:lnTo>
                <a:lnTo>
                  <a:pt x="6582535" y="7240789"/>
                </a:lnTo>
                <a:lnTo>
                  <a:pt x="0" y="7240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798273">
            <a:off x="2390465" y="1173464"/>
            <a:ext cx="7054572" cy="7607871"/>
          </a:xfrm>
          <a:custGeom>
            <a:avLst/>
            <a:gdLst/>
            <a:ahLst/>
            <a:cxnLst/>
            <a:rect l="l" t="t" r="r" b="b"/>
            <a:pathLst>
              <a:path w="7054572" h="7607871">
                <a:moveTo>
                  <a:pt x="0" y="0"/>
                </a:moveTo>
                <a:lnTo>
                  <a:pt x="7054572" y="0"/>
                </a:lnTo>
                <a:lnTo>
                  <a:pt x="7054572" y="7607871"/>
                </a:lnTo>
                <a:lnTo>
                  <a:pt x="0" y="76078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087181" y="0"/>
            <a:ext cx="8113637" cy="9258300"/>
          </a:xfrm>
          <a:custGeom>
            <a:avLst/>
            <a:gdLst/>
            <a:ahLst/>
            <a:cxnLst/>
            <a:rect l="l" t="t" r="r" b="b"/>
            <a:pathLst>
              <a:path w="8113637" h="9258300">
                <a:moveTo>
                  <a:pt x="0" y="0"/>
                </a:moveTo>
                <a:lnTo>
                  <a:pt x="8113638" y="0"/>
                </a:lnTo>
                <a:lnTo>
                  <a:pt x="8113638" y="9258300"/>
                </a:lnTo>
                <a:lnTo>
                  <a:pt x="0" y="9258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537939" y="2397231"/>
            <a:ext cx="7212122" cy="6861069"/>
          </a:xfrm>
          <a:prstGeom prst="rect">
            <a:avLst/>
          </a:prstGeom>
        </p:spPr>
        <p:txBody>
          <a:bodyPr lIns="0" tIns="0" rIns="0" bIns="0" rtlCol="0" anchor="t">
            <a:spAutoFit/>
          </a:bodyPr>
          <a:lstStyle/>
          <a:p>
            <a:pPr algn="ctr">
              <a:lnSpc>
                <a:spcPts val="6116"/>
              </a:lnSpc>
            </a:pPr>
            <a:r>
              <a:rPr lang="en-US" sz="3619">
                <a:solidFill>
                  <a:srgbClr val="000000"/>
                </a:solidFill>
                <a:latin typeface="More Sugar"/>
              </a:rPr>
              <a:t>An important mention was her collaboration for a song with J.Balvin titled "que más pues?", with this song her fame began to increase, she was super happy since this song had a lot of support, it currently has 653M views and is his most viewed song on his YouTube channel</a:t>
            </a:r>
          </a:p>
        </p:txBody>
      </p:sp>
      <p:sp>
        <p:nvSpPr>
          <p:cNvPr id="6" name="Freeform 6"/>
          <p:cNvSpPr/>
          <p:nvPr/>
        </p:nvSpPr>
        <p:spPr>
          <a:xfrm>
            <a:off x="13197736" y="3419213"/>
            <a:ext cx="4988554" cy="4988554"/>
          </a:xfrm>
          <a:custGeom>
            <a:avLst/>
            <a:gdLst/>
            <a:ahLst/>
            <a:cxnLst/>
            <a:rect l="l" t="t" r="r" b="b"/>
            <a:pathLst>
              <a:path w="4988554" h="4988554">
                <a:moveTo>
                  <a:pt x="0" y="0"/>
                </a:moveTo>
                <a:lnTo>
                  <a:pt x="4988554" y="0"/>
                </a:lnTo>
                <a:lnTo>
                  <a:pt x="4988554" y="4988555"/>
                </a:lnTo>
                <a:lnTo>
                  <a:pt x="0" y="4988555"/>
                </a:lnTo>
                <a:lnTo>
                  <a:pt x="0" y="0"/>
                </a:lnTo>
                <a:close/>
              </a:path>
            </a:pathLst>
          </a:custGeom>
          <a:blipFill>
            <a:blip r:embed="rId8"/>
            <a:stretch>
              <a:fillRect/>
            </a:stretch>
          </a:blipFill>
        </p:spPr>
      </p:sp>
      <p:sp>
        <p:nvSpPr>
          <p:cNvPr id="7" name="Freeform 7"/>
          <p:cNvSpPr/>
          <p:nvPr/>
        </p:nvSpPr>
        <p:spPr>
          <a:xfrm>
            <a:off x="0" y="1271447"/>
            <a:ext cx="5090264" cy="5090264"/>
          </a:xfrm>
          <a:custGeom>
            <a:avLst/>
            <a:gdLst/>
            <a:ahLst/>
            <a:cxnLst/>
            <a:rect l="l" t="t" r="r" b="b"/>
            <a:pathLst>
              <a:path w="5090264" h="5090264">
                <a:moveTo>
                  <a:pt x="0" y="0"/>
                </a:moveTo>
                <a:lnTo>
                  <a:pt x="5090264" y="0"/>
                </a:lnTo>
                <a:lnTo>
                  <a:pt x="5090264" y="5090264"/>
                </a:lnTo>
                <a:lnTo>
                  <a:pt x="0" y="5090264"/>
                </a:lnTo>
                <a:lnTo>
                  <a:pt x="0" y="0"/>
                </a:lnTo>
                <a:close/>
              </a:path>
            </a:pathLst>
          </a:custGeom>
          <a:blipFill>
            <a:blip r:embed="rId9"/>
            <a:stretch>
              <a:fillRect/>
            </a:stretch>
          </a:blipFill>
        </p:spPr>
      </p:sp>
      <p:sp>
        <p:nvSpPr>
          <p:cNvPr id="8" name="Freeform 8"/>
          <p:cNvSpPr/>
          <p:nvPr/>
        </p:nvSpPr>
        <p:spPr>
          <a:xfrm>
            <a:off x="-222548" y="1028700"/>
            <a:ext cx="5535360" cy="6659080"/>
          </a:xfrm>
          <a:custGeom>
            <a:avLst/>
            <a:gdLst/>
            <a:ahLst/>
            <a:cxnLst/>
            <a:rect l="l" t="t" r="r" b="b"/>
            <a:pathLst>
              <a:path w="5535360" h="6659080">
                <a:moveTo>
                  <a:pt x="0" y="0"/>
                </a:moveTo>
                <a:lnTo>
                  <a:pt x="5535360" y="0"/>
                </a:lnTo>
                <a:lnTo>
                  <a:pt x="5535360" y="6659080"/>
                </a:lnTo>
                <a:lnTo>
                  <a:pt x="0" y="6659080"/>
                </a:lnTo>
                <a:lnTo>
                  <a:pt x="0" y="0"/>
                </a:lnTo>
                <a:close/>
              </a:path>
            </a:pathLst>
          </a:custGeom>
          <a:blipFill>
            <a:blip r:embed="rId10"/>
            <a:stretch>
              <a:fillRect/>
            </a:stretch>
          </a:blipFill>
        </p:spPr>
      </p:sp>
      <p:sp>
        <p:nvSpPr>
          <p:cNvPr id="9" name="Freeform 9"/>
          <p:cNvSpPr/>
          <p:nvPr/>
        </p:nvSpPr>
        <p:spPr>
          <a:xfrm>
            <a:off x="12989492" y="3275562"/>
            <a:ext cx="5298508" cy="6749692"/>
          </a:xfrm>
          <a:custGeom>
            <a:avLst/>
            <a:gdLst/>
            <a:ahLst/>
            <a:cxnLst/>
            <a:rect l="l" t="t" r="r" b="b"/>
            <a:pathLst>
              <a:path w="5298508" h="6749692">
                <a:moveTo>
                  <a:pt x="0" y="0"/>
                </a:moveTo>
                <a:lnTo>
                  <a:pt x="5298508" y="0"/>
                </a:lnTo>
                <a:lnTo>
                  <a:pt x="5298508" y="6749692"/>
                </a:lnTo>
                <a:lnTo>
                  <a:pt x="0" y="6749692"/>
                </a:lnTo>
                <a:lnTo>
                  <a:pt x="0" y="0"/>
                </a:lnTo>
                <a:close/>
              </a:path>
            </a:pathLst>
          </a:custGeom>
          <a:blipFill>
            <a:blip r:embed="rId11"/>
            <a:stretch>
              <a:fillRect/>
            </a:stretch>
          </a:blipFill>
        </p:spPr>
      </p:sp>
      <p:sp>
        <p:nvSpPr>
          <p:cNvPr id="10" name="TextBox 10"/>
          <p:cNvSpPr txBox="1"/>
          <p:nvPr/>
        </p:nvSpPr>
        <p:spPr>
          <a:xfrm>
            <a:off x="345076" y="6190261"/>
            <a:ext cx="4400111" cy="1007794"/>
          </a:xfrm>
          <a:prstGeom prst="rect">
            <a:avLst/>
          </a:prstGeom>
        </p:spPr>
        <p:txBody>
          <a:bodyPr lIns="0" tIns="0" rIns="0" bIns="0" rtlCol="0" anchor="t">
            <a:spAutoFit/>
          </a:bodyPr>
          <a:lstStyle/>
          <a:p>
            <a:pPr algn="ctr">
              <a:lnSpc>
                <a:spcPts val="7749"/>
              </a:lnSpc>
            </a:pPr>
            <a:r>
              <a:rPr lang="en-US" sz="5535">
                <a:solidFill>
                  <a:srgbClr val="000000"/>
                </a:solidFill>
                <a:latin typeface="Abibas"/>
              </a:rPr>
              <a:t>GRAMMY  2022</a:t>
            </a:r>
          </a:p>
        </p:txBody>
      </p:sp>
      <p:sp>
        <p:nvSpPr>
          <p:cNvPr id="11" name="TextBox 11"/>
          <p:cNvSpPr txBox="1"/>
          <p:nvPr/>
        </p:nvSpPr>
        <p:spPr>
          <a:xfrm>
            <a:off x="12750061" y="8264893"/>
            <a:ext cx="5407470" cy="1655692"/>
          </a:xfrm>
          <a:prstGeom prst="rect">
            <a:avLst/>
          </a:prstGeom>
        </p:spPr>
        <p:txBody>
          <a:bodyPr lIns="0" tIns="0" rIns="0" bIns="0" rtlCol="0" anchor="t">
            <a:spAutoFit/>
          </a:bodyPr>
          <a:lstStyle/>
          <a:p>
            <a:pPr algn="ctr">
              <a:lnSpc>
                <a:spcPts val="6465"/>
              </a:lnSpc>
            </a:pPr>
            <a:r>
              <a:rPr lang="en-US" sz="4618">
                <a:solidFill>
                  <a:srgbClr val="000000"/>
                </a:solidFill>
                <a:latin typeface="Abibas"/>
              </a:rPr>
              <a:t>RECORDING OF "Que más pues?"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ECE3"/>
        </a:solidFill>
        <a:effectLst/>
      </p:bgPr>
    </p:bg>
    <p:spTree>
      <p:nvGrpSpPr>
        <p:cNvPr id="1" name=""/>
        <p:cNvGrpSpPr/>
        <p:nvPr/>
      </p:nvGrpSpPr>
      <p:grpSpPr>
        <a:xfrm>
          <a:off x="0" y="0"/>
          <a:ext cx="0" cy="0"/>
          <a:chOff x="0" y="0"/>
          <a:chExt cx="0" cy="0"/>
        </a:xfrm>
      </p:grpSpPr>
      <p:sp>
        <p:nvSpPr>
          <p:cNvPr id="2" name="Freeform 2"/>
          <p:cNvSpPr/>
          <p:nvPr/>
        </p:nvSpPr>
        <p:spPr>
          <a:xfrm>
            <a:off x="571761" y="-701327"/>
            <a:ext cx="9226523" cy="9665881"/>
          </a:xfrm>
          <a:custGeom>
            <a:avLst/>
            <a:gdLst/>
            <a:ahLst/>
            <a:cxnLst/>
            <a:rect l="l" t="t" r="r" b="b"/>
            <a:pathLst>
              <a:path w="9226523" h="9665881">
                <a:moveTo>
                  <a:pt x="0" y="0"/>
                </a:moveTo>
                <a:lnTo>
                  <a:pt x="9226523" y="0"/>
                </a:lnTo>
                <a:lnTo>
                  <a:pt x="9226523" y="9665881"/>
                </a:lnTo>
                <a:lnTo>
                  <a:pt x="0" y="9665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11071135" y="364344"/>
            <a:ext cx="6188165" cy="9558313"/>
            <a:chOff x="0" y="0"/>
            <a:chExt cx="2192020" cy="3385820"/>
          </a:xfrm>
        </p:grpSpPr>
        <p:sp>
          <p:nvSpPr>
            <p:cNvPr id="4" name="Freeform 4"/>
            <p:cNvSpPr/>
            <p:nvPr/>
          </p:nvSpPr>
          <p:spPr>
            <a:xfrm>
              <a:off x="1270" y="-1"/>
              <a:ext cx="2194560" cy="3388362"/>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4"/>
              <a:stretch>
                <a:fillRect l="-27426" r="-27426"/>
              </a:stretch>
            </a:blipFill>
          </p:spPr>
        </p:sp>
      </p:grpSp>
      <p:sp>
        <p:nvSpPr>
          <p:cNvPr id="5" name="TextBox 5"/>
          <p:cNvSpPr txBox="1"/>
          <p:nvPr/>
        </p:nvSpPr>
        <p:spPr>
          <a:xfrm>
            <a:off x="1729927" y="278619"/>
            <a:ext cx="7071798" cy="6560839"/>
          </a:xfrm>
          <a:prstGeom prst="rect">
            <a:avLst/>
          </a:prstGeom>
        </p:spPr>
        <p:txBody>
          <a:bodyPr lIns="0" tIns="0" rIns="0" bIns="0" rtlCol="0" anchor="t">
            <a:spAutoFit/>
          </a:bodyPr>
          <a:lstStyle/>
          <a:p>
            <a:pPr>
              <a:lnSpc>
                <a:spcPts val="5776"/>
              </a:lnSpc>
            </a:pPr>
            <a:r>
              <a:rPr lang="en-US" sz="4125">
                <a:solidFill>
                  <a:srgbClr val="19120C"/>
                </a:solidFill>
                <a:latin typeface="Bogart Bold"/>
              </a:rPr>
              <a:t>She is a great artist who grew throughout her career, her songs are significant for the public, she is positioned among one of the great Argentine singers, she is nicknamed "la nena de  Argentina"</a:t>
            </a:r>
          </a:p>
        </p:txBody>
      </p:sp>
      <p:sp>
        <p:nvSpPr>
          <p:cNvPr id="6" name="Freeform 6"/>
          <p:cNvSpPr/>
          <p:nvPr/>
        </p:nvSpPr>
        <p:spPr>
          <a:xfrm rot="1495640">
            <a:off x="13931539" y="858908"/>
            <a:ext cx="4004288" cy="873663"/>
          </a:xfrm>
          <a:custGeom>
            <a:avLst/>
            <a:gdLst/>
            <a:ahLst/>
            <a:cxnLst/>
            <a:rect l="l" t="t" r="r" b="b"/>
            <a:pathLst>
              <a:path w="4004288" h="873663">
                <a:moveTo>
                  <a:pt x="0" y="0"/>
                </a:moveTo>
                <a:lnTo>
                  <a:pt x="4004288" y="0"/>
                </a:lnTo>
                <a:lnTo>
                  <a:pt x="4004288" y="873663"/>
                </a:lnTo>
                <a:lnTo>
                  <a:pt x="0" y="8736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495640">
            <a:off x="9719451" y="8527722"/>
            <a:ext cx="4004288" cy="873663"/>
          </a:xfrm>
          <a:custGeom>
            <a:avLst/>
            <a:gdLst/>
            <a:ahLst/>
            <a:cxnLst/>
            <a:rect l="l" t="t" r="r" b="b"/>
            <a:pathLst>
              <a:path w="4004288" h="873663">
                <a:moveTo>
                  <a:pt x="0" y="0"/>
                </a:moveTo>
                <a:lnTo>
                  <a:pt x="4004288" y="0"/>
                </a:lnTo>
                <a:lnTo>
                  <a:pt x="4004288" y="873663"/>
                </a:lnTo>
                <a:lnTo>
                  <a:pt x="0" y="8736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CE3"/>
        </a:solidFill>
        <a:effectLst/>
      </p:bgPr>
    </p:bg>
    <p:spTree>
      <p:nvGrpSpPr>
        <p:cNvPr id="1" name=""/>
        <p:cNvGrpSpPr/>
        <p:nvPr/>
      </p:nvGrpSpPr>
      <p:grpSpPr>
        <a:xfrm>
          <a:off x="0" y="0"/>
          <a:ext cx="0" cy="0"/>
          <a:chOff x="0" y="0"/>
          <a:chExt cx="0" cy="0"/>
        </a:xfrm>
      </p:grpSpPr>
      <p:sp>
        <p:nvSpPr>
          <p:cNvPr id="2" name="Freeform 2"/>
          <p:cNvSpPr/>
          <p:nvPr/>
        </p:nvSpPr>
        <p:spPr>
          <a:xfrm rot="5400000">
            <a:off x="6492111" y="1064527"/>
            <a:ext cx="3239215" cy="5918832"/>
          </a:xfrm>
          <a:custGeom>
            <a:avLst/>
            <a:gdLst/>
            <a:ahLst/>
            <a:cxnLst/>
            <a:rect l="l" t="t" r="r" b="b"/>
            <a:pathLst>
              <a:path w="3239215" h="5918832">
                <a:moveTo>
                  <a:pt x="0" y="0"/>
                </a:moveTo>
                <a:lnTo>
                  <a:pt x="3239216" y="0"/>
                </a:lnTo>
                <a:lnTo>
                  <a:pt x="3239216" y="5918833"/>
                </a:lnTo>
                <a:lnTo>
                  <a:pt x="0" y="5918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11071135" y="364344"/>
            <a:ext cx="6188165" cy="9558313"/>
            <a:chOff x="0" y="0"/>
            <a:chExt cx="2192020" cy="3385820"/>
          </a:xfrm>
        </p:grpSpPr>
        <p:sp>
          <p:nvSpPr>
            <p:cNvPr id="4" name="Freeform 4"/>
            <p:cNvSpPr/>
            <p:nvPr/>
          </p:nvSpPr>
          <p:spPr>
            <a:xfrm>
              <a:off x="1270" y="-1"/>
              <a:ext cx="2194560" cy="3388362"/>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4"/>
              <a:stretch>
                <a:fillRect l="-17542" r="-17542"/>
              </a:stretch>
            </a:blipFill>
          </p:spPr>
        </p:sp>
      </p:grpSp>
      <p:sp>
        <p:nvSpPr>
          <p:cNvPr id="5" name="Freeform 5"/>
          <p:cNvSpPr/>
          <p:nvPr/>
        </p:nvSpPr>
        <p:spPr>
          <a:xfrm rot="1495640">
            <a:off x="14162814" y="727526"/>
            <a:ext cx="4004288" cy="873663"/>
          </a:xfrm>
          <a:custGeom>
            <a:avLst/>
            <a:gdLst/>
            <a:ahLst/>
            <a:cxnLst/>
            <a:rect l="l" t="t" r="r" b="b"/>
            <a:pathLst>
              <a:path w="4004288" h="873663">
                <a:moveTo>
                  <a:pt x="0" y="0"/>
                </a:moveTo>
                <a:lnTo>
                  <a:pt x="4004289" y="0"/>
                </a:lnTo>
                <a:lnTo>
                  <a:pt x="4004289" y="873663"/>
                </a:lnTo>
                <a:lnTo>
                  <a:pt x="0" y="8736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a:grpSpLocks noChangeAspect="1"/>
          </p:cNvGrpSpPr>
          <p:nvPr/>
        </p:nvGrpSpPr>
        <p:grpSpPr>
          <a:xfrm>
            <a:off x="0" y="-75621"/>
            <a:ext cx="4818642" cy="7442932"/>
            <a:chOff x="0" y="0"/>
            <a:chExt cx="2192020" cy="3385820"/>
          </a:xfrm>
        </p:grpSpPr>
        <p:sp>
          <p:nvSpPr>
            <p:cNvPr id="7" name="Freeform 7"/>
            <p:cNvSpPr/>
            <p:nvPr/>
          </p:nvSpPr>
          <p:spPr>
            <a:xfrm>
              <a:off x="1270" y="-1"/>
              <a:ext cx="2194560" cy="3388362"/>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7"/>
              <a:stretch>
                <a:fillRect l="-27426" r="-27426"/>
              </a:stretch>
            </a:blipFill>
          </p:spPr>
        </p:sp>
      </p:grpSp>
      <p:sp>
        <p:nvSpPr>
          <p:cNvPr id="8" name="Freeform 8"/>
          <p:cNvSpPr/>
          <p:nvPr/>
        </p:nvSpPr>
        <p:spPr>
          <a:xfrm rot="1495640">
            <a:off x="3236533" y="19156"/>
            <a:ext cx="3164218" cy="690375"/>
          </a:xfrm>
          <a:custGeom>
            <a:avLst/>
            <a:gdLst/>
            <a:ahLst/>
            <a:cxnLst/>
            <a:rect l="l" t="t" r="r" b="b"/>
            <a:pathLst>
              <a:path w="3164218" h="690375">
                <a:moveTo>
                  <a:pt x="0" y="0"/>
                </a:moveTo>
                <a:lnTo>
                  <a:pt x="3164218" y="0"/>
                </a:lnTo>
                <a:lnTo>
                  <a:pt x="3164218" y="690375"/>
                </a:lnTo>
                <a:lnTo>
                  <a:pt x="0" y="690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5152303" y="3061377"/>
            <a:ext cx="5490295" cy="2371090"/>
          </a:xfrm>
          <a:prstGeom prst="rect">
            <a:avLst/>
          </a:prstGeom>
        </p:spPr>
        <p:txBody>
          <a:bodyPr lIns="0" tIns="0" rIns="0" bIns="0" rtlCol="0" anchor="t">
            <a:spAutoFit/>
          </a:bodyPr>
          <a:lstStyle/>
          <a:p>
            <a:pPr algn="ctr">
              <a:lnSpc>
                <a:spcPts val="4759"/>
              </a:lnSpc>
            </a:pPr>
            <a:r>
              <a:rPr lang="en-US" sz="3399">
                <a:solidFill>
                  <a:srgbClr val="000000"/>
                </a:solidFill>
                <a:latin typeface="More Sugar"/>
              </a:rPr>
              <a:t>My favorite song is "Corazón Vacío" it is a very viral and very significant song</a:t>
            </a:r>
          </a:p>
        </p:txBody>
      </p:sp>
      <p:sp>
        <p:nvSpPr>
          <p:cNvPr id="10" name="TextBox 10"/>
          <p:cNvSpPr txBox="1"/>
          <p:nvPr/>
        </p:nvSpPr>
        <p:spPr>
          <a:xfrm>
            <a:off x="-62976" y="8466455"/>
            <a:ext cx="5215279" cy="1820545"/>
          </a:xfrm>
          <a:prstGeom prst="rect">
            <a:avLst/>
          </a:prstGeom>
        </p:spPr>
        <p:txBody>
          <a:bodyPr lIns="0" tIns="0" rIns="0" bIns="0" rtlCol="0" anchor="t">
            <a:spAutoFit/>
          </a:bodyPr>
          <a:lstStyle/>
          <a:p>
            <a:pPr algn="ctr">
              <a:lnSpc>
                <a:spcPts val="7279"/>
              </a:lnSpc>
            </a:pPr>
            <a:r>
              <a:rPr lang="en-US" sz="5199">
                <a:solidFill>
                  <a:srgbClr val="000000"/>
                </a:solidFill>
                <a:latin typeface="Dreaming Outloud Script"/>
              </a:rPr>
              <a:t>Delfina  Moreno  2 "B"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para proyecto moderna marron</dc:title>
  <cp:lastModifiedBy>542645422258</cp:lastModifiedBy>
  <cp:revision>2</cp:revision>
  <dcterms:created xsi:type="dcterms:W3CDTF">2006-08-16T00:00:00Z</dcterms:created>
  <dcterms:modified xsi:type="dcterms:W3CDTF">2023-10-06T00:42:11Z</dcterms:modified>
  <dc:identifier>DAFwPiJ04bs</dc:identifier>
</cp:coreProperties>
</file>