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briel olarte" initials="go" lastIdx="1" clrIdx="0">
    <p:extLst>
      <p:ext uri="{19B8F6BF-5375-455C-9EA6-DF929625EA0E}">
        <p15:presenceInfo xmlns:p15="http://schemas.microsoft.com/office/powerpoint/2012/main" userId="3d7b992d05c45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3E7E1375-9F74-43A1-98D5-64041D47EA60}" type="datetimeFigureOut">
              <a:rPr lang="es-AR" smtClean="0"/>
              <a:t>2/10/2023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175146202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E7E1375-9F74-43A1-98D5-64041D47EA60}" type="datetimeFigureOut">
              <a:rPr lang="es-AR" smtClean="0"/>
              <a:t>2/10/2023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1657892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E7E1375-9F74-43A1-98D5-64041D47EA60}" type="datetimeFigureOut">
              <a:rPr lang="es-AR" smtClean="0"/>
              <a:t>2/10/2023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700671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E7E1375-9F74-43A1-98D5-64041D47EA60}" type="datetimeFigureOut">
              <a:rPr lang="es-AR" smtClean="0"/>
              <a:t>2/10/2023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223848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3E7E1375-9F74-43A1-98D5-64041D47EA60}" type="datetimeFigureOut">
              <a:rPr lang="es-AR" smtClean="0"/>
              <a:t>2/10/2023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403721084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3E7E1375-9F74-43A1-98D5-64041D47EA60}" type="datetimeFigureOut">
              <a:rPr lang="es-AR" smtClean="0"/>
              <a:t>2/10/2023</a:t>
            </a:fld>
            <a:endParaRPr lang="es-AR"/>
          </a:p>
        </p:txBody>
      </p:sp>
      <p:sp>
        <p:nvSpPr>
          <p:cNvPr id="9" name="Footer Placeholder 8"/>
          <p:cNvSpPr>
            <a:spLocks noGrp="1"/>
          </p:cNvSpPr>
          <p:nvPr>
            <p:ph type="ftr" sz="quarter" idx="11"/>
          </p:nvPr>
        </p:nvSpPr>
        <p:spPr/>
        <p:txBody>
          <a:bodyPr/>
          <a:lstStyle/>
          <a:p>
            <a:endParaRPr lang="es-AR"/>
          </a:p>
        </p:txBody>
      </p:sp>
      <p:sp>
        <p:nvSpPr>
          <p:cNvPr id="10" name="Slide Number Placeholder 9"/>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41814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3E7E1375-9F74-43A1-98D5-64041D47EA60}" type="datetimeFigureOut">
              <a:rPr lang="es-AR" smtClean="0"/>
              <a:t>2/10/2023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88B1687C-F334-4192-9725-E279D9BAEF8A}" type="slidenum">
              <a:rPr lang="es-AR" smtClean="0"/>
              <a:t>‹Nº›</a:t>
            </a:fld>
            <a:endParaRPr lang="es-AR"/>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3623061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E7E1375-9F74-43A1-98D5-64041D47EA60}" type="datetimeFigureOut">
              <a:rPr lang="es-AR" smtClean="0"/>
              <a:t>2/10/2023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2132064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7E1375-9F74-43A1-98D5-64041D47EA60}" type="datetimeFigureOut">
              <a:rPr lang="es-AR" smtClean="0"/>
              <a:t>2/10/2023</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457431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3E7E1375-9F74-43A1-98D5-64041D47EA60}" type="datetimeFigureOut">
              <a:rPr lang="es-AR" smtClean="0"/>
              <a:t>2/10/2023</a:t>
            </a:fld>
            <a:endParaRPr lang="es-A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AR"/>
          </a:p>
        </p:txBody>
      </p:sp>
      <p:sp>
        <p:nvSpPr>
          <p:cNvPr id="11" name="Slide Number Placeholder 10"/>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2235428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E7E1375-9F74-43A1-98D5-64041D47EA60}" type="datetimeFigureOut">
              <a:rPr lang="es-AR" smtClean="0"/>
              <a:t>2/10/2023</a:t>
            </a:fld>
            <a:endParaRPr lang="es-A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AR"/>
          </a:p>
        </p:txBody>
      </p:sp>
      <p:sp>
        <p:nvSpPr>
          <p:cNvPr id="10" name="Slide Number Placeholder 9"/>
          <p:cNvSpPr>
            <a:spLocks noGrp="1"/>
          </p:cNvSpPr>
          <p:nvPr>
            <p:ph type="sldNum" sz="quarter" idx="12"/>
          </p:nvPr>
        </p:nvSpPr>
        <p:spPr/>
        <p:txBody>
          <a:bodyPr/>
          <a:lstStyle/>
          <a:p>
            <a:fld id="{88B1687C-F334-4192-9725-E279D9BAEF8A}" type="slidenum">
              <a:rPr lang="es-AR" smtClean="0"/>
              <a:t>‹Nº›</a:t>
            </a:fld>
            <a:endParaRPr lang="es-AR"/>
          </a:p>
        </p:txBody>
      </p:sp>
    </p:spTree>
    <p:extLst>
      <p:ext uri="{BB962C8B-B14F-4D97-AF65-F5344CB8AC3E}">
        <p14:creationId xmlns:p14="http://schemas.microsoft.com/office/powerpoint/2010/main" val="427582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E7E1375-9F74-43A1-98D5-64041D47EA60}" type="datetimeFigureOut">
              <a:rPr lang="es-AR" smtClean="0"/>
              <a:t>2/10/2023</a:t>
            </a:fld>
            <a:endParaRPr lang="es-A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s-A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8B1687C-F334-4192-9725-E279D9BAEF8A}" type="slidenum">
              <a:rPr lang="es-AR" smtClean="0"/>
              <a:t>‹Nº›</a:t>
            </a:fld>
            <a:endParaRPr lang="es-AR"/>
          </a:p>
        </p:txBody>
      </p:sp>
    </p:spTree>
    <p:extLst>
      <p:ext uri="{BB962C8B-B14F-4D97-AF65-F5344CB8AC3E}">
        <p14:creationId xmlns:p14="http://schemas.microsoft.com/office/powerpoint/2010/main" val="1763723096"/>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g"/><Relationship Id="rId7" Type="http://schemas.openxmlformats.org/officeDocument/2006/relationships/image" Target="../media/image10.sv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svg"/><Relationship Id="rId5" Type="http://schemas.openxmlformats.org/officeDocument/2006/relationships/image" Target="../media/image8.sv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svg"/></Relationships>
</file>

<file path=ppt/slides/_rels/slide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jpeg"/><Relationship Id="rId7" Type="http://schemas.openxmlformats.org/officeDocument/2006/relationships/image" Target="../media/image20.png"/><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57EE9F-8ECA-43AD-9064-732A38550AFD}"/>
              </a:ext>
            </a:extLst>
          </p:cNvPr>
          <p:cNvSpPr>
            <a:spLocks noGrp="1"/>
          </p:cNvSpPr>
          <p:nvPr>
            <p:ph type="ctrTitle"/>
          </p:nvPr>
        </p:nvSpPr>
        <p:spPr>
          <a:xfrm>
            <a:off x="299490" y="428248"/>
            <a:ext cx="5907346" cy="880047"/>
          </a:xfrm>
          <a:ln>
            <a:solidFill>
              <a:schemeClr val="bg2">
                <a:lumMod val="75000"/>
              </a:schemeClr>
            </a:solidFill>
          </a:ln>
        </p:spPr>
        <p:style>
          <a:lnRef idx="2">
            <a:schemeClr val="accent1"/>
          </a:lnRef>
          <a:fillRef idx="1">
            <a:schemeClr val="lt1"/>
          </a:fillRef>
          <a:effectRef idx="0">
            <a:schemeClr val="accent1"/>
          </a:effectRef>
          <a:fontRef idx="minor">
            <a:schemeClr val="dk1"/>
          </a:fontRef>
        </p:style>
        <p:txBody>
          <a:bodyPr>
            <a:normAutofit fontScale="90000"/>
          </a:bodyPr>
          <a:lstStyle/>
          <a:p>
            <a:r>
              <a:rPr lang="es-MX" dirty="0" err="1">
                <a:solidFill>
                  <a:schemeClr val="bg2">
                    <a:lumMod val="75000"/>
                  </a:schemeClr>
                </a:solidFill>
                <a:latin typeface="Berlin Sans FB" panose="020E0602020502020306" pitchFamily="34" charset="0"/>
              </a:rPr>
              <a:t>Famous</a:t>
            </a:r>
            <a:r>
              <a:rPr lang="es-MX" dirty="0">
                <a:solidFill>
                  <a:schemeClr val="bg2">
                    <a:lumMod val="75000"/>
                  </a:schemeClr>
                </a:solidFill>
                <a:latin typeface="Berlin Sans FB" panose="020E0602020502020306" pitchFamily="34" charset="0"/>
              </a:rPr>
              <a:t> </a:t>
            </a:r>
            <a:r>
              <a:rPr lang="es-MX" dirty="0" err="1">
                <a:solidFill>
                  <a:schemeClr val="bg2">
                    <a:lumMod val="75000"/>
                  </a:schemeClr>
                </a:solidFill>
                <a:latin typeface="Berlin Sans FB" panose="020E0602020502020306" pitchFamily="34" charset="0"/>
              </a:rPr>
              <a:t>person</a:t>
            </a:r>
            <a:r>
              <a:rPr lang="es-MX" dirty="0">
                <a:solidFill>
                  <a:schemeClr val="bg2">
                    <a:lumMod val="75000"/>
                  </a:schemeClr>
                </a:solidFill>
                <a:latin typeface="Berlin Sans FB" panose="020E0602020502020306" pitchFamily="34" charset="0"/>
              </a:rPr>
              <a:t> </a:t>
            </a:r>
            <a:endParaRPr lang="es-AR" dirty="0">
              <a:solidFill>
                <a:schemeClr val="bg2">
                  <a:lumMod val="75000"/>
                </a:schemeClr>
              </a:solidFill>
              <a:latin typeface="Berlin Sans FB" panose="020E0602020502020306" pitchFamily="34" charset="0"/>
            </a:endParaRPr>
          </a:p>
        </p:txBody>
      </p:sp>
      <p:sp>
        <p:nvSpPr>
          <p:cNvPr id="3" name="Subtítulo 2">
            <a:extLst>
              <a:ext uri="{FF2B5EF4-FFF2-40B4-BE49-F238E27FC236}">
                <a16:creationId xmlns:a16="http://schemas.microsoft.com/office/drawing/2014/main" id="{82C82468-0846-4499-BA0C-A5B2E67D815D}"/>
              </a:ext>
            </a:extLst>
          </p:cNvPr>
          <p:cNvSpPr>
            <a:spLocks noGrp="1"/>
          </p:cNvSpPr>
          <p:nvPr>
            <p:ph type="subTitle" idx="1"/>
          </p:nvPr>
        </p:nvSpPr>
        <p:spPr>
          <a:xfrm>
            <a:off x="2854890" y="1308295"/>
            <a:ext cx="10663311" cy="5710774"/>
          </a:xfrm>
        </p:spPr>
        <p:txBody>
          <a:bodyPr>
            <a:normAutofit/>
          </a:bodyPr>
          <a:lstStyle/>
          <a:p>
            <a:r>
              <a:rPr lang="es-MX" sz="5400" dirty="0">
                <a:solidFill>
                  <a:schemeClr val="accent2">
                    <a:lumMod val="50000"/>
                  </a:schemeClr>
                </a:solidFill>
                <a:latin typeface="Berlin Sans FB" panose="020E0602020502020306" pitchFamily="34" charset="0"/>
              </a:rPr>
              <a:t>NICK JONAS </a:t>
            </a:r>
          </a:p>
          <a:p>
            <a:endParaRPr lang="es-MX" sz="3600" dirty="0"/>
          </a:p>
          <a:p>
            <a:endParaRPr lang="es-AR" dirty="0"/>
          </a:p>
          <a:p>
            <a:endParaRPr lang="es-AR" dirty="0"/>
          </a:p>
        </p:txBody>
      </p:sp>
      <p:pic>
        <p:nvPicPr>
          <p:cNvPr id="16" name="Imagen 15">
            <a:extLst>
              <a:ext uri="{FF2B5EF4-FFF2-40B4-BE49-F238E27FC236}">
                <a16:creationId xmlns:a16="http://schemas.microsoft.com/office/drawing/2014/main" id="{C44BA600-DCB6-42C4-998E-0E1F008DF5E4}"/>
              </a:ext>
            </a:extLst>
          </p:cNvPr>
          <p:cNvPicPr>
            <a:picLocks noChangeAspect="1"/>
          </p:cNvPicPr>
          <p:nvPr/>
        </p:nvPicPr>
        <p:blipFill rotWithShape="1">
          <a:blip r:embed="rId2">
            <a:extLst>
              <a:ext uri="{28A0092B-C50C-407E-A947-70E740481C1C}">
                <a14:useLocalDpi xmlns:a14="http://schemas.microsoft.com/office/drawing/2010/main" val="0"/>
              </a:ext>
            </a:extLst>
          </a:blip>
          <a:srcRect t="10341" b="8139"/>
          <a:stretch/>
        </p:blipFill>
        <p:spPr>
          <a:xfrm>
            <a:off x="869770" y="2140140"/>
            <a:ext cx="2451653" cy="432675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8" name="Imagen 17">
            <a:extLst>
              <a:ext uri="{FF2B5EF4-FFF2-40B4-BE49-F238E27FC236}">
                <a16:creationId xmlns:a16="http://schemas.microsoft.com/office/drawing/2014/main" id="{B3824308-1A15-4EA9-9C83-3D368E63C4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8098" y="3629763"/>
            <a:ext cx="2132703" cy="296208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4" name="Gráfico 23" descr="Notas musicales">
            <a:extLst>
              <a:ext uri="{FF2B5EF4-FFF2-40B4-BE49-F238E27FC236}">
                <a16:creationId xmlns:a16="http://schemas.microsoft.com/office/drawing/2014/main" id="{A97AC891-9215-462A-8D40-71B2B1B715C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83091" y="1260376"/>
            <a:ext cx="879764" cy="879764"/>
          </a:xfrm>
          <a:prstGeom prst="rect">
            <a:avLst/>
          </a:prstGeom>
        </p:spPr>
      </p:pic>
    </p:spTree>
    <p:extLst>
      <p:ext uri="{BB962C8B-B14F-4D97-AF65-F5344CB8AC3E}">
        <p14:creationId xmlns:p14="http://schemas.microsoft.com/office/powerpoint/2010/main" val="716964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48A2304-5BC5-4196-A858-8E6585E0B6FB}"/>
              </a:ext>
            </a:extLst>
          </p:cNvPr>
          <p:cNvSpPr>
            <a:spLocks noGrp="1"/>
          </p:cNvSpPr>
          <p:nvPr>
            <p:ph idx="1"/>
          </p:nvPr>
        </p:nvSpPr>
        <p:spPr>
          <a:xfrm>
            <a:off x="465505" y="296871"/>
            <a:ext cx="11194473" cy="2794025"/>
          </a:xfrm>
        </p:spPr>
        <p:txBody>
          <a:bodyPr>
            <a:normAutofit fontScale="85000" lnSpcReduction="10000"/>
          </a:bodyPr>
          <a:lstStyle/>
          <a:p>
            <a:pPr marL="0" indent="0">
              <a:buNone/>
            </a:pPr>
            <a:r>
              <a:rPr lang="es-MX" sz="3200" dirty="0">
                <a:latin typeface="Berlin Sans FB" panose="020E0602020502020306" pitchFamily="34" charset="0"/>
              </a:rPr>
              <a:t>Nicholas Jerry </a:t>
            </a:r>
            <a:r>
              <a:rPr lang="es-MX" sz="3200" dirty="0" err="1">
                <a:latin typeface="Berlin Sans FB" panose="020E0602020502020306" pitchFamily="34" charset="0"/>
              </a:rPr>
              <a:t>jonas</a:t>
            </a:r>
            <a:r>
              <a:rPr lang="es-MX" sz="3200" dirty="0">
                <a:latin typeface="Berlin Sans FB" panose="020E0602020502020306" pitchFamily="34" charset="0"/>
              </a:rPr>
              <a:t> </a:t>
            </a:r>
            <a:r>
              <a:rPr lang="es-MX" sz="3200" dirty="0" err="1">
                <a:latin typeface="Berlin Sans FB" panose="020E0602020502020306" pitchFamily="34" charset="0"/>
              </a:rPr>
              <a:t>better</a:t>
            </a:r>
            <a:r>
              <a:rPr lang="es-MX" sz="3200" dirty="0">
                <a:latin typeface="Berlin Sans FB" panose="020E0602020502020306" pitchFamily="34" charset="0"/>
              </a:rPr>
              <a:t> </a:t>
            </a:r>
            <a:r>
              <a:rPr lang="es-MX" sz="3200" dirty="0" err="1">
                <a:latin typeface="Berlin Sans FB" panose="020E0602020502020306" pitchFamily="34" charset="0"/>
              </a:rPr>
              <a:t>know</a:t>
            </a:r>
            <a:r>
              <a:rPr lang="es-MX" sz="3200" dirty="0">
                <a:latin typeface="Berlin Sans FB" panose="020E0602020502020306" pitchFamily="34" charset="0"/>
              </a:rPr>
              <a:t> as Nick </a:t>
            </a:r>
            <a:r>
              <a:rPr lang="es-MX" sz="3200" dirty="0" err="1">
                <a:latin typeface="Berlin Sans FB" panose="020E0602020502020306" pitchFamily="34" charset="0"/>
              </a:rPr>
              <a:t>jonas</a:t>
            </a:r>
            <a:r>
              <a:rPr lang="es-MX" sz="3200" dirty="0">
                <a:latin typeface="Berlin Sans FB" panose="020E0602020502020306" pitchFamily="34" charset="0"/>
              </a:rPr>
              <a:t> , </a:t>
            </a:r>
            <a:r>
              <a:rPr lang="es-MX" sz="3200" dirty="0" err="1">
                <a:latin typeface="Berlin Sans FB" panose="020E0602020502020306" pitchFamily="34" charset="0"/>
              </a:rPr>
              <a:t>is</a:t>
            </a:r>
            <a:r>
              <a:rPr lang="es-MX" sz="3200" dirty="0">
                <a:latin typeface="Berlin Sans FB" panose="020E0602020502020306" pitchFamily="34" charset="0"/>
              </a:rPr>
              <a:t> </a:t>
            </a:r>
            <a:r>
              <a:rPr lang="es-MX" sz="3200" dirty="0" err="1">
                <a:latin typeface="Berlin Sans FB" panose="020E0602020502020306" pitchFamily="34" charset="0"/>
              </a:rPr>
              <a:t>american</a:t>
            </a:r>
            <a:r>
              <a:rPr lang="es-MX" sz="3200" dirty="0">
                <a:latin typeface="Berlin Sans FB" panose="020E0602020502020306" pitchFamily="34" charset="0"/>
              </a:rPr>
              <a:t> Singer , </a:t>
            </a:r>
            <a:r>
              <a:rPr lang="es-MX" sz="3200" dirty="0" err="1">
                <a:latin typeface="Berlin Sans FB" panose="020E0602020502020306" pitchFamily="34" charset="0"/>
              </a:rPr>
              <a:t>musicion</a:t>
            </a:r>
            <a:r>
              <a:rPr lang="es-MX" sz="3200" dirty="0">
                <a:latin typeface="Berlin Sans FB" panose="020E0602020502020306" pitchFamily="34" charset="0"/>
              </a:rPr>
              <a:t>, actor, </a:t>
            </a:r>
            <a:r>
              <a:rPr lang="es-MX" sz="3200" dirty="0" err="1">
                <a:latin typeface="Berlin Sans FB" panose="020E0602020502020306" pitchFamily="34" charset="0"/>
              </a:rPr>
              <a:t>producer</a:t>
            </a:r>
            <a:r>
              <a:rPr lang="es-MX" sz="3200" dirty="0">
                <a:latin typeface="Berlin Sans FB" panose="020E0602020502020306" pitchFamily="34" charset="0"/>
              </a:rPr>
              <a:t> and musical director , </a:t>
            </a:r>
            <a:r>
              <a:rPr lang="es-MX" sz="3200" dirty="0" err="1">
                <a:latin typeface="Berlin Sans FB" panose="020E0602020502020306" pitchFamily="34" charset="0"/>
              </a:rPr>
              <a:t>member</a:t>
            </a:r>
            <a:r>
              <a:rPr lang="es-MX" sz="3200" dirty="0">
                <a:latin typeface="Berlin Sans FB" panose="020E0602020502020306" pitchFamily="34" charset="0"/>
              </a:rPr>
              <a:t> </a:t>
            </a:r>
            <a:r>
              <a:rPr lang="es-MX" sz="3200" dirty="0" err="1">
                <a:latin typeface="Berlin Sans FB" panose="020E0602020502020306" pitchFamily="34" charset="0"/>
              </a:rPr>
              <a:t>of</a:t>
            </a:r>
            <a:r>
              <a:rPr lang="es-MX" sz="3200" dirty="0">
                <a:latin typeface="Berlin Sans FB" panose="020E0602020502020306" pitchFamily="34" charset="0"/>
              </a:rPr>
              <a:t> </a:t>
            </a:r>
            <a:r>
              <a:rPr lang="es-MX" sz="3200" dirty="0" err="1">
                <a:latin typeface="Berlin Sans FB" panose="020E0602020502020306" pitchFamily="34" charset="0"/>
              </a:rPr>
              <a:t>the</a:t>
            </a:r>
            <a:r>
              <a:rPr lang="es-MX" sz="3200" dirty="0">
                <a:latin typeface="Berlin Sans FB" panose="020E0602020502020306" pitchFamily="34" charset="0"/>
              </a:rPr>
              <a:t> </a:t>
            </a:r>
            <a:r>
              <a:rPr lang="es-MX" sz="3200" dirty="0" err="1">
                <a:latin typeface="Berlin Sans FB" panose="020E0602020502020306" pitchFamily="34" charset="0"/>
              </a:rPr>
              <a:t>bands</a:t>
            </a:r>
            <a:r>
              <a:rPr lang="es-MX" sz="3200" dirty="0">
                <a:latin typeface="Berlin Sans FB" panose="020E0602020502020306" pitchFamily="34" charset="0"/>
              </a:rPr>
              <a:t> </a:t>
            </a:r>
            <a:r>
              <a:rPr lang="es-MX" sz="3200" dirty="0" err="1">
                <a:latin typeface="Berlin Sans FB" panose="020E0602020502020306" pitchFamily="34" charset="0"/>
              </a:rPr>
              <a:t>Jonas</a:t>
            </a:r>
            <a:r>
              <a:rPr lang="es-MX" sz="3200" dirty="0">
                <a:latin typeface="Berlin Sans FB" panose="020E0602020502020306" pitchFamily="34" charset="0"/>
              </a:rPr>
              <a:t> </a:t>
            </a:r>
            <a:r>
              <a:rPr lang="es-MX" sz="3200" dirty="0" err="1">
                <a:latin typeface="Berlin Sans FB" panose="020E0602020502020306" pitchFamily="34" charset="0"/>
              </a:rPr>
              <a:t>Brothers</a:t>
            </a:r>
            <a:r>
              <a:rPr lang="es-MX" sz="3200" dirty="0">
                <a:latin typeface="Berlin Sans FB" panose="020E0602020502020306" pitchFamily="34" charset="0"/>
              </a:rPr>
              <a:t>. </a:t>
            </a:r>
          </a:p>
          <a:p>
            <a:pPr marL="0" indent="0">
              <a:buNone/>
            </a:pPr>
            <a:r>
              <a:rPr lang="en-US" sz="3200" dirty="0">
                <a:latin typeface="Berlin Sans FB" panose="020E0602020502020306" pitchFamily="34" charset="0"/>
              </a:rPr>
              <a:t>He began his artistic career as an actor in Broadway musicals, including 'Beauty and the Beast' and 'Les </a:t>
            </a:r>
            <a:r>
              <a:rPr lang="en-US" sz="3200" dirty="0" err="1">
                <a:latin typeface="Berlin Sans FB" panose="020E0602020502020306" pitchFamily="34" charset="0"/>
              </a:rPr>
              <a:t>Miserables</a:t>
            </a:r>
            <a:r>
              <a:rPr lang="en-US" sz="3200" dirty="0">
                <a:latin typeface="Berlin Sans FB" panose="020E0602020502020306" pitchFamily="34" charset="0"/>
              </a:rPr>
              <a:t>’.  </a:t>
            </a:r>
          </a:p>
          <a:p>
            <a:pPr marL="0" indent="0">
              <a:buNone/>
            </a:pPr>
            <a:r>
              <a:rPr lang="en-US" sz="3200" dirty="0">
                <a:latin typeface="Berlin Sans FB" panose="020E0602020502020306" pitchFamily="34" charset="0"/>
              </a:rPr>
              <a:t>In 2006 he joined his brothers to create a new band called Jonas Brothers with which they released their first album It's About Time.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s-MX" dirty="0"/>
          </a:p>
        </p:txBody>
      </p:sp>
      <p:pic>
        <p:nvPicPr>
          <p:cNvPr id="7" name="Imagen 6">
            <a:extLst>
              <a:ext uri="{FF2B5EF4-FFF2-40B4-BE49-F238E27FC236}">
                <a16:creationId xmlns:a16="http://schemas.microsoft.com/office/drawing/2014/main" id="{F266CED1-D752-43AB-9757-3D58722C7A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407" y="3090896"/>
            <a:ext cx="2192615" cy="223736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2" name="Imagen 21">
            <a:extLst>
              <a:ext uri="{FF2B5EF4-FFF2-40B4-BE49-F238E27FC236}">
                <a16:creationId xmlns:a16="http://schemas.microsoft.com/office/drawing/2014/main" id="{91DA6D07-5B02-4334-BCF9-F805DB4F03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4574" y="3090896"/>
            <a:ext cx="3205404" cy="3145303"/>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4" name="CuadroTexto 23">
            <a:extLst>
              <a:ext uri="{FF2B5EF4-FFF2-40B4-BE49-F238E27FC236}">
                <a16:creationId xmlns:a16="http://schemas.microsoft.com/office/drawing/2014/main" id="{4597C33E-99A3-4251-8002-81AC1E6054A0}"/>
              </a:ext>
            </a:extLst>
          </p:cNvPr>
          <p:cNvSpPr txBox="1"/>
          <p:nvPr/>
        </p:nvSpPr>
        <p:spPr>
          <a:xfrm>
            <a:off x="2630116" y="2902674"/>
            <a:ext cx="5680364" cy="3970318"/>
          </a:xfrm>
          <a:prstGeom prst="rect">
            <a:avLst/>
          </a:prstGeom>
          <a:noFill/>
        </p:spPr>
        <p:txBody>
          <a:bodyPr wrap="square" rtlCol="0">
            <a:spAutoFit/>
          </a:bodyPr>
          <a:lstStyle/>
          <a:p>
            <a:r>
              <a:rPr lang="en-US" sz="2800" dirty="0">
                <a:latin typeface="Berlin Sans FB" panose="020E0602020502020306" pitchFamily="34" charset="0"/>
              </a:rPr>
              <a:t>On June 20, 2008, Camp Rock was released, his first movie to premiere on Disney Channel. In addition to working with his brothers, he also worked with the singer Demi Lovato. Also on May 2, his first series with his brothers titled JONAS premiered, which could be seen on Disney Channel.</a:t>
            </a:r>
            <a:endParaRPr lang="es-AR" sz="2800" dirty="0">
              <a:latin typeface="Berlin Sans FB" panose="020E0602020502020306" pitchFamily="34" charset="0"/>
            </a:endParaRPr>
          </a:p>
        </p:txBody>
      </p:sp>
      <p:pic>
        <p:nvPicPr>
          <p:cNvPr id="32" name="Gráfico 31" descr="Notas musicales">
            <a:extLst>
              <a:ext uri="{FF2B5EF4-FFF2-40B4-BE49-F238E27FC236}">
                <a16:creationId xmlns:a16="http://schemas.microsoft.com/office/drawing/2014/main" id="{C7863EB4-D35B-437E-8855-79748C103E5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45578" y="1236683"/>
            <a:ext cx="758372" cy="758372"/>
          </a:xfrm>
          <a:prstGeom prst="rect">
            <a:avLst/>
          </a:prstGeom>
        </p:spPr>
      </p:pic>
      <p:pic>
        <p:nvPicPr>
          <p:cNvPr id="34" name="Gráfico 33" descr="Claqueta">
            <a:extLst>
              <a:ext uri="{FF2B5EF4-FFF2-40B4-BE49-F238E27FC236}">
                <a16:creationId xmlns:a16="http://schemas.microsoft.com/office/drawing/2014/main" id="{253AE5D7-2BEA-4A19-AEB3-4E96CA1B83B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9313" y="2846923"/>
            <a:ext cx="487946" cy="487946"/>
          </a:xfrm>
          <a:prstGeom prst="rect">
            <a:avLst/>
          </a:prstGeom>
        </p:spPr>
      </p:pic>
      <p:pic>
        <p:nvPicPr>
          <p:cNvPr id="36" name="Gráfico 35" descr="Cámara de vídeo">
            <a:extLst>
              <a:ext uri="{FF2B5EF4-FFF2-40B4-BE49-F238E27FC236}">
                <a16:creationId xmlns:a16="http://schemas.microsoft.com/office/drawing/2014/main" id="{D293AB90-D65E-4B59-BDD4-75396430CFF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305244" y="5999018"/>
            <a:ext cx="718189" cy="718189"/>
          </a:xfrm>
          <a:prstGeom prst="rect">
            <a:avLst/>
          </a:prstGeom>
        </p:spPr>
      </p:pic>
      <p:pic>
        <p:nvPicPr>
          <p:cNvPr id="38" name="Gráfico 37" descr="Estrella">
            <a:extLst>
              <a:ext uri="{FF2B5EF4-FFF2-40B4-BE49-F238E27FC236}">
                <a16:creationId xmlns:a16="http://schemas.microsoft.com/office/drawing/2014/main" id="{000557BB-D2CF-42C3-919E-2574B17B6B0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37920" y="296871"/>
            <a:ext cx="360218" cy="360218"/>
          </a:xfrm>
          <a:prstGeom prst="rect">
            <a:avLst/>
          </a:prstGeom>
        </p:spPr>
      </p:pic>
    </p:spTree>
    <p:extLst>
      <p:ext uri="{BB962C8B-B14F-4D97-AF65-F5344CB8AC3E}">
        <p14:creationId xmlns:p14="http://schemas.microsoft.com/office/powerpoint/2010/main" val="160774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656E3B-ADB1-40BD-8F59-01DD75CD35F7}"/>
              </a:ext>
            </a:extLst>
          </p:cNvPr>
          <p:cNvSpPr>
            <a:spLocks noGrp="1"/>
          </p:cNvSpPr>
          <p:nvPr>
            <p:ph type="title"/>
          </p:nvPr>
        </p:nvSpPr>
        <p:spPr>
          <a:xfrm>
            <a:off x="193964" y="429491"/>
            <a:ext cx="6652186" cy="896072"/>
          </a:xfrm>
        </p:spPr>
        <p:txBody>
          <a:bodyPr/>
          <a:lstStyle/>
          <a:p>
            <a:r>
              <a:rPr lang="es-MX" dirty="0" err="1"/>
              <a:t>Important</a:t>
            </a:r>
            <a:r>
              <a:rPr lang="es-MX" dirty="0"/>
              <a:t> data : </a:t>
            </a:r>
            <a:endParaRPr lang="es-AR" dirty="0"/>
          </a:p>
        </p:txBody>
      </p:sp>
      <p:sp>
        <p:nvSpPr>
          <p:cNvPr id="3" name="Marcador de contenido 2">
            <a:extLst>
              <a:ext uri="{FF2B5EF4-FFF2-40B4-BE49-F238E27FC236}">
                <a16:creationId xmlns:a16="http://schemas.microsoft.com/office/drawing/2014/main" id="{75CEEA53-C71D-40D5-93F8-CA2A5AC4BAA1}"/>
              </a:ext>
            </a:extLst>
          </p:cNvPr>
          <p:cNvSpPr>
            <a:spLocks noGrp="1"/>
          </p:cNvSpPr>
          <p:nvPr>
            <p:ph idx="1"/>
          </p:nvPr>
        </p:nvSpPr>
        <p:spPr>
          <a:xfrm>
            <a:off x="-249382" y="1003169"/>
            <a:ext cx="8769927" cy="5425340"/>
          </a:xfrm>
        </p:spPr>
        <p:txBody>
          <a:bodyPr/>
          <a:lstStyle/>
          <a:p>
            <a:pPr marL="0" indent="0">
              <a:buNone/>
            </a:pPr>
            <a:endParaRPr lang="en-US" dirty="0"/>
          </a:p>
          <a:p>
            <a:r>
              <a:rPr lang="en-US" sz="2400" dirty="0">
                <a:latin typeface="Berlin Sans FB" panose="020E0602020502020306" pitchFamily="34" charset="0"/>
              </a:rPr>
              <a:t>He was born on September 16, 1992 in Dallas, Texas, USA. although he grew up in Wyckoff, New Jersey. </a:t>
            </a:r>
          </a:p>
          <a:p>
            <a:r>
              <a:rPr lang="en-US" sz="2400" dirty="0">
                <a:latin typeface="Berlin Sans FB" panose="020E0602020502020306" pitchFamily="34" charset="0"/>
              </a:rPr>
              <a:t>He is the brother of fellow artists Kevin Jonas and Joe Jonas, with whom he formed the group the Jonas Brothers in 2005, with a period of activity until 2013.</a:t>
            </a:r>
          </a:p>
          <a:p>
            <a:r>
              <a:rPr lang="en-US" sz="2400" dirty="0">
                <a:latin typeface="Berlin Sans FB" panose="020E0602020502020306" pitchFamily="34" charset="0"/>
              </a:rPr>
              <a:t>He is the youngest of the 3 brothers.</a:t>
            </a:r>
            <a:endParaRPr lang="es-AR" sz="2400" dirty="0">
              <a:latin typeface="Berlin Sans FB" panose="020E0602020502020306" pitchFamily="34" charset="0"/>
            </a:endParaRPr>
          </a:p>
        </p:txBody>
      </p:sp>
      <p:sp>
        <p:nvSpPr>
          <p:cNvPr id="4" name="CuadroTexto 3">
            <a:extLst>
              <a:ext uri="{FF2B5EF4-FFF2-40B4-BE49-F238E27FC236}">
                <a16:creationId xmlns:a16="http://schemas.microsoft.com/office/drawing/2014/main" id="{F5E7D938-A612-4184-A573-ACAD4B0A442B}"/>
              </a:ext>
            </a:extLst>
          </p:cNvPr>
          <p:cNvSpPr txBox="1"/>
          <p:nvPr/>
        </p:nvSpPr>
        <p:spPr>
          <a:xfrm>
            <a:off x="3463638" y="4121118"/>
            <a:ext cx="8382000" cy="2308324"/>
          </a:xfrm>
          <a:prstGeom prst="rect">
            <a:avLst/>
          </a:prstGeom>
          <a:noFill/>
        </p:spPr>
        <p:txBody>
          <a:bodyPr wrap="square" rtlCol="0">
            <a:spAutoFit/>
          </a:bodyPr>
          <a:lstStyle/>
          <a:p>
            <a:r>
              <a:rPr lang="en-US" sz="2400" dirty="0">
                <a:latin typeface="Berlin Sans FB" panose="020E0602020502020306" pitchFamily="34" charset="0"/>
              </a:rPr>
              <a:t>Son of Denise Miller, singer, and Paul Kevin Jonas, composer and musician, he also has a younger brother, Frankie </a:t>
            </a:r>
            <a:r>
              <a:rPr lang="en-US" sz="2400" dirty="0" err="1">
                <a:latin typeface="Berlin Sans FB" panose="020E0602020502020306" pitchFamily="34" charset="0"/>
              </a:rPr>
              <a:t>Jonas.On</a:t>
            </a:r>
            <a:r>
              <a:rPr lang="en-US" sz="2400" dirty="0">
                <a:latin typeface="Berlin Sans FB" panose="020E0602020502020306" pitchFamily="34" charset="0"/>
              </a:rPr>
              <a:t> August 18, 2018, Nick Jonas announced his engagement to Priyanka Chopra through the social network Instagram with a series of photographs. The artist also shared some images of the engagement celebration in India.</a:t>
            </a:r>
            <a:endParaRPr lang="es-AR" sz="2400" dirty="0">
              <a:latin typeface="Berlin Sans FB" panose="020E0602020502020306" pitchFamily="34" charset="0"/>
            </a:endParaRPr>
          </a:p>
        </p:txBody>
      </p:sp>
      <p:pic>
        <p:nvPicPr>
          <p:cNvPr id="6" name="Imagen 5">
            <a:extLst>
              <a:ext uri="{FF2B5EF4-FFF2-40B4-BE49-F238E27FC236}">
                <a16:creationId xmlns:a16="http://schemas.microsoft.com/office/drawing/2014/main" id="{D5AFCA08-D71F-49AC-9DEE-58FF29EF91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0545" y="322910"/>
            <a:ext cx="2329568" cy="310609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8" name="Imagen 7">
            <a:extLst>
              <a:ext uri="{FF2B5EF4-FFF2-40B4-BE49-F238E27FC236}">
                <a16:creationId xmlns:a16="http://schemas.microsoft.com/office/drawing/2014/main" id="{2AA80DAB-7CB0-42C5-AA9E-21CB6C9DED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3665" y="1803291"/>
            <a:ext cx="1572808" cy="196601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2" name="Imagen 11">
            <a:extLst>
              <a:ext uri="{FF2B5EF4-FFF2-40B4-BE49-F238E27FC236}">
                <a16:creationId xmlns:a16="http://schemas.microsoft.com/office/drawing/2014/main" id="{FD32357A-136F-4966-B761-FAB0584AEC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491" y="4091208"/>
            <a:ext cx="2993274" cy="22379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4" name="Gráfico 13" descr="Música">
            <a:extLst>
              <a:ext uri="{FF2B5EF4-FFF2-40B4-BE49-F238E27FC236}">
                <a16:creationId xmlns:a16="http://schemas.microsoft.com/office/drawing/2014/main" id="{3724F53A-E5DF-43F6-909E-C22DAB04BC1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71455" y="3046411"/>
            <a:ext cx="457200" cy="457200"/>
          </a:xfrm>
          <a:prstGeom prst="rect">
            <a:avLst/>
          </a:prstGeom>
        </p:spPr>
      </p:pic>
      <p:pic>
        <p:nvPicPr>
          <p:cNvPr id="16" name="Gráfico 15" descr="Fragmento de película">
            <a:extLst>
              <a:ext uri="{FF2B5EF4-FFF2-40B4-BE49-F238E27FC236}">
                <a16:creationId xmlns:a16="http://schemas.microsoft.com/office/drawing/2014/main" id="{7267B3F9-E07D-4B21-A771-9EEAE8B4086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390977">
            <a:off x="8005922" y="6199909"/>
            <a:ext cx="457200" cy="457200"/>
          </a:xfrm>
          <a:prstGeom prst="rect">
            <a:avLst/>
          </a:prstGeom>
        </p:spPr>
      </p:pic>
    </p:spTree>
    <p:extLst>
      <p:ext uri="{BB962C8B-B14F-4D97-AF65-F5344CB8AC3E}">
        <p14:creationId xmlns:p14="http://schemas.microsoft.com/office/powerpoint/2010/main" val="516451358"/>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TM10001115[[fn=Paquete]]</Template>
  <TotalTime>99</TotalTime>
  <Words>274</Words>
  <Application>Microsoft Office PowerPoint</Application>
  <PresentationFormat>Panorámica</PresentationFormat>
  <Paragraphs>16</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Berlin Sans FB</vt:lpstr>
      <vt:lpstr>Gill Sans MT</vt:lpstr>
      <vt:lpstr>Paquete</vt:lpstr>
      <vt:lpstr>Famous person </vt:lpstr>
      <vt:lpstr>Presentación de PowerPoint</vt:lpstr>
      <vt:lpstr>Important data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Famous person </dc:title>
  <dc:creator>gabriel olarte</dc:creator>
  <cp:lastModifiedBy>gabriel olarte</cp:lastModifiedBy>
  <cp:revision>1</cp:revision>
  <dcterms:created xsi:type="dcterms:W3CDTF">2023-10-02T23:17:51Z</dcterms:created>
  <dcterms:modified xsi:type="dcterms:W3CDTF">2023-10-03T00:56:54Z</dcterms:modified>
</cp:coreProperties>
</file>