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8" r:id="rId12"/>
    <p:sldId id="263" r:id="rId13"/>
    <p:sldId id="264" r:id="rId14"/>
    <p:sldId id="266" r:id="rId15"/>
    <p:sldId id="265" r:id="rId16"/>
    <p:sldId id="267" r:id="rId17"/>
    <p:sldId id="269" r:id="rId18"/>
    <p:sldId id="270" r:id="rId19"/>
    <p:sldId id="271" r:id="rId20"/>
    <p:sldId id="272" r:id="rId21"/>
    <p:sldId id="273" r:id="rId22"/>
    <p:sldId id="276" r:id="rId23"/>
    <p:sldId id="275" r:id="rId24"/>
    <p:sldId id="277" r:id="rId25"/>
    <p:sldId id="278" r:id="rId26"/>
    <p:sldId id="280" r:id="rId27"/>
    <p:sldId id="281" r:id="rId28"/>
    <p:sldId id="282" r:id="rId29"/>
    <p:sldId id="283" r:id="rId30"/>
    <p:sldId id="284" r:id="rId31"/>
    <p:sldId id="286" r:id="rId32"/>
    <p:sldId id="285" r:id="rId33"/>
    <p:sldId id="287" r:id="rId34"/>
    <p:sldId id="288" r:id="rId3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41A1A-54F8-49EE-BC01-8B16E0B49112}" type="doc">
      <dgm:prSet loTypeId="urn:microsoft.com/office/officeart/2005/8/layout/hierarchy3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575E3048-B2CC-4C88-BD86-14D610FD2337}">
      <dgm:prSet phldrT="[Texto]"/>
      <dgm:spPr/>
      <dgm:t>
        <a:bodyPr/>
        <a:lstStyle/>
        <a:p>
          <a:r>
            <a:rPr lang="es-MX" dirty="0"/>
            <a:t>Exocrinas</a:t>
          </a:r>
        </a:p>
      </dgm:t>
    </dgm:pt>
    <dgm:pt modelId="{111772E0-2E55-47AB-A329-C99CE019C668}" type="parTrans" cxnId="{F3AEA6F4-8B80-418A-82D6-FAACA4C1B6E7}">
      <dgm:prSet/>
      <dgm:spPr/>
      <dgm:t>
        <a:bodyPr/>
        <a:lstStyle/>
        <a:p>
          <a:endParaRPr lang="es-MX"/>
        </a:p>
      </dgm:t>
    </dgm:pt>
    <dgm:pt modelId="{08A0F297-571D-4436-8C3E-0CFA4B803506}" type="sibTrans" cxnId="{F3AEA6F4-8B80-418A-82D6-FAACA4C1B6E7}">
      <dgm:prSet/>
      <dgm:spPr/>
      <dgm:t>
        <a:bodyPr/>
        <a:lstStyle/>
        <a:p>
          <a:endParaRPr lang="es-MX"/>
        </a:p>
      </dgm:t>
    </dgm:pt>
    <dgm:pt modelId="{10C62BEA-3B70-486D-A6DD-3B8D2EFE4393}">
      <dgm:prSet phldrT="[Texto]"/>
      <dgm:spPr/>
      <dgm:t>
        <a:bodyPr/>
        <a:lstStyle/>
        <a:p>
          <a:r>
            <a:rPr lang="es-MX" dirty="0"/>
            <a:t>Sudoríparas, sebáceas, mucosas y digestivas</a:t>
          </a:r>
        </a:p>
      </dgm:t>
    </dgm:pt>
    <dgm:pt modelId="{8BFB2600-65FD-465D-8B4D-1370FA963823}" type="parTrans" cxnId="{13508343-2FC8-4CCA-9DF9-F7D5787F2839}">
      <dgm:prSet/>
      <dgm:spPr/>
      <dgm:t>
        <a:bodyPr/>
        <a:lstStyle/>
        <a:p>
          <a:endParaRPr lang="es-MX"/>
        </a:p>
      </dgm:t>
    </dgm:pt>
    <dgm:pt modelId="{0C526D21-EC42-4D23-BDB4-6E7FC4A80C6B}" type="sibTrans" cxnId="{13508343-2FC8-4CCA-9DF9-F7D5787F2839}">
      <dgm:prSet/>
      <dgm:spPr/>
      <dgm:t>
        <a:bodyPr/>
        <a:lstStyle/>
        <a:p>
          <a:endParaRPr lang="es-MX"/>
        </a:p>
      </dgm:t>
    </dgm:pt>
    <dgm:pt modelId="{0D7D3CE3-3F94-432E-AA5E-D4F18789064E}">
      <dgm:prSet phldrT="[Texto]"/>
      <dgm:spPr/>
      <dgm:t>
        <a:bodyPr/>
        <a:lstStyle/>
        <a:p>
          <a:r>
            <a:rPr lang="es-MX" dirty="0"/>
            <a:t>Endocrinas</a:t>
          </a:r>
        </a:p>
      </dgm:t>
    </dgm:pt>
    <dgm:pt modelId="{9997C8C6-73EE-4D89-AF26-062E06A4B585}" type="parTrans" cxnId="{98CE50EB-721E-403E-B1C5-33B88900C044}">
      <dgm:prSet/>
      <dgm:spPr/>
      <dgm:t>
        <a:bodyPr/>
        <a:lstStyle/>
        <a:p>
          <a:endParaRPr lang="es-MX"/>
        </a:p>
      </dgm:t>
    </dgm:pt>
    <dgm:pt modelId="{95CEF4EA-CD87-4811-80CC-3D8F04860AF5}" type="sibTrans" cxnId="{98CE50EB-721E-403E-B1C5-33B88900C044}">
      <dgm:prSet/>
      <dgm:spPr/>
      <dgm:t>
        <a:bodyPr/>
        <a:lstStyle/>
        <a:p>
          <a:endParaRPr lang="es-MX"/>
        </a:p>
      </dgm:t>
    </dgm:pt>
    <dgm:pt modelId="{14067B23-83C0-4D16-AC5B-211C601542DF}">
      <dgm:prSet phldrT="[Texto]"/>
      <dgm:spPr/>
      <dgm:t>
        <a:bodyPr/>
        <a:lstStyle/>
        <a:p>
          <a:r>
            <a:rPr lang="es-MX" dirty="0"/>
            <a:t>Hipófisis, tiroides, paratiroides, suprarrenales y pineal</a:t>
          </a:r>
        </a:p>
      </dgm:t>
    </dgm:pt>
    <dgm:pt modelId="{F9C11967-697A-4678-82E5-7743DA04D13F}" type="parTrans" cxnId="{80DF4E3D-C262-4EE8-957C-618BACD2DF23}">
      <dgm:prSet/>
      <dgm:spPr/>
      <dgm:t>
        <a:bodyPr/>
        <a:lstStyle/>
        <a:p>
          <a:endParaRPr lang="es-MX"/>
        </a:p>
      </dgm:t>
    </dgm:pt>
    <dgm:pt modelId="{4ED782A3-4257-4B22-80C7-183E4866E1B6}" type="sibTrans" cxnId="{80DF4E3D-C262-4EE8-957C-618BACD2DF23}">
      <dgm:prSet/>
      <dgm:spPr/>
      <dgm:t>
        <a:bodyPr/>
        <a:lstStyle/>
        <a:p>
          <a:endParaRPr lang="es-MX"/>
        </a:p>
      </dgm:t>
    </dgm:pt>
    <dgm:pt modelId="{AED3F28A-E393-4AA8-8060-A043CCCF8F15}" type="pres">
      <dgm:prSet presAssocID="{7F841A1A-54F8-49EE-BC01-8B16E0B491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1FEC16-C1C5-479B-AD99-354CC3A8E4FB}" type="pres">
      <dgm:prSet presAssocID="{575E3048-B2CC-4C88-BD86-14D610FD2337}" presName="root" presStyleCnt="0"/>
      <dgm:spPr/>
    </dgm:pt>
    <dgm:pt modelId="{F6464ED3-3375-482D-A5A3-076AA3184620}" type="pres">
      <dgm:prSet presAssocID="{575E3048-B2CC-4C88-BD86-14D610FD2337}" presName="rootComposite" presStyleCnt="0"/>
      <dgm:spPr/>
    </dgm:pt>
    <dgm:pt modelId="{2B2BE01B-804C-4DF5-B161-38D234BB651A}" type="pres">
      <dgm:prSet presAssocID="{575E3048-B2CC-4C88-BD86-14D610FD2337}" presName="rootText" presStyleLbl="node1" presStyleIdx="0" presStyleCnt="2"/>
      <dgm:spPr/>
    </dgm:pt>
    <dgm:pt modelId="{E3D6CCB6-B0E8-4A4E-A781-3A628A6C7F9F}" type="pres">
      <dgm:prSet presAssocID="{575E3048-B2CC-4C88-BD86-14D610FD2337}" presName="rootConnector" presStyleLbl="node1" presStyleIdx="0" presStyleCnt="2"/>
      <dgm:spPr/>
    </dgm:pt>
    <dgm:pt modelId="{91004DB3-2B2E-40D4-9531-05F69844C460}" type="pres">
      <dgm:prSet presAssocID="{575E3048-B2CC-4C88-BD86-14D610FD2337}" presName="childShape" presStyleCnt="0"/>
      <dgm:spPr/>
    </dgm:pt>
    <dgm:pt modelId="{3BEEF8F2-2C27-40C2-A890-250723D2C387}" type="pres">
      <dgm:prSet presAssocID="{8BFB2600-65FD-465D-8B4D-1370FA963823}" presName="Name13" presStyleLbl="parChTrans1D2" presStyleIdx="0" presStyleCnt="2"/>
      <dgm:spPr/>
    </dgm:pt>
    <dgm:pt modelId="{B70D69F7-C5E9-48D0-9810-0D4952EAB54A}" type="pres">
      <dgm:prSet presAssocID="{10C62BEA-3B70-486D-A6DD-3B8D2EFE4393}" presName="childText" presStyleLbl="bgAcc1" presStyleIdx="0" presStyleCnt="2">
        <dgm:presLayoutVars>
          <dgm:bulletEnabled val="1"/>
        </dgm:presLayoutVars>
      </dgm:prSet>
      <dgm:spPr/>
    </dgm:pt>
    <dgm:pt modelId="{00E69C02-87E4-4326-828B-B33DE2569A5A}" type="pres">
      <dgm:prSet presAssocID="{0D7D3CE3-3F94-432E-AA5E-D4F18789064E}" presName="root" presStyleCnt="0"/>
      <dgm:spPr/>
    </dgm:pt>
    <dgm:pt modelId="{C8F003A9-0824-4EC3-99D2-199EC7F97DC0}" type="pres">
      <dgm:prSet presAssocID="{0D7D3CE3-3F94-432E-AA5E-D4F18789064E}" presName="rootComposite" presStyleCnt="0"/>
      <dgm:spPr/>
    </dgm:pt>
    <dgm:pt modelId="{9855E88D-1DA4-4EA6-AD0D-63FF5C71943B}" type="pres">
      <dgm:prSet presAssocID="{0D7D3CE3-3F94-432E-AA5E-D4F18789064E}" presName="rootText" presStyleLbl="node1" presStyleIdx="1" presStyleCnt="2"/>
      <dgm:spPr/>
    </dgm:pt>
    <dgm:pt modelId="{5137526C-10DD-4D00-9FA2-4D2610B06614}" type="pres">
      <dgm:prSet presAssocID="{0D7D3CE3-3F94-432E-AA5E-D4F18789064E}" presName="rootConnector" presStyleLbl="node1" presStyleIdx="1" presStyleCnt="2"/>
      <dgm:spPr/>
    </dgm:pt>
    <dgm:pt modelId="{ED110B3F-EF38-4425-A1DE-F6F893F53A7D}" type="pres">
      <dgm:prSet presAssocID="{0D7D3CE3-3F94-432E-AA5E-D4F18789064E}" presName="childShape" presStyleCnt="0"/>
      <dgm:spPr/>
    </dgm:pt>
    <dgm:pt modelId="{EDB8DC75-DE6A-4344-A1CE-66C695BFD479}" type="pres">
      <dgm:prSet presAssocID="{F9C11967-697A-4678-82E5-7743DA04D13F}" presName="Name13" presStyleLbl="parChTrans1D2" presStyleIdx="1" presStyleCnt="2"/>
      <dgm:spPr/>
    </dgm:pt>
    <dgm:pt modelId="{2153574B-94D8-4B78-BEC4-4CF7E15023E2}" type="pres">
      <dgm:prSet presAssocID="{14067B23-83C0-4D16-AC5B-211C601542DF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60C28F1E-FA3E-43BA-AA9F-64EACFDCE974}" type="presOf" srcId="{8BFB2600-65FD-465D-8B4D-1370FA963823}" destId="{3BEEF8F2-2C27-40C2-A890-250723D2C387}" srcOrd="0" destOrd="0" presId="urn:microsoft.com/office/officeart/2005/8/layout/hierarchy3"/>
    <dgm:cxn modelId="{71E54D21-C993-498E-BEAA-6B9177B68AA5}" type="presOf" srcId="{F9C11967-697A-4678-82E5-7743DA04D13F}" destId="{EDB8DC75-DE6A-4344-A1CE-66C695BFD479}" srcOrd="0" destOrd="0" presId="urn:microsoft.com/office/officeart/2005/8/layout/hierarchy3"/>
    <dgm:cxn modelId="{F7A3ED24-DBA6-4FE7-B624-831617078880}" type="presOf" srcId="{0D7D3CE3-3F94-432E-AA5E-D4F18789064E}" destId="{9855E88D-1DA4-4EA6-AD0D-63FF5C71943B}" srcOrd="0" destOrd="0" presId="urn:microsoft.com/office/officeart/2005/8/layout/hierarchy3"/>
    <dgm:cxn modelId="{E0C4CB37-1007-4527-AC55-B0E60853BD46}" type="presOf" srcId="{0D7D3CE3-3F94-432E-AA5E-D4F18789064E}" destId="{5137526C-10DD-4D00-9FA2-4D2610B06614}" srcOrd="1" destOrd="0" presId="urn:microsoft.com/office/officeart/2005/8/layout/hierarchy3"/>
    <dgm:cxn modelId="{F0FBBE3C-53BC-47E4-8357-DDDB7157432E}" type="presOf" srcId="{14067B23-83C0-4D16-AC5B-211C601542DF}" destId="{2153574B-94D8-4B78-BEC4-4CF7E15023E2}" srcOrd="0" destOrd="0" presId="urn:microsoft.com/office/officeart/2005/8/layout/hierarchy3"/>
    <dgm:cxn modelId="{80DF4E3D-C262-4EE8-957C-618BACD2DF23}" srcId="{0D7D3CE3-3F94-432E-AA5E-D4F18789064E}" destId="{14067B23-83C0-4D16-AC5B-211C601542DF}" srcOrd="0" destOrd="0" parTransId="{F9C11967-697A-4678-82E5-7743DA04D13F}" sibTransId="{4ED782A3-4257-4B22-80C7-183E4866E1B6}"/>
    <dgm:cxn modelId="{50701342-70AB-4CEC-B9F1-20F7A8DBB5FB}" type="presOf" srcId="{575E3048-B2CC-4C88-BD86-14D610FD2337}" destId="{E3D6CCB6-B0E8-4A4E-A781-3A628A6C7F9F}" srcOrd="1" destOrd="0" presId="urn:microsoft.com/office/officeart/2005/8/layout/hierarchy3"/>
    <dgm:cxn modelId="{13508343-2FC8-4CCA-9DF9-F7D5787F2839}" srcId="{575E3048-B2CC-4C88-BD86-14D610FD2337}" destId="{10C62BEA-3B70-486D-A6DD-3B8D2EFE4393}" srcOrd="0" destOrd="0" parTransId="{8BFB2600-65FD-465D-8B4D-1370FA963823}" sibTransId="{0C526D21-EC42-4D23-BDB4-6E7FC4A80C6B}"/>
    <dgm:cxn modelId="{0302288D-CAC7-4733-A07E-C0F8331ED577}" type="presOf" srcId="{575E3048-B2CC-4C88-BD86-14D610FD2337}" destId="{2B2BE01B-804C-4DF5-B161-38D234BB651A}" srcOrd="0" destOrd="0" presId="urn:microsoft.com/office/officeart/2005/8/layout/hierarchy3"/>
    <dgm:cxn modelId="{EE20E3B3-EB27-41B0-B322-D2951712D62A}" type="presOf" srcId="{7F841A1A-54F8-49EE-BC01-8B16E0B49112}" destId="{AED3F28A-E393-4AA8-8060-A043CCCF8F15}" srcOrd="0" destOrd="0" presId="urn:microsoft.com/office/officeart/2005/8/layout/hierarchy3"/>
    <dgm:cxn modelId="{98CE50EB-721E-403E-B1C5-33B88900C044}" srcId="{7F841A1A-54F8-49EE-BC01-8B16E0B49112}" destId="{0D7D3CE3-3F94-432E-AA5E-D4F18789064E}" srcOrd="1" destOrd="0" parTransId="{9997C8C6-73EE-4D89-AF26-062E06A4B585}" sibTransId="{95CEF4EA-CD87-4811-80CC-3D8F04860AF5}"/>
    <dgm:cxn modelId="{EC2457F0-113A-4732-9AF6-7D38EAC5BB25}" type="presOf" srcId="{10C62BEA-3B70-486D-A6DD-3B8D2EFE4393}" destId="{B70D69F7-C5E9-48D0-9810-0D4952EAB54A}" srcOrd="0" destOrd="0" presId="urn:microsoft.com/office/officeart/2005/8/layout/hierarchy3"/>
    <dgm:cxn modelId="{F3AEA6F4-8B80-418A-82D6-FAACA4C1B6E7}" srcId="{7F841A1A-54F8-49EE-BC01-8B16E0B49112}" destId="{575E3048-B2CC-4C88-BD86-14D610FD2337}" srcOrd="0" destOrd="0" parTransId="{111772E0-2E55-47AB-A329-C99CE019C668}" sibTransId="{08A0F297-571D-4436-8C3E-0CFA4B803506}"/>
    <dgm:cxn modelId="{F2E3A511-A937-4509-8FE7-518E0E44ED9E}" type="presParOf" srcId="{AED3F28A-E393-4AA8-8060-A043CCCF8F15}" destId="{F01FEC16-C1C5-479B-AD99-354CC3A8E4FB}" srcOrd="0" destOrd="0" presId="urn:microsoft.com/office/officeart/2005/8/layout/hierarchy3"/>
    <dgm:cxn modelId="{34B0FAAD-6FAB-489B-AA18-D66CC122007B}" type="presParOf" srcId="{F01FEC16-C1C5-479B-AD99-354CC3A8E4FB}" destId="{F6464ED3-3375-482D-A5A3-076AA3184620}" srcOrd="0" destOrd="0" presId="urn:microsoft.com/office/officeart/2005/8/layout/hierarchy3"/>
    <dgm:cxn modelId="{94E315F7-49D3-4325-A7F1-B50B244BAA91}" type="presParOf" srcId="{F6464ED3-3375-482D-A5A3-076AA3184620}" destId="{2B2BE01B-804C-4DF5-B161-38D234BB651A}" srcOrd="0" destOrd="0" presId="urn:microsoft.com/office/officeart/2005/8/layout/hierarchy3"/>
    <dgm:cxn modelId="{F3A3E37B-6C4E-4D89-B283-C10046ECA2D5}" type="presParOf" srcId="{F6464ED3-3375-482D-A5A3-076AA3184620}" destId="{E3D6CCB6-B0E8-4A4E-A781-3A628A6C7F9F}" srcOrd="1" destOrd="0" presId="urn:microsoft.com/office/officeart/2005/8/layout/hierarchy3"/>
    <dgm:cxn modelId="{F932DCC9-38E1-48B0-AC22-E7C216A84E4C}" type="presParOf" srcId="{F01FEC16-C1C5-479B-AD99-354CC3A8E4FB}" destId="{91004DB3-2B2E-40D4-9531-05F69844C460}" srcOrd="1" destOrd="0" presId="urn:microsoft.com/office/officeart/2005/8/layout/hierarchy3"/>
    <dgm:cxn modelId="{CF74A159-973D-4CE7-AB0E-249AE01FCEC5}" type="presParOf" srcId="{91004DB3-2B2E-40D4-9531-05F69844C460}" destId="{3BEEF8F2-2C27-40C2-A890-250723D2C387}" srcOrd="0" destOrd="0" presId="urn:microsoft.com/office/officeart/2005/8/layout/hierarchy3"/>
    <dgm:cxn modelId="{AF9DFEDA-5976-426D-A301-ACD4A06A72C7}" type="presParOf" srcId="{91004DB3-2B2E-40D4-9531-05F69844C460}" destId="{B70D69F7-C5E9-48D0-9810-0D4952EAB54A}" srcOrd="1" destOrd="0" presId="urn:microsoft.com/office/officeart/2005/8/layout/hierarchy3"/>
    <dgm:cxn modelId="{4E739022-BFD5-467B-9FF2-B9290DF43F3F}" type="presParOf" srcId="{AED3F28A-E393-4AA8-8060-A043CCCF8F15}" destId="{00E69C02-87E4-4326-828B-B33DE2569A5A}" srcOrd="1" destOrd="0" presId="urn:microsoft.com/office/officeart/2005/8/layout/hierarchy3"/>
    <dgm:cxn modelId="{A4732516-1CE6-403E-B6A2-97684004CDAC}" type="presParOf" srcId="{00E69C02-87E4-4326-828B-B33DE2569A5A}" destId="{C8F003A9-0824-4EC3-99D2-199EC7F97DC0}" srcOrd="0" destOrd="0" presId="urn:microsoft.com/office/officeart/2005/8/layout/hierarchy3"/>
    <dgm:cxn modelId="{CE713C38-CBA7-497D-9FA3-1D1C9D1B072D}" type="presParOf" srcId="{C8F003A9-0824-4EC3-99D2-199EC7F97DC0}" destId="{9855E88D-1DA4-4EA6-AD0D-63FF5C71943B}" srcOrd="0" destOrd="0" presId="urn:microsoft.com/office/officeart/2005/8/layout/hierarchy3"/>
    <dgm:cxn modelId="{454F8A18-C089-45E0-8FE0-E40DF0CF80B7}" type="presParOf" srcId="{C8F003A9-0824-4EC3-99D2-199EC7F97DC0}" destId="{5137526C-10DD-4D00-9FA2-4D2610B06614}" srcOrd="1" destOrd="0" presId="urn:microsoft.com/office/officeart/2005/8/layout/hierarchy3"/>
    <dgm:cxn modelId="{564A2C41-A899-4499-AFDC-C8AF41223AB9}" type="presParOf" srcId="{00E69C02-87E4-4326-828B-B33DE2569A5A}" destId="{ED110B3F-EF38-4425-A1DE-F6F893F53A7D}" srcOrd="1" destOrd="0" presId="urn:microsoft.com/office/officeart/2005/8/layout/hierarchy3"/>
    <dgm:cxn modelId="{20F52A75-E7CA-4A28-9E0B-1021CFE15928}" type="presParOf" srcId="{ED110B3F-EF38-4425-A1DE-F6F893F53A7D}" destId="{EDB8DC75-DE6A-4344-A1CE-66C695BFD479}" srcOrd="0" destOrd="0" presId="urn:microsoft.com/office/officeart/2005/8/layout/hierarchy3"/>
    <dgm:cxn modelId="{2ADF0F36-61B4-4C03-9310-AD60E02AC6AB}" type="presParOf" srcId="{ED110B3F-EF38-4425-A1DE-F6F893F53A7D}" destId="{2153574B-94D8-4B78-BEC4-4CF7E15023E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FD96D3-CAEB-4DEC-98D4-845A80BF867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2225696-B30D-45F3-9E9A-0F18F757233F}">
      <dgm:prSet phldrT="[Texto]"/>
      <dgm:spPr/>
      <dgm:t>
        <a:bodyPr/>
        <a:lstStyle/>
        <a:p>
          <a:r>
            <a:rPr lang="es-MX" dirty="0"/>
            <a:t>Señales del sistema nervios</a:t>
          </a:r>
        </a:p>
      </dgm:t>
    </dgm:pt>
    <dgm:pt modelId="{DC34BE04-EBEA-445C-B052-33BA6EF648DE}" type="parTrans" cxnId="{FBE8AA28-61D3-4C1B-A1FD-0F9DE48348C8}">
      <dgm:prSet/>
      <dgm:spPr/>
      <dgm:t>
        <a:bodyPr/>
        <a:lstStyle/>
        <a:p>
          <a:endParaRPr lang="es-MX"/>
        </a:p>
      </dgm:t>
    </dgm:pt>
    <dgm:pt modelId="{2E2B5C23-6F79-4763-8012-611F7C3653F1}" type="sibTrans" cxnId="{FBE8AA28-61D3-4C1B-A1FD-0F9DE48348C8}">
      <dgm:prSet/>
      <dgm:spPr/>
      <dgm:t>
        <a:bodyPr/>
        <a:lstStyle/>
        <a:p>
          <a:endParaRPr lang="es-MX"/>
        </a:p>
      </dgm:t>
    </dgm:pt>
    <dgm:pt modelId="{0F8FFBF7-C8E7-4BAB-81A2-FA14207369A8}">
      <dgm:prSet phldrT="[Texto]"/>
      <dgm:spPr/>
      <dgm:t>
        <a:bodyPr/>
        <a:lstStyle/>
        <a:p>
          <a:r>
            <a:rPr lang="es-MX" dirty="0"/>
            <a:t>Cambios químicos en la sangre</a:t>
          </a:r>
        </a:p>
      </dgm:t>
    </dgm:pt>
    <dgm:pt modelId="{9B78F172-44D2-4EF1-914A-00F8D66D1582}" type="parTrans" cxnId="{5783CB48-3CD6-4F15-8B39-E8B975A11DD1}">
      <dgm:prSet/>
      <dgm:spPr/>
      <dgm:t>
        <a:bodyPr/>
        <a:lstStyle/>
        <a:p>
          <a:endParaRPr lang="es-MX"/>
        </a:p>
      </dgm:t>
    </dgm:pt>
    <dgm:pt modelId="{DD4C9CAD-2D76-4FF0-A0BE-CA4D53AC3531}" type="sibTrans" cxnId="{5783CB48-3CD6-4F15-8B39-E8B975A11DD1}">
      <dgm:prSet/>
      <dgm:spPr/>
      <dgm:t>
        <a:bodyPr/>
        <a:lstStyle/>
        <a:p>
          <a:endParaRPr lang="es-MX"/>
        </a:p>
      </dgm:t>
    </dgm:pt>
    <dgm:pt modelId="{95D3BE10-D98D-4FFC-A93A-6D68285544DC}">
      <dgm:prSet phldrT="[Texto]"/>
      <dgm:spPr/>
      <dgm:t>
        <a:bodyPr/>
        <a:lstStyle/>
        <a:p>
          <a:r>
            <a:rPr lang="es-MX" dirty="0"/>
            <a:t>Otras hormona</a:t>
          </a:r>
        </a:p>
      </dgm:t>
    </dgm:pt>
    <dgm:pt modelId="{B33531E9-40D7-40A4-A834-67C7DB2EEC17}" type="parTrans" cxnId="{2DE0F133-6393-4971-B3AD-BE640908AE1F}">
      <dgm:prSet/>
      <dgm:spPr/>
      <dgm:t>
        <a:bodyPr/>
        <a:lstStyle/>
        <a:p>
          <a:endParaRPr lang="es-MX"/>
        </a:p>
      </dgm:t>
    </dgm:pt>
    <dgm:pt modelId="{CBE45BE9-2387-4B73-8E61-2EABECFFB26F}" type="sibTrans" cxnId="{2DE0F133-6393-4971-B3AD-BE640908AE1F}">
      <dgm:prSet/>
      <dgm:spPr/>
      <dgm:t>
        <a:bodyPr/>
        <a:lstStyle/>
        <a:p>
          <a:endParaRPr lang="es-MX"/>
        </a:p>
      </dgm:t>
    </dgm:pt>
    <dgm:pt modelId="{F2EA2544-85F2-485C-8E40-B17AFAFFF190}" type="pres">
      <dgm:prSet presAssocID="{F5FD96D3-CAEB-4DEC-98D4-845A80BF8676}" presName="linear" presStyleCnt="0">
        <dgm:presLayoutVars>
          <dgm:dir/>
          <dgm:resizeHandles val="exact"/>
        </dgm:presLayoutVars>
      </dgm:prSet>
      <dgm:spPr/>
    </dgm:pt>
    <dgm:pt modelId="{757A9474-5B7F-47E5-8512-44749E5B2D27}" type="pres">
      <dgm:prSet presAssocID="{D2225696-B30D-45F3-9E9A-0F18F757233F}" presName="comp" presStyleCnt="0"/>
      <dgm:spPr/>
    </dgm:pt>
    <dgm:pt modelId="{F8556819-4F3F-412A-9042-C6C738DA6EC8}" type="pres">
      <dgm:prSet presAssocID="{D2225696-B30D-45F3-9E9A-0F18F757233F}" presName="box" presStyleLbl="node1" presStyleIdx="0" presStyleCnt="3"/>
      <dgm:spPr/>
    </dgm:pt>
    <dgm:pt modelId="{434AD97D-80CF-4494-9040-DF6A96850486}" type="pres">
      <dgm:prSet presAssocID="{D2225696-B30D-45F3-9E9A-0F18F757233F}" presName="img" presStyleLbl="fgImgPlace1" presStyleIdx="0" presStyleCnt="3"/>
      <dgm:spPr/>
    </dgm:pt>
    <dgm:pt modelId="{3C3568C4-940D-4D63-904A-11240DC3A994}" type="pres">
      <dgm:prSet presAssocID="{D2225696-B30D-45F3-9E9A-0F18F757233F}" presName="text" presStyleLbl="node1" presStyleIdx="0" presStyleCnt="3">
        <dgm:presLayoutVars>
          <dgm:bulletEnabled val="1"/>
        </dgm:presLayoutVars>
      </dgm:prSet>
      <dgm:spPr/>
    </dgm:pt>
    <dgm:pt modelId="{7B4C515C-A3F7-49D8-AC33-0F0C623DE33A}" type="pres">
      <dgm:prSet presAssocID="{2E2B5C23-6F79-4763-8012-611F7C3653F1}" presName="spacer" presStyleCnt="0"/>
      <dgm:spPr/>
    </dgm:pt>
    <dgm:pt modelId="{F177C73A-D0E0-4B8E-B93E-5FD1D8C6F649}" type="pres">
      <dgm:prSet presAssocID="{0F8FFBF7-C8E7-4BAB-81A2-FA14207369A8}" presName="comp" presStyleCnt="0"/>
      <dgm:spPr/>
    </dgm:pt>
    <dgm:pt modelId="{72E550E9-D27A-4B24-9737-BABB22EB61B9}" type="pres">
      <dgm:prSet presAssocID="{0F8FFBF7-C8E7-4BAB-81A2-FA14207369A8}" presName="box" presStyleLbl="node1" presStyleIdx="1" presStyleCnt="3"/>
      <dgm:spPr/>
    </dgm:pt>
    <dgm:pt modelId="{3BE7C66E-41CF-4711-92A4-34A0E8E5CD68}" type="pres">
      <dgm:prSet presAssocID="{0F8FFBF7-C8E7-4BAB-81A2-FA14207369A8}" presName="img" presStyleLbl="fgImgPlace1" presStyleIdx="1" presStyleCnt="3"/>
      <dgm:spPr/>
    </dgm:pt>
    <dgm:pt modelId="{7DA52B53-1C65-4862-9D54-F12191AA74E8}" type="pres">
      <dgm:prSet presAssocID="{0F8FFBF7-C8E7-4BAB-81A2-FA14207369A8}" presName="text" presStyleLbl="node1" presStyleIdx="1" presStyleCnt="3">
        <dgm:presLayoutVars>
          <dgm:bulletEnabled val="1"/>
        </dgm:presLayoutVars>
      </dgm:prSet>
      <dgm:spPr/>
    </dgm:pt>
    <dgm:pt modelId="{2C8EDC1B-9383-4A3C-AED4-66C139D9B3A2}" type="pres">
      <dgm:prSet presAssocID="{DD4C9CAD-2D76-4FF0-A0BE-CA4D53AC3531}" presName="spacer" presStyleCnt="0"/>
      <dgm:spPr/>
    </dgm:pt>
    <dgm:pt modelId="{7655ED40-C1F3-44BF-9D61-22CAD1058168}" type="pres">
      <dgm:prSet presAssocID="{95D3BE10-D98D-4FFC-A93A-6D68285544DC}" presName="comp" presStyleCnt="0"/>
      <dgm:spPr/>
    </dgm:pt>
    <dgm:pt modelId="{73188472-700C-431F-91EB-5C47478E8151}" type="pres">
      <dgm:prSet presAssocID="{95D3BE10-D98D-4FFC-A93A-6D68285544DC}" presName="box" presStyleLbl="node1" presStyleIdx="2" presStyleCnt="3"/>
      <dgm:spPr/>
    </dgm:pt>
    <dgm:pt modelId="{B4332511-62F6-43CD-A06C-735E7450AD00}" type="pres">
      <dgm:prSet presAssocID="{95D3BE10-D98D-4FFC-A93A-6D68285544DC}" presName="img" presStyleLbl="fgImgPlace1" presStyleIdx="2" presStyleCnt="3"/>
      <dgm:spPr/>
    </dgm:pt>
    <dgm:pt modelId="{1E669F34-AAA9-43DF-99F4-1A78B86BC4B8}" type="pres">
      <dgm:prSet presAssocID="{95D3BE10-D98D-4FFC-A93A-6D68285544DC}" presName="text" presStyleLbl="node1" presStyleIdx="2" presStyleCnt="3">
        <dgm:presLayoutVars>
          <dgm:bulletEnabled val="1"/>
        </dgm:presLayoutVars>
      </dgm:prSet>
      <dgm:spPr/>
    </dgm:pt>
  </dgm:ptLst>
  <dgm:cxnLst>
    <dgm:cxn modelId="{FBE8AA28-61D3-4C1B-A1FD-0F9DE48348C8}" srcId="{F5FD96D3-CAEB-4DEC-98D4-845A80BF8676}" destId="{D2225696-B30D-45F3-9E9A-0F18F757233F}" srcOrd="0" destOrd="0" parTransId="{DC34BE04-EBEA-445C-B052-33BA6EF648DE}" sibTransId="{2E2B5C23-6F79-4763-8012-611F7C3653F1}"/>
    <dgm:cxn modelId="{2DE0F133-6393-4971-B3AD-BE640908AE1F}" srcId="{F5FD96D3-CAEB-4DEC-98D4-845A80BF8676}" destId="{95D3BE10-D98D-4FFC-A93A-6D68285544DC}" srcOrd="2" destOrd="0" parTransId="{B33531E9-40D7-40A4-A834-67C7DB2EEC17}" sibTransId="{CBE45BE9-2387-4B73-8E61-2EABECFFB26F}"/>
    <dgm:cxn modelId="{499A9E3F-2398-45BD-86CE-958323EF013C}" type="presOf" srcId="{0F8FFBF7-C8E7-4BAB-81A2-FA14207369A8}" destId="{72E550E9-D27A-4B24-9737-BABB22EB61B9}" srcOrd="0" destOrd="0" presId="urn:microsoft.com/office/officeart/2005/8/layout/vList4"/>
    <dgm:cxn modelId="{5783CB48-3CD6-4F15-8B39-E8B975A11DD1}" srcId="{F5FD96D3-CAEB-4DEC-98D4-845A80BF8676}" destId="{0F8FFBF7-C8E7-4BAB-81A2-FA14207369A8}" srcOrd="1" destOrd="0" parTransId="{9B78F172-44D2-4EF1-914A-00F8D66D1582}" sibTransId="{DD4C9CAD-2D76-4FF0-A0BE-CA4D53AC3531}"/>
    <dgm:cxn modelId="{93C5F049-95B0-4B2A-96F9-D57D298F814D}" type="presOf" srcId="{F5FD96D3-CAEB-4DEC-98D4-845A80BF8676}" destId="{F2EA2544-85F2-485C-8E40-B17AFAFFF190}" srcOrd="0" destOrd="0" presId="urn:microsoft.com/office/officeart/2005/8/layout/vList4"/>
    <dgm:cxn modelId="{8431704D-0CCA-485D-91A6-E873652D131C}" type="presOf" srcId="{0F8FFBF7-C8E7-4BAB-81A2-FA14207369A8}" destId="{7DA52B53-1C65-4862-9D54-F12191AA74E8}" srcOrd="1" destOrd="0" presId="urn:microsoft.com/office/officeart/2005/8/layout/vList4"/>
    <dgm:cxn modelId="{5A4E2250-65B2-41DE-932C-ADB74E279DCF}" type="presOf" srcId="{D2225696-B30D-45F3-9E9A-0F18F757233F}" destId="{F8556819-4F3F-412A-9042-C6C738DA6EC8}" srcOrd="0" destOrd="0" presId="urn:microsoft.com/office/officeart/2005/8/layout/vList4"/>
    <dgm:cxn modelId="{699FBA56-44B3-47C2-AEA4-E28CD3ECC7B5}" type="presOf" srcId="{D2225696-B30D-45F3-9E9A-0F18F757233F}" destId="{3C3568C4-940D-4D63-904A-11240DC3A994}" srcOrd="1" destOrd="0" presId="urn:microsoft.com/office/officeart/2005/8/layout/vList4"/>
    <dgm:cxn modelId="{DC3DDBD5-84FC-47CF-8971-BEF19E37ABCA}" type="presOf" srcId="{95D3BE10-D98D-4FFC-A93A-6D68285544DC}" destId="{73188472-700C-431F-91EB-5C47478E8151}" srcOrd="0" destOrd="0" presId="urn:microsoft.com/office/officeart/2005/8/layout/vList4"/>
    <dgm:cxn modelId="{C239FCFE-CFF4-49B8-8EE4-EC1A05465902}" type="presOf" srcId="{95D3BE10-D98D-4FFC-A93A-6D68285544DC}" destId="{1E669F34-AAA9-43DF-99F4-1A78B86BC4B8}" srcOrd="1" destOrd="0" presId="urn:microsoft.com/office/officeart/2005/8/layout/vList4"/>
    <dgm:cxn modelId="{172DB077-5E29-4B07-8B35-2361E1C0C63F}" type="presParOf" srcId="{F2EA2544-85F2-485C-8E40-B17AFAFFF190}" destId="{757A9474-5B7F-47E5-8512-44749E5B2D27}" srcOrd="0" destOrd="0" presId="urn:microsoft.com/office/officeart/2005/8/layout/vList4"/>
    <dgm:cxn modelId="{753ECA89-B4F7-4EDD-9BBF-AFA7E9A619BA}" type="presParOf" srcId="{757A9474-5B7F-47E5-8512-44749E5B2D27}" destId="{F8556819-4F3F-412A-9042-C6C738DA6EC8}" srcOrd="0" destOrd="0" presId="urn:microsoft.com/office/officeart/2005/8/layout/vList4"/>
    <dgm:cxn modelId="{A0B8F883-7258-4FB4-A19E-5D655B0C517C}" type="presParOf" srcId="{757A9474-5B7F-47E5-8512-44749E5B2D27}" destId="{434AD97D-80CF-4494-9040-DF6A96850486}" srcOrd="1" destOrd="0" presId="urn:microsoft.com/office/officeart/2005/8/layout/vList4"/>
    <dgm:cxn modelId="{AEC2777A-54D0-48F9-9898-3B1C2E9BC487}" type="presParOf" srcId="{757A9474-5B7F-47E5-8512-44749E5B2D27}" destId="{3C3568C4-940D-4D63-904A-11240DC3A994}" srcOrd="2" destOrd="0" presId="urn:microsoft.com/office/officeart/2005/8/layout/vList4"/>
    <dgm:cxn modelId="{A6974A36-A306-4125-8C79-945D6C619E03}" type="presParOf" srcId="{F2EA2544-85F2-485C-8E40-B17AFAFFF190}" destId="{7B4C515C-A3F7-49D8-AC33-0F0C623DE33A}" srcOrd="1" destOrd="0" presId="urn:microsoft.com/office/officeart/2005/8/layout/vList4"/>
    <dgm:cxn modelId="{6179FCF0-D3FC-459D-886A-0248A9C79B9F}" type="presParOf" srcId="{F2EA2544-85F2-485C-8E40-B17AFAFFF190}" destId="{F177C73A-D0E0-4B8E-B93E-5FD1D8C6F649}" srcOrd="2" destOrd="0" presId="urn:microsoft.com/office/officeart/2005/8/layout/vList4"/>
    <dgm:cxn modelId="{CCAD4E7C-A1E9-4ABA-8604-674400716523}" type="presParOf" srcId="{F177C73A-D0E0-4B8E-B93E-5FD1D8C6F649}" destId="{72E550E9-D27A-4B24-9737-BABB22EB61B9}" srcOrd="0" destOrd="0" presId="urn:microsoft.com/office/officeart/2005/8/layout/vList4"/>
    <dgm:cxn modelId="{918A69CF-8387-4F96-BFB5-7619478CD37A}" type="presParOf" srcId="{F177C73A-D0E0-4B8E-B93E-5FD1D8C6F649}" destId="{3BE7C66E-41CF-4711-92A4-34A0E8E5CD68}" srcOrd="1" destOrd="0" presId="urn:microsoft.com/office/officeart/2005/8/layout/vList4"/>
    <dgm:cxn modelId="{E02E9A2E-5B60-43FF-BC98-EA84161484B8}" type="presParOf" srcId="{F177C73A-D0E0-4B8E-B93E-5FD1D8C6F649}" destId="{7DA52B53-1C65-4862-9D54-F12191AA74E8}" srcOrd="2" destOrd="0" presId="urn:microsoft.com/office/officeart/2005/8/layout/vList4"/>
    <dgm:cxn modelId="{B5978918-6F26-4A70-A121-C162BF7376F9}" type="presParOf" srcId="{F2EA2544-85F2-485C-8E40-B17AFAFFF190}" destId="{2C8EDC1B-9383-4A3C-AED4-66C139D9B3A2}" srcOrd="3" destOrd="0" presId="urn:microsoft.com/office/officeart/2005/8/layout/vList4"/>
    <dgm:cxn modelId="{45A60E2B-55C5-4B8B-B76D-F6EC9E70DD41}" type="presParOf" srcId="{F2EA2544-85F2-485C-8E40-B17AFAFFF190}" destId="{7655ED40-C1F3-44BF-9D61-22CAD1058168}" srcOrd="4" destOrd="0" presId="urn:microsoft.com/office/officeart/2005/8/layout/vList4"/>
    <dgm:cxn modelId="{1487B981-DB16-41E7-92C9-2B77BE922A30}" type="presParOf" srcId="{7655ED40-C1F3-44BF-9D61-22CAD1058168}" destId="{73188472-700C-431F-91EB-5C47478E8151}" srcOrd="0" destOrd="0" presId="urn:microsoft.com/office/officeart/2005/8/layout/vList4"/>
    <dgm:cxn modelId="{89800927-7E3C-48DB-989D-C236175EFAC9}" type="presParOf" srcId="{7655ED40-C1F3-44BF-9D61-22CAD1058168}" destId="{B4332511-62F6-43CD-A06C-735E7450AD00}" srcOrd="1" destOrd="0" presId="urn:microsoft.com/office/officeart/2005/8/layout/vList4"/>
    <dgm:cxn modelId="{CE11BE97-B4DD-4E1F-98B0-20454656BC4B}" type="presParOf" srcId="{7655ED40-C1F3-44BF-9D61-22CAD1058168}" destId="{1E669F34-AAA9-43DF-99F4-1A78B86BC4B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A48223-1F72-487A-A2F7-E86F77F80C3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18A8784-4FCE-463E-AF11-EE25E8F15D61}">
      <dgm:prSet phldrT="[Texto]"/>
      <dgm:spPr/>
      <dgm:t>
        <a:bodyPr/>
        <a:lstStyle/>
        <a:p>
          <a:r>
            <a:rPr lang="es-MX" dirty="0"/>
            <a:t>Corteza suprarrenal</a:t>
          </a:r>
        </a:p>
      </dgm:t>
    </dgm:pt>
    <dgm:pt modelId="{217CED28-C52C-43E1-AFC1-330F3A795F9D}" type="parTrans" cxnId="{69BBC986-6C4C-4686-AB82-CAD276108B21}">
      <dgm:prSet/>
      <dgm:spPr/>
      <dgm:t>
        <a:bodyPr/>
        <a:lstStyle/>
        <a:p>
          <a:endParaRPr lang="es-MX"/>
        </a:p>
      </dgm:t>
    </dgm:pt>
    <dgm:pt modelId="{DD945118-D7B2-4FD7-9F03-FA46138EE9CE}" type="sibTrans" cxnId="{69BBC986-6C4C-4686-AB82-CAD276108B21}">
      <dgm:prSet/>
      <dgm:spPr/>
      <dgm:t>
        <a:bodyPr/>
        <a:lstStyle/>
        <a:p>
          <a:endParaRPr lang="es-MX"/>
        </a:p>
      </dgm:t>
    </dgm:pt>
    <dgm:pt modelId="{C04AFD6D-D517-42E1-A455-A1AC53BF4441}">
      <dgm:prSet phldrT="[Texto]"/>
      <dgm:spPr/>
      <dgm:t>
        <a:bodyPr/>
        <a:lstStyle/>
        <a:p>
          <a:r>
            <a:rPr lang="es-MX" dirty="0" err="1"/>
            <a:t>Mineralocorticoides</a:t>
          </a:r>
          <a:endParaRPr lang="es-MX" dirty="0"/>
        </a:p>
      </dgm:t>
    </dgm:pt>
    <dgm:pt modelId="{C63E3305-4877-450C-8BAB-0C087C65339B}" type="parTrans" cxnId="{6DB705AB-35D3-4A61-8DCB-F3645E50A1C9}">
      <dgm:prSet/>
      <dgm:spPr/>
      <dgm:t>
        <a:bodyPr/>
        <a:lstStyle/>
        <a:p>
          <a:endParaRPr lang="es-MX"/>
        </a:p>
      </dgm:t>
    </dgm:pt>
    <dgm:pt modelId="{C681B3E0-4347-4858-A825-5CAF7C89DCE7}" type="sibTrans" cxnId="{6DB705AB-35D3-4A61-8DCB-F3645E50A1C9}">
      <dgm:prSet/>
      <dgm:spPr/>
      <dgm:t>
        <a:bodyPr/>
        <a:lstStyle/>
        <a:p>
          <a:endParaRPr lang="es-MX"/>
        </a:p>
      </dgm:t>
    </dgm:pt>
    <dgm:pt modelId="{71E9DD25-A649-4412-88CD-494BFE5A6520}">
      <dgm:prSet phldrT="[Texto]"/>
      <dgm:spPr/>
      <dgm:t>
        <a:bodyPr/>
        <a:lstStyle/>
        <a:p>
          <a:r>
            <a:rPr lang="es-MX" dirty="0"/>
            <a:t>Glucocorticoides</a:t>
          </a:r>
        </a:p>
      </dgm:t>
    </dgm:pt>
    <dgm:pt modelId="{8520C44F-9149-44DA-8538-27FFCD187589}" type="parTrans" cxnId="{70014CDD-E059-49E5-887D-935D01E42F00}">
      <dgm:prSet/>
      <dgm:spPr/>
      <dgm:t>
        <a:bodyPr/>
        <a:lstStyle/>
        <a:p>
          <a:endParaRPr lang="es-MX"/>
        </a:p>
      </dgm:t>
    </dgm:pt>
    <dgm:pt modelId="{6980B4C5-46F7-4F6F-A01B-A2976460FE8D}" type="sibTrans" cxnId="{70014CDD-E059-49E5-887D-935D01E42F00}">
      <dgm:prSet/>
      <dgm:spPr/>
      <dgm:t>
        <a:bodyPr/>
        <a:lstStyle/>
        <a:p>
          <a:endParaRPr lang="es-MX"/>
        </a:p>
      </dgm:t>
    </dgm:pt>
    <dgm:pt modelId="{4188B761-FE0D-4365-9060-DAC3A3026281}">
      <dgm:prSet phldrT="[Texto]"/>
      <dgm:spPr/>
      <dgm:t>
        <a:bodyPr/>
        <a:lstStyle/>
        <a:p>
          <a:r>
            <a:rPr lang="es-MX" dirty="0"/>
            <a:t>Médula suprarrenal </a:t>
          </a:r>
        </a:p>
      </dgm:t>
    </dgm:pt>
    <dgm:pt modelId="{DA06E532-2EFD-4099-8BFB-A56BA9AE22CA}" type="parTrans" cxnId="{579F3E7D-D090-4BB6-8BED-81DEB9163DF1}">
      <dgm:prSet/>
      <dgm:spPr/>
      <dgm:t>
        <a:bodyPr/>
        <a:lstStyle/>
        <a:p>
          <a:endParaRPr lang="es-MX"/>
        </a:p>
      </dgm:t>
    </dgm:pt>
    <dgm:pt modelId="{BF69064D-74A7-48D9-8A76-C6F3D4728384}" type="sibTrans" cxnId="{579F3E7D-D090-4BB6-8BED-81DEB9163DF1}">
      <dgm:prSet/>
      <dgm:spPr/>
      <dgm:t>
        <a:bodyPr/>
        <a:lstStyle/>
        <a:p>
          <a:endParaRPr lang="es-MX"/>
        </a:p>
      </dgm:t>
    </dgm:pt>
    <dgm:pt modelId="{14CAB113-079A-4250-AAE0-A053F7C8D0DF}">
      <dgm:prSet phldrT="[Texto]"/>
      <dgm:spPr/>
      <dgm:t>
        <a:bodyPr/>
        <a:lstStyle/>
        <a:p>
          <a:r>
            <a:rPr lang="es-MX" dirty="0"/>
            <a:t>Adrenalina</a:t>
          </a:r>
        </a:p>
      </dgm:t>
    </dgm:pt>
    <dgm:pt modelId="{AD7760FB-B2E1-427A-A304-C3E97C00464D}" type="parTrans" cxnId="{A2F79FE6-9158-4A76-B76C-A445AD180A96}">
      <dgm:prSet/>
      <dgm:spPr/>
      <dgm:t>
        <a:bodyPr/>
        <a:lstStyle/>
        <a:p>
          <a:endParaRPr lang="es-MX"/>
        </a:p>
      </dgm:t>
    </dgm:pt>
    <dgm:pt modelId="{6E2CF929-E591-4243-A0A9-35E0346C4480}" type="sibTrans" cxnId="{A2F79FE6-9158-4A76-B76C-A445AD180A96}">
      <dgm:prSet/>
      <dgm:spPr/>
      <dgm:t>
        <a:bodyPr/>
        <a:lstStyle/>
        <a:p>
          <a:endParaRPr lang="es-MX"/>
        </a:p>
      </dgm:t>
    </dgm:pt>
    <dgm:pt modelId="{6FAF145A-C43D-4426-99B8-6B03F225D9C4}">
      <dgm:prSet phldrT="[Texto]"/>
      <dgm:spPr/>
      <dgm:t>
        <a:bodyPr/>
        <a:lstStyle/>
        <a:p>
          <a:r>
            <a:rPr lang="es-MX" dirty="0"/>
            <a:t>Noradrenalina</a:t>
          </a:r>
        </a:p>
      </dgm:t>
    </dgm:pt>
    <dgm:pt modelId="{22896FEF-E850-4FC3-97AC-159B79C8D0F4}" type="parTrans" cxnId="{FF16FE4D-7DE2-4D83-8640-F4CE7FFA7005}">
      <dgm:prSet/>
      <dgm:spPr/>
      <dgm:t>
        <a:bodyPr/>
        <a:lstStyle/>
        <a:p>
          <a:endParaRPr lang="es-MX"/>
        </a:p>
      </dgm:t>
    </dgm:pt>
    <dgm:pt modelId="{4F7A141B-14AC-4324-A5E2-875FF4E6DA96}" type="sibTrans" cxnId="{FF16FE4D-7DE2-4D83-8640-F4CE7FFA7005}">
      <dgm:prSet/>
      <dgm:spPr/>
      <dgm:t>
        <a:bodyPr/>
        <a:lstStyle/>
        <a:p>
          <a:endParaRPr lang="es-MX"/>
        </a:p>
      </dgm:t>
    </dgm:pt>
    <dgm:pt modelId="{F7467063-4A16-47E9-AA45-F7F6A8A17F39}">
      <dgm:prSet phldrT="[Texto]"/>
      <dgm:spPr/>
      <dgm:t>
        <a:bodyPr/>
        <a:lstStyle/>
        <a:p>
          <a:r>
            <a:rPr lang="es-MX" dirty="0"/>
            <a:t>Andrógenos</a:t>
          </a:r>
        </a:p>
      </dgm:t>
    </dgm:pt>
    <dgm:pt modelId="{9DB825EF-8E44-414F-A864-C3B78C5784DA}" type="parTrans" cxnId="{B478C671-8A44-4A43-9EBF-038BDC9A06BC}">
      <dgm:prSet/>
      <dgm:spPr/>
      <dgm:t>
        <a:bodyPr/>
        <a:lstStyle/>
        <a:p>
          <a:endParaRPr lang="es-MX"/>
        </a:p>
      </dgm:t>
    </dgm:pt>
    <dgm:pt modelId="{3F253B00-B837-47C9-B7F2-FD5C64F02297}" type="sibTrans" cxnId="{B478C671-8A44-4A43-9EBF-038BDC9A06BC}">
      <dgm:prSet/>
      <dgm:spPr/>
      <dgm:t>
        <a:bodyPr/>
        <a:lstStyle/>
        <a:p>
          <a:endParaRPr lang="es-MX"/>
        </a:p>
      </dgm:t>
    </dgm:pt>
    <dgm:pt modelId="{73E61455-0B08-4D4C-974F-F9E912DD4EAE}" type="pres">
      <dgm:prSet presAssocID="{10A48223-1F72-487A-A2F7-E86F77F80C3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CDAD4E-7B69-4CC2-9A62-A87E1389D851}" type="pres">
      <dgm:prSet presAssocID="{D18A8784-4FCE-463E-AF11-EE25E8F15D61}" presName="root" presStyleCnt="0"/>
      <dgm:spPr/>
    </dgm:pt>
    <dgm:pt modelId="{3D48F7C8-738F-4B25-B3D3-8B60B0363712}" type="pres">
      <dgm:prSet presAssocID="{D18A8784-4FCE-463E-AF11-EE25E8F15D61}" presName="rootComposite" presStyleCnt="0"/>
      <dgm:spPr/>
    </dgm:pt>
    <dgm:pt modelId="{F30F8F01-3CDF-482C-849C-19C1F77C9F2C}" type="pres">
      <dgm:prSet presAssocID="{D18A8784-4FCE-463E-AF11-EE25E8F15D61}" presName="rootText" presStyleLbl="node1" presStyleIdx="0" presStyleCnt="2"/>
      <dgm:spPr/>
    </dgm:pt>
    <dgm:pt modelId="{433D2069-3C0B-4503-8A71-2C74B7C4D46C}" type="pres">
      <dgm:prSet presAssocID="{D18A8784-4FCE-463E-AF11-EE25E8F15D61}" presName="rootConnector" presStyleLbl="node1" presStyleIdx="0" presStyleCnt="2"/>
      <dgm:spPr/>
    </dgm:pt>
    <dgm:pt modelId="{5C2E8195-A735-4725-BDC4-80B32357A1D8}" type="pres">
      <dgm:prSet presAssocID="{D18A8784-4FCE-463E-AF11-EE25E8F15D61}" presName="childShape" presStyleCnt="0"/>
      <dgm:spPr/>
    </dgm:pt>
    <dgm:pt modelId="{D9E2160C-75C6-4F15-B708-42F23B79890A}" type="pres">
      <dgm:prSet presAssocID="{C63E3305-4877-450C-8BAB-0C087C65339B}" presName="Name13" presStyleLbl="parChTrans1D2" presStyleIdx="0" presStyleCnt="5"/>
      <dgm:spPr/>
    </dgm:pt>
    <dgm:pt modelId="{F8E6D142-DC94-4A66-9206-F1890C598267}" type="pres">
      <dgm:prSet presAssocID="{C04AFD6D-D517-42E1-A455-A1AC53BF4441}" presName="childText" presStyleLbl="bgAcc1" presStyleIdx="0" presStyleCnt="5" custScaleX="133108">
        <dgm:presLayoutVars>
          <dgm:bulletEnabled val="1"/>
        </dgm:presLayoutVars>
      </dgm:prSet>
      <dgm:spPr/>
    </dgm:pt>
    <dgm:pt modelId="{B834F68B-146D-4C05-B689-013D66A18BC1}" type="pres">
      <dgm:prSet presAssocID="{8520C44F-9149-44DA-8538-27FFCD187589}" presName="Name13" presStyleLbl="parChTrans1D2" presStyleIdx="1" presStyleCnt="5"/>
      <dgm:spPr/>
    </dgm:pt>
    <dgm:pt modelId="{CD6849BE-64D9-4629-947D-9FBDA755D4F6}" type="pres">
      <dgm:prSet presAssocID="{71E9DD25-A649-4412-88CD-494BFE5A6520}" presName="childText" presStyleLbl="bgAcc1" presStyleIdx="1" presStyleCnt="5" custScaleX="130400">
        <dgm:presLayoutVars>
          <dgm:bulletEnabled val="1"/>
        </dgm:presLayoutVars>
      </dgm:prSet>
      <dgm:spPr/>
    </dgm:pt>
    <dgm:pt modelId="{5580ECEC-92D8-4292-83F7-9499DEE8A947}" type="pres">
      <dgm:prSet presAssocID="{9DB825EF-8E44-414F-A864-C3B78C5784DA}" presName="Name13" presStyleLbl="parChTrans1D2" presStyleIdx="2" presStyleCnt="5"/>
      <dgm:spPr/>
    </dgm:pt>
    <dgm:pt modelId="{3403F530-A377-4F7D-AC58-34900E412325}" type="pres">
      <dgm:prSet presAssocID="{F7467063-4A16-47E9-AA45-F7F6A8A17F39}" presName="childText" presStyleLbl="bgAcc1" presStyleIdx="2" presStyleCnt="5" custScaleX="130070">
        <dgm:presLayoutVars>
          <dgm:bulletEnabled val="1"/>
        </dgm:presLayoutVars>
      </dgm:prSet>
      <dgm:spPr/>
    </dgm:pt>
    <dgm:pt modelId="{4E780680-393B-4DCF-A9FC-063F9D708A9B}" type="pres">
      <dgm:prSet presAssocID="{4188B761-FE0D-4365-9060-DAC3A3026281}" presName="root" presStyleCnt="0"/>
      <dgm:spPr/>
    </dgm:pt>
    <dgm:pt modelId="{A9FC70E9-8CD4-4EFE-AD75-3BF5C1D8116E}" type="pres">
      <dgm:prSet presAssocID="{4188B761-FE0D-4365-9060-DAC3A3026281}" presName="rootComposite" presStyleCnt="0"/>
      <dgm:spPr/>
    </dgm:pt>
    <dgm:pt modelId="{89871217-A1F2-4A82-A05F-984F6ED415E8}" type="pres">
      <dgm:prSet presAssocID="{4188B761-FE0D-4365-9060-DAC3A3026281}" presName="rootText" presStyleLbl="node1" presStyleIdx="1" presStyleCnt="2"/>
      <dgm:spPr/>
    </dgm:pt>
    <dgm:pt modelId="{FA3045D5-D1A8-4852-AAB2-2B3B42DC1513}" type="pres">
      <dgm:prSet presAssocID="{4188B761-FE0D-4365-9060-DAC3A3026281}" presName="rootConnector" presStyleLbl="node1" presStyleIdx="1" presStyleCnt="2"/>
      <dgm:spPr/>
    </dgm:pt>
    <dgm:pt modelId="{A830F6C5-A974-4BC8-B3C9-1235DE00741D}" type="pres">
      <dgm:prSet presAssocID="{4188B761-FE0D-4365-9060-DAC3A3026281}" presName="childShape" presStyleCnt="0"/>
      <dgm:spPr/>
    </dgm:pt>
    <dgm:pt modelId="{C14315D2-D57E-4B53-B559-672CE60762B3}" type="pres">
      <dgm:prSet presAssocID="{AD7760FB-B2E1-427A-A304-C3E97C00464D}" presName="Name13" presStyleLbl="parChTrans1D2" presStyleIdx="3" presStyleCnt="5"/>
      <dgm:spPr/>
    </dgm:pt>
    <dgm:pt modelId="{85355510-2CAE-4C7D-9906-CB5059246BFB}" type="pres">
      <dgm:prSet presAssocID="{14CAB113-079A-4250-AAE0-A053F7C8D0DF}" presName="childText" presStyleLbl="bgAcc1" presStyleIdx="3" presStyleCnt="5" custScaleX="139448">
        <dgm:presLayoutVars>
          <dgm:bulletEnabled val="1"/>
        </dgm:presLayoutVars>
      </dgm:prSet>
      <dgm:spPr/>
    </dgm:pt>
    <dgm:pt modelId="{483F1FB0-D949-4B67-8EE3-C4AC69D0DE0A}" type="pres">
      <dgm:prSet presAssocID="{22896FEF-E850-4FC3-97AC-159B79C8D0F4}" presName="Name13" presStyleLbl="parChTrans1D2" presStyleIdx="4" presStyleCnt="5"/>
      <dgm:spPr/>
    </dgm:pt>
    <dgm:pt modelId="{F783E9FB-BF69-4A25-A6F3-3B5E6030E5B1}" type="pres">
      <dgm:prSet presAssocID="{6FAF145A-C43D-4426-99B8-6B03F225D9C4}" presName="childText" presStyleLbl="bgAcc1" presStyleIdx="4" presStyleCnt="5" custScaleX="137590">
        <dgm:presLayoutVars>
          <dgm:bulletEnabled val="1"/>
        </dgm:presLayoutVars>
      </dgm:prSet>
      <dgm:spPr/>
    </dgm:pt>
  </dgm:ptLst>
  <dgm:cxnLst>
    <dgm:cxn modelId="{75ECDE05-9F68-4E91-9924-05001D6437CA}" type="presOf" srcId="{C04AFD6D-D517-42E1-A455-A1AC53BF4441}" destId="{F8E6D142-DC94-4A66-9206-F1890C598267}" srcOrd="0" destOrd="0" presId="urn:microsoft.com/office/officeart/2005/8/layout/hierarchy3"/>
    <dgm:cxn modelId="{44083538-61BB-48D7-9D8E-6C990BF9CE8B}" type="presOf" srcId="{10A48223-1F72-487A-A2F7-E86F77F80C3C}" destId="{73E61455-0B08-4D4C-974F-F9E912DD4EAE}" srcOrd="0" destOrd="0" presId="urn:microsoft.com/office/officeart/2005/8/layout/hierarchy3"/>
    <dgm:cxn modelId="{FF16FE4D-7DE2-4D83-8640-F4CE7FFA7005}" srcId="{4188B761-FE0D-4365-9060-DAC3A3026281}" destId="{6FAF145A-C43D-4426-99B8-6B03F225D9C4}" srcOrd="1" destOrd="0" parTransId="{22896FEF-E850-4FC3-97AC-159B79C8D0F4}" sibTransId="{4F7A141B-14AC-4324-A5E2-875FF4E6DA96}"/>
    <dgm:cxn modelId="{B478C671-8A44-4A43-9EBF-038BDC9A06BC}" srcId="{D18A8784-4FCE-463E-AF11-EE25E8F15D61}" destId="{F7467063-4A16-47E9-AA45-F7F6A8A17F39}" srcOrd="2" destOrd="0" parTransId="{9DB825EF-8E44-414F-A864-C3B78C5784DA}" sibTransId="{3F253B00-B837-47C9-B7F2-FD5C64F02297}"/>
    <dgm:cxn modelId="{CDAA1959-14E8-4CB9-AAB2-5EC467E95B2C}" type="presOf" srcId="{AD7760FB-B2E1-427A-A304-C3E97C00464D}" destId="{C14315D2-D57E-4B53-B559-672CE60762B3}" srcOrd="0" destOrd="0" presId="urn:microsoft.com/office/officeart/2005/8/layout/hierarchy3"/>
    <dgm:cxn modelId="{1916E479-3B5F-4318-BD5F-D17E90D62AC4}" type="presOf" srcId="{71E9DD25-A649-4412-88CD-494BFE5A6520}" destId="{CD6849BE-64D9-4629-947D-9FBDA755D4F6}" srcOrd="0" destOrd="0" presId="urn:microsoft.com/office/officeart/2005/8/layout/hierarchy3"/>
    <dgm:cxn modelId="{579F3E7D-D090-4BB6-8BED-81DEB9163DF1}" srcId="{10A48223-1F72-487A-A2F7-E86F77F80C3C}" destId="{4188B761-FE0D-4365-9060-DAC3A3026281}" srcOrd="1" destOrd="0" parTransId="{DA06E532-2EFD-4099-8BFB-A56BA9AE22CA}" sibTransId="{BF69064D-74A7-48D9-8A76-C6F3D4728384}"/>
    <dgm:cxn modelId="{7943C27F-2B45-4C8D-B9E9-C68B3D78310A}" type="presOf" srcId="{14CAB113-079A-4250-AAE0-A053F7C8D0DF}" destId="{85355510-2CAE-4C7D-9906-CB5059246BFB}" srcOrd="0" destOrd="0" presId="urn:microsoft.com/office/officeart/2005/8/layout/hierarchy3"/>
    <dgm:cxn modelId="{69BBC986-6C4C-4686-AB82-CAD276108B21}" srcId="{10A48223-1F72-487A-A2F7-E86F77F80C3C}" destId="{D18A8784-4FCE-463E-AF11-EE25E8F15D61}" srcOrd="0" destOrd="0" parTransId="{217CED28-C52C-43E1-AFC1-330F3A795F9D}" sibTransId="{DD945118-D7B2-4FD7-9F03-FA46138EE9CE}"/>
    <dgm:cxn modelId="{CCD5DB94-8089-4A97-858A-05CAB94D1357}" type="presOf" srcId="{4188B761-FE0D-4365-9060-DAC3A3026281}" destId="{FA3045D5-D1A8-4852-AAB2-2B3B42DC1513}" srcOrd="1" destOrd="0" presId="urn:microsoft.com/office/officeart/2005/8/layout/hierarchy3"/>
    <dgm:cxn modelId="{6DB705AB-35D3-4A61-8DCB-F3645E50A1C9}" srcId="{D18A8784-4FCE-463E-AF11-EE25E8F15D61}" destId="{C04AFD6D-D517-42E1-A455-A1AC53BF4441}" srcOrd="0" destOrd="0" parTransId="{C63E3305-4877-450C-8BAB-0C087C65339B}" sibTransId="{C681B3E0-4347-4858-A825-5CAF7C89DCE7}"/>
    <dgm:cxn modelId="{2AB75CAD-3605-4654-B13D-05F8ADEE2D3C}" type="presOf" srcId="{22896FEF-E850-4FC3-97AC-159B79C8D0F4}" destId="{483F1FB0-D949-4B67-8EE3-C4AC69D0DE0A}" srcOrd="0" destOrd="0" presId="urn:microsoft.com/office/officeart/2005/8/layout/hierarchy3"/>
    <dgm:cxn modelId="{D0B503B0-756B-4CF6-AAFF-ED9161669541}" type="presOf" srcId="{8520C44F-9149-44DA-8538-27FFCD187589}" destId="{B834F68B-146D-4C05-B689-013D66A18BC1}" srcOrd="0" destOrd="0" presId="urn:microsoft.com/office/officeart/2005/8/layout/hierarchy3"/>
    <dgm:cxn modelId="{2FE833B1-8819-4117-9992-57227C79AC53}" type="presOf" srcId="{9DB825EF-8E44-414F-A864-C3B78C5784DA}" destId="{5580ECEC-92D8-4292-83F7-9499DEE8A947}" srcOrd="0" destOrd="0" presId="urn:microsoft.com/office/officeart/2005/8/layout/hierarchy3"/>
    <dgm:cxn modelId="{35967AC3-C96A-4DC9-9567-A53FC0487C7D}" type="presOf" srcId="{F7467063-4A16-47E9-AA45-F7F6A8A17F39}" destId="{3403F530-A377-4F7D-AC58-34900E412325}" srcOrd="0" destOrd="0" presId="urn:microsoft.com/office/officeart/2005/8/layout/hierarchy3"/>
    <dgm:cxn modelId="{983D15CF-5D54-47A2-9D48-3AFB02FF6089}" type="presOf" srcId="{C63E3305-4877-450C-8BAB-0C087C65339B}" destId="{D9E2160C-75C6-4F15-B708-42F23B79890A}" srcOrd="0" destOrd="0" presId="urn:microsoft.com/office/officeart/2005/8/layout/hierarchy3"/>
    <dgm:cxn modelId="{E67486D4-2F3E-490B-8695-6A30D0D49F19}" type="presOf" srcId="{4188B761-FE0D-4365-9060-DAC3A3026281}" destId="{89871217-A1F2-4A82-A05F-984F6ED415E8}" srcOrd="0" destOrd="0" presId="urn:microsoft.com/office/officeart/2005/8/layout/hierarchy3"/>
    <dgm:cxn modelId="{EF43FADB-C8E7-45D3-B7A3-ABFF6596DE79}" type="presOf" srcId="{D18A8784-4FCE-463E-AF11-EE25E8F15D61}" destId="{F30F8F01-3CDF-482C-849C-19C1F77C9F2C}" srcOrd="0" destOrd="0" presId="urn:microsoft.com/office/officeart/2005/8/layout/hierarchy3"/>
    <dgm:cxn modelId="{70014CDD-E059-49E5-887D-935D01E42F00}" srcId="{D18A8784-4FCE-463E-AF11-EE25E8F15D61}" destId="{71E9DD25-A649-4412-88CD-494BFE5A6520}" srcOrd="1" destOrd="0" parTransId="{8520C44F-9149-44DA-8538-27FFCD187589}" sibTransId="{6980B4C5-46F7-4F6F-A01B-A2976460FE8D}"/>
    <dgm:cxn modelId="{C78A43E2-9B16-4A21-95FF-2107F03A6606}" type="presOf" srcId="{D18A8784-4FCE-463E-AF11-EE25E8F15D61}" destId="{433D2069-3C0B-4503-8A71-2C74B7C4D46C}" srcOrd="1" destOrd="0" presId="urn:microsoft.com/office/officeart/2005/8/layout/hierarchy3"/>
    <dgm:cxn modelId="{A2F79FE6-9158-4A76-B76C-A445AD180A96}" srcId="{4188B761-FE0D-4365-9060-DAC3A3026281}" destId="{14CAB113-079A-4250-AAE0-A053F7C8D0DF}" srcOrd="0" destOrd="0" parTransId="{AD7760FB-B2E1-427A-A304-C3E97C00464D}" sibTransId="{6E2CF929-E591-4243-A0A9-35E0346C4480}"/>
    <dgm:cxn modelId="{16B4A9EC-04F6-4722-8074-1FBE6BE62C15}" type="presOf" srcId="{6FAF145A-C43D-4426-99B8-6B03F225D9C4}" destId="{F783E9FB-BF69-4A25-A6F3-3B5E6030E5B1}" srcOrd="0" destOrd="0" presId="urn:microsoft.com/office/officeart/2005/8/layout/hierarchy3"/>
    <dgm:cxn modelId="{96506E3E-8C80-445F-9A74-E3A6A3AEE9B1}" type="presParOf" srcId="{73E61455-0B08-4D4C-974F-F9E912DD4EAE}" destId="{36CDAD4E-7B69-4CC2-9A62-A87E1389D851}" srcOrd="0" destOrd="0" presId="urn:microsoft.com/office/officeart/2005/8/layout/hierarchy3"/>
    <dgm:cxn modelId="{6735FF4F-3FC1-4803-A7CC-47DB1531BD63}" type="presParOf" srcId="{36CDAD4E-7B69-4CC2-9A62-A87E1389D851}" destId="{3D48F7C8-738F-4B25-B3D3-8B60B0363712}" srcOrd="0" destOrd="0" presId="urn:microsoft.com/office/officeart/2005/8/layout/hierarchy3"/>
    <dgm:cxn modelId="{61485E2E-01C4-4B38-B5A2-AC1F7B39926D}" type="presParOf" srcId="{3D48F7C8-738F-4B25-B3D3-8B60B0363712}" destId="{F30F8F01-3CDF-482C-849C-19C1F77C9F2C}" srcOrd="0" destOrd="0" presId="urn:microsoft.com/office/officeart/2005/8/layout/hierarchy3"/>
    <dgm:cxn modelId="{835A0D2F-C253-4624-859D-05438EE4D407}" type="presParOf" srcId="{3D48F7C8-738F-4B25-B3D3-8B60B0363712}" destId="{433D2069-3C0B-4503-8A71-2C74B7C4D46C}" srcOrd="1" destOrd="0" presId="urn:microsoft.com/office/officeart/2005/8/layout/hierarchy3"/>
    <dgm:cxn modelId="{C5582FDC-DC5C-44C5-B4BC-F9148F1268C9}" type="presParOf" srcId="{36CDAD4E-7B69-4CC2-9A62-A87E1389D851}" destId="{5C2E8195-A735-4725-BDC4-80B32357A1D8}" srcOrd="1" destOrd="0" presId="urn:microsoft.com/office/officeart/2005/8/layout/hierarchy3"/>
    <dgm:cxn modelId="{D654B3C3-338A-4A1A-A4FB-2837D7430441}" type="presParOf" srcId="{5C2E8195-A735-4725-BDC4-80B32357A1D8}" destId="{D9E2160C-75C6-4F15-B708-42F23B79890A}" srcOrd="0" destOrd="0" presId="urn:microsoft.com/office/officeart/2005/8/layout/hierarchy3"/>
    <dgm:cxn modelId="{7FE96D5D-4A52-4AA7-B585-9A21CA25FEB2}" type="presParOf" srcId="{5C2E8195-A735-4725-BDC4-80B32357A1D8}" destId="{F8E6D142-DC94-4A66-9206-F1890C598267}" srcOrd="1" destOrd="0" presId="urn:microsoft.com/office/officeart/2005/8/layout/hierarchy3"/>
    <dgm:cxn modelId="{5F6A50D4-0D89-44D2-B0FD-9ACC375635A7}" type="presParOf" srcId="{5C2E8195-A735-4725-BDC4-80B32357A1D8}" destId="{B834F68B-146D-4C05-B689-013D66A18BC1}" srcOrd="2" destOrd="0" presId="urn:microsoft.com/office/officeart/2005/8/layout/hierarchy3"/>
    <dgm:cxn modelId="{55F7D417-93C2-45DA-83DD-0DE7701D53C6}" type="presParOf" srcId="{5C2E8195-A735-4725-BDC4-80B32357A1D8}" destId="{CD6849BE-64D9-4629-947D-9FBDA755D4F6}" srcOrd="3" destOrd="0" presId="urn:microsoft.com/office/officeart/2005/8/layout/hierarchy3"/>
    <dgm:cxn modelId="{FE0BADED-00BD-4EE4-805A-E9CA0EF3C49E}" type="presParOf" srcId="{5C2E8195-A735-4725-BDC4-80B32357A1D8}" destId="{5580ECEC-92D8-4292-83F7-9499DEE8A947}" srcOrd="4" destOrd="0" presId="urn:microsoft.com/office/officeart/2005/8/layout/hierarchy3"/>
    <dgm:cxn modelId="{AE4BD8F7-EBA2-4CA5-813A-22CB2A8BBA81}" type="presParOf" srcId="{5C2E8195-A735-4725-BDC4-80B32357A1D8}" destId="{3403F530-A377-4F7D-AC58-34900E412325}" srcOrd="5" destOrd="0" presId="urn:microsoft.com/office/officeart/2005/8/layout/hierarchy3"/>
    <dgm:cxn modelId="{9481A747-38EA-40F1-827F-2D52E2CEDF53}" type="presParOf" srcId="{73E61455-0B08-4D4C-974F-F9E912DD4EAE}" destId="{4E780680-393B-4DCF-A9FC-063F9D708A9B}" srcOrd="1" destOrd="0" presId="urn:microsoft.com/office/officeart/2005/8/layout/hierarchy3"/>
    <dgm:cxn modelId="{D880CC55-231F-4766-B0E4-FDB368D584A4}" type="presParOf" srcId="{4E780680-393B-4DCF-A9FC-063F9D708A9B}" destId="{A9FC70E9-8CD4-4EFE-AD75-3BF5C1D8116E}" srcOrd="0" destOrd="0" presId="urn:microsoft.com/office/officeart/2005/8/layout/hierarchy3"/>
    <dgm:cxn modelId="{5D8E7DCE-5D73-4617-8071-ABAF66565735}" type="presParOf" srcId="{A9FC70E9-8CD4-4EFE-AD75-3BF5C1D8116E}" destId="{89871217-A1F2-4A82-A05F-984F6ED415E8}" srcOrd="0" destOrd="0" presId="urn:microsoft.com/office/officeart/2005/8/layout/hierarchy3"/>
    <dgm:cxn modelId="{5BBB7DB6-8BEF-4B8F-B655-940C02E802A9}" type="presParOf" srcId="{A9FC70E9-8CD4-4EFE-AD75-3BF5C1D8116E}" destId="{FA3045D5-D1A8-4852-AAB2-2B3B42DC1513}" srcOrd="1" destOrd="0" presId="urn:microsoft.com/office/officeart/2005/8/layout/hierarchy3"/>
    <dgm:cxn modelId="{FCC51272-0501-4F43-B0C2-30B7F8FDBAD7}" type="presParOf" srcId="{4E780680-393B-4DCF-A9FC-063F9D708A9B}" destId="{A830F6C5-A974-4BC8-B3C9-1235DE00741D}" srcOrd="1" destOrd="0" presId="urn:microsoft.com/office/officeart/2005/8/layout/hierarchy3"/>
    <dgm:cxn modelId="{C0ADDE27-6B55-4AC0-AD0B-8EFB4EE36589}" type="presParOf" srcId="{A830F6C5-A974-4BC8-B3C9-1235DE00741D}" destId="{C14315D2-D57E-4B53-B559-672CE60762B3}" srcOrd="0" destOrd="0" presId="urn:microsoft.com/office/officeart/2005/8/layout/hierarchy3"/>
    <dgm:cxn modelId="{1DB5B80F-3E5C-4F30-9283-EF73B56A63CB}" type="presParOf" srcId="{A830F6C5-A974-4BC8-B3C9-1235DE00741D}" destId="{85355510-2CAE-4C7D-9906-CB5059246BFB}" srcOrd="1" destOrd="0" presId="urn:microsoft.com/office/officeart/2005/8/layout/hierarchy3"/>
    <dgm:cxn modelId="{2F1AF147-5A11-497C-9EE0-56A1AD2882F7}" type="presParOf" srcId="{A830F6C5-A974-4BC8-B3C9-1235DE00741D}" destId="{483F1FB0-D949-4B67-8EE3-C4AC69D0DE0A}" srcOrd="2" destOrd="0" presId="urn:microsoft.com/office/officeart/2005/8/layout/hierarchy3"/>
    <dgm:cxn modelId="{7ABD8AD2-A099-41F5-8CD5-C4F3E445608C}" type="presParOf" srcId="{A830F6C5-A974-4BC8-B3C9-1235DE00741D}" destId="{F783E9FB-BF69-4A25-A6F3-3B5E6030E5B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CEF82B-C40A-44C2-9CEA-B109F26DECE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8D3E6F3B-D096-4BDD-8E0A-B1CBB3FF255C}">
      <dgm:prSet phldrT="[Texto]" custT="1"/>
      <dgm:spPr/>
      <dgm:t>
        <a:bodyPr/>
        <a:lstStyle/>
        <a:p>
          <a:r>
            <a:rPr lang="es-MX" sz="1800" dirty="0" err="1"/>
            <a:t>Eicosanoides</a:t>
          </a:r>
          <a:endParaRPr lang="es-MX" sz="1800" dirty="0"/>
        </a:p>
      </dgm:t>
    </dgm:pt>
    <dgm:pt modelId="{BA4EFA55-E78B-478E-86F6-E37B215D0847}" type="parTrans" cxnId="{E904002D-3FB2-4DC9-ABD5-F0FC76A20AEA}">
      <dgm:prSet/>
      <dgm:spPr/>
      <dgm:t>
        <a:bodyPr/>
        <a:lstStyle/>
        <a:p>
          <a:endParaRPr lang="es-MX" sz="2400"/>
        </a:p>
      </dgm:t>
    </dgm:pt>
    <dgm:pt modelId="{157359E2-93EC-44DE-8E20-57121982585C}" type="sibTrans" cxnId="{E904002D-3FB2-4DC9-ABD5-F0FC76A20AEA}">
      <dgm:prSet/>
      <dgm:spPr/>
      <dgm:t>
        <a:bodyPr/>
        <a:lstStyle/>
        <a:p>
          <a:endParaRPr lang="es-MX" sz="2400"/>
        </a:p>
      </dgm:t>
    </dgm:pt>
    <dgm:pt modelId="{B5B3B296-0224-45FD-88F0-95CB56820585}">
      <dgm:prSet phldrT="[Texto]" custT="1"/>
      <dgm:spPr/>
      <dgm:t>
        <a:bodyPr/>
        <a:lstStyle/>
        <a:p>
          <a:r>
            <a:rPr lang="es-MX" sz="1800" dirty="0"/>
            <a:t>Prostaglandinas</a:t>
          </a:r>
        </a:p>
      </dgm:t>
    </dgm:pt>
    <dgm:pt modelId="{DBCD71E4-A636-41DF-AC03-1ABE850BD408}" type="parTrans" cxnId="{09347B13-A0B3-4C73-ACA2-6FD00C233D7E}">
      <dgm:prSet custT="1"/>
      <dgm:spPr/>
      <dgm:t>
        <a:bodyPr/>
        <a:lstStyle/>
        <a:p>
          <a:endParaRPr lang="es-MX" sz="700"/>
        </a:p>
      </dgm:t>
    </dgm:pt>
    <dgm:pt modelId="{4A893F81-F2E0-434D-A9E4-00F1FE4C368A}" type="sibTrans" cxnId="{09347B13-A0B3-4C73-ACA2-6FD00C233D7E}">
      <dgm:prSet/>
      <dgm:spPr/>
      <dgm:t>
        <a:bodyPr/>
        <a:lstStyle/>
        <a:p>
          <a:endParaRPr lang="es-MX" sz="2400"/>
        </a:p>
      </dgm:t>
    </dgm:pt>
    <dgm:pt modelId="{3DA6F860-2EFC-4994-A52A-5DD7E8C481B5}">
      <dgm:prSet phldrT="[Texto]" custT="1"/>
      <dgm:spPr/>
      <dgm:t>
        <a:bodyPr/>
        <a:lstStyle/>
        <a:p>
          <a:r>
            <a:rPr lang="es-MX" sz="1800" dirty="0" err="1"/>
            <a:t>Tromboxano</a:t>
          </a:r>
          <a:r>
            <a:rPr lang="es-MX" sz="1800" dirty="0"/>
            <a:t>: Vasoconstricción y activación plaquetaria</a:t>
          </a:r>
        </a:p>
      </dgm:t>
    </dgm:pt>
    <dgm:pt modelId="{F1B85CE5-AE57-488B-A89F-97C3B47B65AB}" type="parTrans" cxnId="{39BF2494-4612-48F4-8F68-A4BED16D6B43}">
      <dgm:prSet custT="1"/>
      <dgm:spPr/>
      <dgm:t>
        <a:bodyPr/>
        <a:lstStyle/>
        <a:p>
          <a:endParaRPr lang="es-MX" sz="700"/>
        </a:p>
      </dgm:t>
    </dgm:pt>
    <dgm:pt modelId="{BB7802C0-9DCA-444C-B308-5B464F9E1480}" type="sibTrans" cxnId="{39BF2494-4612-48F4-8F68-A4BED16D6B43}">
      <dgm:prSet/>
      <dgm:spPr/>
      <dgm:t>
        <a:bodyPr/>
        <a:lstStyle/>
        <a:p>
          <a:endParaRPr lang="es-MX" sz="2400"/>
        </a:p>
      </dgm:t>
    </dgm:pt>
    <dgm:pt modelId="{51A61A52-A473-4A8E-AD32-B6E17D5C70DB}">
      <dgm:prSet phldrT="[Texto]" custT="1"/>
      <dgm:spPr/>
      <dgm:t>
        <a:bodyPr/>
        <a:lstStyle/>
        <a:p>
          <a:r>
            <a:rPr lang="es-MX" sz="1800" dirty="0" err="1"/>
            <a:t>Leucotrienos</a:t>
          </a:r>
          <a:endParaRPr lang="es-MX" sz="1800" dirty="0"/>
        </a:p>
      </dgm:t>
    </dgm:pt>
    <dgm:pt modelId="{CF8A822F-B0BE-4794-912C-32A1F7BCE048}" type="parTrans" cxnId="{88437706-C54B-46B3-8DB3-2A313C5FD51B}">
      <dgm:prSet custT="1"/>
      <dgm:spPr/>
      <dgm:t>
        <a:bodyPr/>
        <a:lstStyle/>
        <a:p>
          <a:endParaRPr lang="es-MX" sz="700"/>
        </a:p>
      </dgm:t>
    </dgm:pt>
    <dgm:pt modelId="{073EFB8D-E209-444A-AE00-0C0FD7B36261}" type="sibTrans" cxnId="{88437706-C54B-46B3-8DB3-2A313C5FD51B}">
      <dgm:prSet/>
      <dgm:spPr/>
      <dgm:t>
        <a:bodyPr/>
        <a:lstStyle/>
        <a:p>
          <a:endParaRPr lang="es-MX" sz="2400"/>
        </a:p>
      </dgm:t>
    </dgm:pt>
    <dgm:pt modelId="{5E053FE6-E3EB-4CB1-B51B-665A38EF2173}">
      <dgm:prSet phldrT="[Texto]" custT="1"/>
      <dgm:spPr/>
      <dgm:t>
        <a:bodyPr/>
        <a:lstStyle/>
        <a:p>
          <a:r>
            <a:rPr lang="es-MX" sz="1800" dirty="0" err="1"/>
            <a:t>Leucotrieno</a:t>
          </a:r>
          <a:r>
            <a:rPr lang="es-MX" sz="1800" dirty="0"/>
            <a:t> </a:t>
          </a:r>
          <a:r>
            <a:rPr lang="es-MX" sz="1800" dirty="0" err="1"/>
            <a:t>C4</a:t>
          </a:r>
          <a:r>
            <a:rPr lang="es-MX" sz="1800" dirty="0"/>
            <a:t>, </a:t>
          </a:r>
          <a:r>
            <a:rPr lang="es-MX" sz="1800" dirty="0" err="1"/>
            <a:t>B4</a:t>
          </a:r>
          <a:r>
            <a:rPr lang="es-MX" sz="1800" dirty="0"/>
            <a:t>: Participan como mediadores de la inflamación</a:t>
          </a:r>
        </a:p>
      </dgm:t>
    </dgm:pt>
    <dgm:pt modelId="{5CA0181E-A6F8-498E-81AC-54B5B383A923}" type="parTrans" cxnId="{9388F956-A9BD-433D-94F5-750726C08381}">
      <dgm:prSet custT="1"/>
      <dgm:spPr/>
      <dgm:t>
        <a:bodyPr/>
        <a:lstStyle/>
        <a:p>
          <a:endParaRPr lang="es-MX" sz="700"/>
        </a:p>
      </dgm:t>
    </dgm:pt>
    <dgm:pt modelId="{4A7D4903-1F14-4726-B840-118A38570EC1}" type="sibTrans" cxnId="{9388F956-A9BD-433D-94F5-750726C08381}">
      <dgm:prSet/>
      <dgm:spPr/>
      <dgm:t>
        <a:bodyPr/>
        <a:lstStyle/>
        <a:p>
          <a:endParaRPr lang="es-MX" sz="2400"/>
        </a:p>
      </dgm:t>
    </dgm:pt>
    <dgm:pt modelId="{FB2CEDF8-B068-43EB-8C45-7ED5279C4293}" type="pres">
      <dgm:prSet presAssocID="{6ECEF82B-C40A-44C2-9CEA-B109F26DECE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6C174C7-8301-44E8-95B2-F1198C45FF43}" type="pres">
      <dgm:prSet presAssocID="{8D3E6F3B-D096-4BDD-8E0A-B1CBB3FF255C}" presName="root1" presStyleCnt="0"/>
      <dgm:spPr/>
    </dgm:pt>
    <dgm:pt modelId="{3B33E62E-3033-44FC-95F6-6F912A25CB44}" type="pres">
      <dgm:prSet presAssocID="{8D3E6F3B-D096-4BDD-8E0A-B1CBB3FF255C}" presName="LevelOneTextNode" presStyleLbl="node0" presStyleIdx="0" presStyleCnt="1">
        <dgm:presLayoutVars>
          <dgm:chPref val="3"/>
        </dgm:presLayoutVars>
      </dgm:prSet>
      <dgm:spPr/>
    </dgm:pt>
    <dgm:pt modelId="{58CBE93E-A4AD-49EB-AE50-80A51FBD2285}" type="pres">
      <dgm:prSet presAssocID="{8D3E6F3B-D096-4BDD-8E0A-B1CBB3FF255C}" presName="level2hierChild" presStyleCnt="0"/>
      <dgm:spPr/>
    </dgm:pt>
    <dgm:pt modelId="{83E9CC19-346C-45BD-9CEB-7FF7AEB6D7DA}" type="pres">
      <dgm:prSet presAssocID="{DBCD71E4-A636-41DF-AC03-1ABE850BD408}" presName="conn2-1" presStyleLbl="parChTrans1D2" presStyleIdx="0" presStyleCnt="2"/>
      <dgm:spPr/>
    </dgm:pt>
    <dgm:pt modelId="{BEFEC56C-1A8B-458D-9BB0-32A44EF3EF53}" type="pres">
      <dgm:prSet presAssocID="{DBCD71E4-A636-41DF-AC03-1ABE850BD408}" presName="connTx" presStyleLbl="parChTrans1D2" presStyleIdx="0" presStyleCnt="2"/>
      <dgm:spPr/>
    </dgm:pt>
    <dgm:pt modelId="{261ABB1A-5012-4040-BE36-A61F29375BE9}" type="pres">
      <dgm:prSet presAssocID="{B5B3B296-0224-45FD-88F0-95CB56820585}" presName="root2" presStyleCnt="0"/>
      <dgm:spPr/>
    </dgm:pt>
    <dgm:pt modelId="{A983B284-DF84-4AA9-A56F-1AD3CEB6D026}" type="pres">
      <dgm:prSet presAssocID="{B5B3B296-0224-45FD-88F0-95CB56820585}" presName="LevelTwoTextNode" presStyleLbl="node2" presStyleIdx="0" presStyleCnt="2">
        <dgm:presLayoutVars>
          <dgm:chPref val="3"/>
        </dgm:presLayoutVars>
      </dgm:prSet>
      <dgm:spPr/>
    </dgm:pt>
    <dgm:pt modelId="{B17E6F1C-7585-4075-BEBF-0C7AF077204D}" type="pres">
      <dgm:prSet presAssocID="{B5B3B296-0224-45FD-88F0-95CB56820585}" presName="level3hierChild" presStyleCnt="0"/>
      <dgm:spPr/>
    </dgm:pt>
    <dgm:pt modelId="{220BEA7C-1549-48E2-ADA0-D48AF2C95C66}" type="pres">
      <dgm:prSet presAssocID="{F1B85CE5-AE57-488B-A89F-97C3B47B65AB}" presName="conn2-1" presStyleLbl="parChTrans1D3" presStyleIdx="0" presStyleCnt="2"/>
      <dgm:spPr/>
    </dgm:pt>
    <dgm:pt modelId="{C40CBE74-BB9F-4899-920A-36D79E6671A4}" type="pres">
      <dgm:prSet presAssocID="{F1B85CE5-AE57-488B-A89F-97C3B47B65AB}" presName="connTx" presStyleLbl="parChTrans1D3" presStyleIdx="0" presStyleCnt="2"/>
      <dgm:spPr/>
    </dgm:pt>
    <dgm:pt modelId="{16244F44-2135-47ED-B07E-A6FD36BD9F1C}" type="pres">
      <dgm:prSet presAssocID="{3DA6F860-2EFC-4994-A52A-5DD7E8C481B5}" presName="root2" presStyleCnt="0"/>
      <dgm:spPr/>
    </dgm:pt>
    <dgm:pt modelId="{F3FE6C93-DA3A-4EF3-9800-021A0ACFEAE2}" type="pres">
      <dgm:prSet presAssocID="{3DA6F860-2EFC-4994-A52A-5DD7E8C481B5}" presName="LevelTwoTextNode" presStyleLbl="node3" presStyleIdx="0" presStyleCnt="2" custScaleY="156810">
        <dgm:presLayoutVars>
          <dgm:chPref val="3"/>
        </dgm:presLayoutVars>
      </dgm:prSet>
      <dgm:spPr/>
    </dgm:pt>
    <dgm:pt modelId="{065C2411-FA2E-4175-A25B-B8F987C9C336}" type="pres">
      <dgm:prSet presAssocID="{3DA6F860-2EFC-4994-A52A-5DD7E8C481B5}" presName="level3hierChild" presStyleCnt="0"/>
      <dgm:spPr/>
    </dgm:pt>
    <dgm:pt modelId="{ED02018A-E4DD-47D3-BC60-55BF49DF2807}" type="pres">
      <dgm:prSet presAssocID="{CF8A822F-B0BE-4794-912C-32A1F7BCE048}" presName="conn2-1" presStyleLbl="parChTrans1D2" presStyleIdx="1" presStyleCnt="2"/>
      <dgm:spPr/>
    </dgm:pt>
    <dgm:pt modelId="{29AA3ED9-E8EE-4C27-B7DE-53B209CD6D96}" type="pres">
      <dgm:prSet presAssocID="{CF8A822F-B0BE-4794-912C-32A1F7BCE048}" presName="connTx" presStyleLbl="parChTrans1D2" presStyleIdx="1" presStyleCnt="2"/>
      <dgm:spPr/>
    </dgm:pt>
    <dgm:pt modelId="{20F7A101-5DB2-4E95-AE94-9A32588D48F3}" type="pres">
      <dgm:prSet presAssocID="{51A61A52-A473-4A8E-AD32-B6E17D5C70DB}" presName="root2" presStyleCnt="0"/>
      <dgm:spPr/>
    </dgm:pt>
    <dgm:pt modelId="{20EAFF04-E473-4E81-AA01-CBB3A85FAD78}" type="pres">
      <dgm:prSet presAssocID="{51A61A52-A473-4A8E-AD32-B6E17D5C70DB}" presName="LevelTwoTextNode" presStyleLbl="node2" presStyleIdx="1" presStyleCnt="2">
        <dgm:presLayoutVars>
          <dgm:chPref val="3"/>
        </dgm:presLayoutVars>
      </dgm:prSet>
      <dgm:spPr/>
    </dgm:pt>
    <dgm:pt modelId="{75AAEB76-736B-42E4-AD80-61E544C6A50D}" type="pres">
      <dgm:prSet presAssocID="{51A61A52-A473-4A8E-AD32-B6E17D5C70DB}" presName="level3hierChild" presStyleCnt="0"/>
      <dgm:spPr/>
    </dgm:pt>
    <dgm:pt modelId="{DAED7B85-5F72-41EC-91F5-02BD54F0CB39}" type="pres">
      <dgm:prSet presAssocID="{5CA0181E-A6F8-498E-81AC-54B5B383A923}" presName="conn2-1" presStyleLbl="parChTrans1D3" presStyleIdx="1" presStyleCnt="2"/>
      <dgm:spPr/>
    </dgm:pt>
    <dgm:pt modelId="{4AACC698-ABF6-4C17-972B-09B73B6CD7FE}" type="pres">
      <dgm:prSet presAssocID="{5CA0181E-A6F8-498E-81AC-54B5B383A923}" presName="connTx" presStyleLbl="parChTrans1D3" presStyleIdx="1" presStyleCnt="2"/>
      <dgm:spPr/>
    </dgm:pt>
    <dgm:pt modelId="{AAA9C478-1EE3-4365-AD1D-1E68AC0E1539}" type="pres">
      <dgm:prSet presAssocID="{5E053FE6-E3EB-4CB1-B51B-665A38EF2173}" presName="root2" presStyleCnt="0"/>
      <dgm:spPr/>
    </dgm:pt>
    <dgm:pt modelId="{C2EAA184-383B-40CA-B9A8-C84879DBB357}" type="pres">
      <dgm:prSet presAssocID="{5E053FE6-E3EB-4CB1-B51B-665A38EF2173}" presName="LevelTwoTextNode" presStyleLbl="node3" presStyleIdx="1" presStyleCnt="2" custScaleY="155832">
        <dgm:presLayoutVars>
          <dgm:chPref val="3"/>
        </dgm:presLayoutVars>
      </dgm:prSet>
      <dgm:spPr/>
    </dgm:pt>
    <dgm:pt modelId="{DF4772CA-B40D-40B8-B217-E5215A949F2A}" type="pres">
      <dgm:prSet presAssocID="{5E053FE6-E3EB-4CB1-B51B-665A38EF2173}" presName="level3hierChild" presStyleCnt="0"/>
      <dgm:spPr/>
    </dgm:pt>
  </dgm:ptLst>
  <dgm:cxnLst>
    <dgm:cxn modelId="{88437706-C54B-46B3-8DB3-2A313C5FD51B}" srcId="{8D3E6F3B-D096-4BDD-8E0A-B1CBB3FF255C}" destId="{51A61A52-A473-4A8E-AD32-B6E17D5C70DB}" srcOrd="1" destOrd="0" parTransId="{CF8A822F-B0BE-4794-912C-32A1F7BCE048}" sibTransId="{073EFB8D-E209-444A-AE00-0C0FD7B36261}"/>
    <dgm:cxn modelId="{FD571509-9F3C-42A9-B950-9268177F31C4}" type="presOf" srcId="{CF8A822F-B0BE-4794-912C-32A1F7BCE048}" destId="{ED02018A-E4DD-47D3-BC60-55BF49DF2807}" srcOrd="0" destOrd="0" presId="urn:microsoft.com/office/officeart/2005/8/layout/hierarchy2"/>
    <dgm:cxn modelId="{09347B13-A0B3-4C73-ACA2-6FD00C233D7E}" srcId="{8D3E6F3B-D096-4BDD-8E0A-B1CBB3FF255C}" destId="{B5B3B296-0224-45FD-88F0-95CB56820585}" srcOrd="0" destOrd="0" parTransId="{DBCD71E4-A636-41DF-AC03-1ABE850BD408}" sibTransId="{4A893F81-F2E0-434D-A9E4-00F1FE4C368A}"/>
    <dgm:cxn modelId="{E904002D-3FB2-4DC9-ABD5-F0FC76A20AEA}" srcId="{6ECEF82B-C40A-44C2-9CEA-B109F26DECEC}" destId="{8D3E6F3B-D096-4BDD-8E0A-B1CBB3FF255C}" srcOrd="0" destOrd="0" parTransId="{BA4EFA55-E78B-478E-86F6-E37B215D0847}" sibTransId="{157359E2-93EC-44DE-8E20-57121982585C}"/>
    <dgm:cxn modelId="{C8996330-A4B8-4790-B442-CFA595F7BEE7}" type="presOf" srcId="{3DA6F860-2EFC-4994-A52A-5DD7E8C481B5}" destId="{F3FE6C93-DA3A-4EF3-9800-021A0ACFEAE2}" srcOrd="0" destOrd="0" presId="urn:microsoft.com/office/officeart/2005/8/layout/hierarchy2"/>
    <dgm:cxn modelId="{6A9B5962-F5D6-4201-BD04-C556088D8C3C}" type="presOf" srcId="{F1B85CE5-AE57-488B-A89F-97C3B47B65AB}" destId="{C40CBE74-BB9F-4899-920A-36D79E6671A4}" srcOrd="1" destOrd="0" presId="urn:microsoft.com/office/officeart/2005/8/layout/hierarchy2"/>
    <dgm:cxn modelId="{9BC40F69-D176-46B7-8AF7-327675DBD910}" type="presOf" srcId="{5E053FE6-E3EB-4CB1-B51B-665A38EF2173}" destId="{C2EAA184-383B-40CA-B9A8-C84879DBB357}" srcOrd="0" destOrd="0" presId="urn:microsoft.com/office/officeart/2005/8/layout/hierarchy2"/>
    <dgm:cxn modelId="{9388F956-A9BD-433D-94F5-750726C08381}" srcId="{51A61A52-A473-4A8E-AD32-B6E17D5C70DB}" destId="{5E053FE6-E3EB-4CB1-B51B-665A38EF2173}" srcOrd="0" destOrd="0" parTransId="{5CA0181E-A6F8-498E-81AC-54B5B383A923}" sibTransId="{4A7D4903-1F14-4726-B840-118A38570EC1}"/>
    <dgm:cxn modelId="{B6CF7B89-2C69-4330-8605-937973CDFD30}" type="presOf" srcId="{F1B85CE5-AE57-488B-A89F-97C3B47B65AB}" destId="{220BEA7C-1549-48E2-ADA0-D48AF2C95C66}" srcOrd="0" destOrd="0" presId="urn:microsoft.com/office/officeart/2005/8/layout/hierarchy2"/>
    <dgm:cxn modelId="{FF6F6D8A-1849-4F80-AFDD-D74AB682CB9D}" type="presOf" srcId="{6ECEF82B-C40A-44C2-9CEA-B109F26DECEC}" destId="{FB2CEDF8-B068-43EB-8C45-7ED5279C4293}" srcOrd="0" destOrd="0" presId="urn:microsoft.com/office/officeart/2005/8/layout/hierarchy2"/>
    <dgm:cxn modelId="{CC05508C-9BD2-4284-90DD-0284E0BB26DC}" type="presOf" srcId="{8D3E6F3B-D096-4BDD-8E0A-B1CBB3FF255C}" destId="{3B33E62E-3033-44FC-95F6-6F912A25CB44}" srcOrd="0" destOrd="0" presId="urn:microsoft.com/office/officeart/2005/8/layout/hierarchy2"/>
    <dgm:cxn modelId="{39BF2494-4612-48F4-8F68-A4BED16D6B43}" srcId="{B5B3B296-0224-45FD-88F0-95CB56820585}" destId="{3DA6F860-2EFC-4994-A52A-5DD7E8C481B5}" srcOrd="0" destOrd="0" parTransId="{F1B85CE5-AE57-488B-A89F-97C3B47B65AB}" sibTransId="{BB7802C0-9DCA-444C-B308-5B464F9E1480}"/>
    <dgm:cxn modelId="{D7FC60A4-2C06-4708-AB83-74EDFC98D2F2}" type="presOf" srcId="{DBCD71E4-A636-41DF-AC03-1ABE850BD408}" destId="{83E9CC19-346C-45BD-9CEB-7FF7AEB6D7DA}" srcOrd="0" destOrd="0" presId="urn:microsoft.com/office/officeart/2005/8/layout/hierarchy2"/>
    <dgm:cxn modelId="{77FF90A5-C3A4-47D5-BFD7-C0E67EA4C8D7}" type="presOf" srcId="{5CA0181E-A6F8-498E-81AC-54B5B383A923}" destId="{4AACC698-ABF6-4C17-972B-09B73B6CD7FE}" srcOrd="1" destOrd="0" presId="urn:microsoft.com/office/officeart/2005/8/layout/hierarchy2"/>
    <dgm:cxn modelId="{B96BB1B1-717F-43DB-8652-87614F0E54EC}" type="presOf" srcId="{B5B3B296-0224-45FD-88F0-95CB56820585}" destId="{A983B284-DF84-4AA9-A56F-1AD3CEB6D026}" srcOrd="0" destOrd="0" presId="urn:microsoft.com/office/officeart/2005/8/layout/hierarchy2"/>
    <dgm:cxn modelId="{F79604E2-CE7A-44D8-860A-0B8542027A36}" type="presOf" srcId="{5CA0181E-A6F8-498E-81AC-54B5B383A923}" destId="{DAED7B85-5F72-41EC-91F5-02BD54F0CB39}" srcOrd="0" destOrd="0" presId="urn:microsoft.com/office/officeart/2005/8/layout/hierarchy2"/>
    <dgm:cxn modelId="{2925E1E3-4CE4-4E4A-88E2-3D44B41B357A}" type="presOf" srcId="{51A61A52-A473-4A8E-AD32-B6E17D5C70DB}" destId="{20EAFF04-E473-4E81-AA01-CBB3A85FAD78}" srcOrd="0" destOrd="0" presId="urn:microsoft.com/office/officeart/2005/8/layout/hierarchy2"/>
    <dgm:cxn modelId="{34A474EA-3C48-4C12-B59E-37991E3184CA}" type="presOf" srcId="{CF8A822F-B0BE-4794-912C-32A1F7BCE048}" destId="{29AA3ED9-E8EE-4C27-B7DE-53B209CD6D96}" srcOrd="1" destOrd="0" presId="urn:microsoft.com/office/officeart/2005/8/layout/hierarchy2"/>
    <dgm:cxn modelId="{7F5A19FE-2A74-45A1-89CF-9CED4E4DF1DA}" type="presOf" srcId="{DBCD71E4-A636-41DF-AC03-1ABE850BD408}" destId="{BEFEC56C-1A8B-458D-9BB0-32A44EF3EF53}" srcOrd="1" destOrd="0" presId="urn:microsoft.com/office/officeart/2005/8/layout/hierarchy2"/>
    <dgm:cxn modelId="{32422378-22AD-436C-85CD-2909FB08354D}" type="presParOf" srcId="{FB2CEDF8-B068-43EB-8C45-7ED5279C4293}" destId="{76C174C7-8301-44E8-95B2-F1198C45FF43}" srcOrd="0" destOrd="0" presId="urn:microsoft.com/office/officeart/2005/8/layout/hierarchy2"/>
    <dgm:cxn modelId="{2D67D050-85CE-4753-8220-0BC85EFA2C87}" type="presParOf" srcId="{76C174C7-8301-44E8-95B2-F1198C45FF43}" destId="{3B33E62E-3033-44FC-95F6-6F912A25CB44}" srcOrd="0" destOrd="0" presId="urn:microsoft.com/office/officeart/2005/8/layout/hierarchy2"/>
    <dgm:cxn modelId="{4AD71BEF-AEC0-4352-B56A-6E69FB30B6ED}" type="presParOf" srcId="{76C174C7-8301-44E8-95B2-F1198C45FF43}" destId="{58CBE93E-A4AD-49EB-AE50-80A51FBD2285}" srcOrd="1" destOrd="0" presId="urn:microsoft.com/office/officeart/2005/8/layout/hierarchy2"/>
    <dgm:cxn modelId="{79B78805-EBD5-4017-8086-7996FE026AD3}" type="presParOf" srcId="{58CBE93E-A4AD-49EB-AE50-80A51FBD2285}" destId="{83E9CC19-346C-45BD-9CEB-7FF7AEB6D7DA}" srcOrd="0" destOrd="0" presId="urn:microsoft.com/office/officeart/2005/8/layout/hierarchy2"/>
    <dgm:cxn modelId="{3BF3438F-0ECA-483B-8FE9-49BC5FB43309}" type="presParOf" srcId="{83E9CC19-346C-45BD-9CEB-7FF7AEB6D7DA}" destId="{BEFEC56C-1A8B-458D-9BB0-32A44EF3EF53}" srcOrd="0" destOrd="0" presId="urn:microsoft.com/office/officeart/2005/8/layout/hierarchy2"/>
    <dgm:cxn modelId="{1FEE5854-9B11-4A3B-B918-F7BDFB217B2C}" type="presParOf" srcId="{58CBE93E-A4AD-49EB-AE50-80A51FBD2285}" destId="{261ABB1A-5012-4040-BE36-A61F29375BE9}" srcOrd="1" destOrd="0" presId="urn:microsoft.com/office/officeart/2005/8/layout/hierarchy2"/>
    <dgm:cxn modelId="{3B781AC2-8F15-4946-B827-8166CEB6A4DE}" type="presParOf" srcId="{261ABB1A-5012-4040-BE36-A61F29375BE9}" destId="{A983B284-DF84-4AA9-A56F-1AD3CEB6D026}" srcOrd="0" destOrd="0" presId="urn:microsoft.com/office/officeart/2005/8/layout/hierarchy2"/>
    <dgm:cxn modelId="{B48A2581-612B-4AF7-8E29-7FF70546751E}" type="presParOf" srcId="{261ABB1A-5012-4040-BE36-A61F29375BE9}" destId="{B17E6F1C-7585-4075-BEBF-0C7AF077204D}" srcOrd="1" destOrd="0" presId="urn:microsoft.com/office/officeart/2005/8/layout/hierarchy2"/>
    <dgm:cxn modelId="{EB584B29-50C6-4E30-A95C-D11D39AEA60C}" type="presParOf" srcId="{B17E6F1C-7585-4075-BEBF-0C7AF077204D}" destId="{220BEA7C-1549-48E2-ADA0-D48AF2C95C66}" srcOrd="0" destOrd="0" presId="urn:microsoft.com/office/officeart/2005/8/layout/hierarchy2"/>
    <dgm:cxn modelId="{6D6D7DB1-DA35-473C-A636-3A8775A98271}" type="presParOf" srcId="{220BEA7C-1549-48E2-ADA0-D48AF2C95C66}" destId="{C40CBE74-BB9F-4899-920A-36D79E6671A4}" srcOrd="0" destOrd="0" presId="urn:microsoft.com/office/officeart/2005/8/layout/hierarchy2"/>
    <dgm:cxn modelId="{ABF3F2F5-13CA-4A8A-8862-1B0E892DE177}" type="presParOf" srcId="{B17E6F1C-7585-4075-BEBF-0C7AF077204D}" destId="{16244F44-2135-47ED-B07E-A6FD36BD9F1C}" srcOrd="1" destOrd="0" presId="urn:microsoft.com/office/officeart/2005/8/layout/hierarchy2"/>
    <dgm:cxn modelId="{D82E8725-9E84-464D-ABF7-3B07AA127029}" type="presParOf" srcId="{16244F44-2135-47ED-B07E-A6FD36BD9F1C}" destId="{F3FE6C93-DA3A-4EF3-9800-021A0ACFEAE2}" srcOrd="0" destOrd="0" presId="urn:microsoft.com/office/officeart/2005/8/layout/hierarchy2"/>
    <dgm:cxn modelId="{158E6BEB-9341-4018-940D-EAB7D307325D}" type="presParOf" srcId="{16244F44-2135-47ED-B07E-A6FD36BD9F1C}" destId="{065C2411-FA2E-4175-A25B-B8F987C9C336}" srcOrd="1" destOrd="0" presId="urn:microsoft.com/office/officeart/2005/8/layout/hierarchy2"/>
    <dgm:cxn modelId="{AD5489E5-FD70-4BCC-8A42-DD3A0CB3A79B}" type="presParOf" srcId="{58CBE93E-A4AD-49EB-AE50-80A51FBD2285}" destId="{ED02018A-E4DD-47D3-BC60-55BF49DF2807}" srcOrd="2" destOrd="0" presId="urn:microsoft.com/office/officeart/2005/8/layout/hierarchy2"/>
    <dgm:cxn modelId="{2592FDF0-D848-4E87-9BAC-20E75BFFCBDA}" type="presParOf" srcId="{ED02018A-E4DD-47D3-BC60-55BF49DF2807}" destId="{29AA3ED9-E8EE-4C27-B7DE-53B209CD6D96}" srcOrd="0" destOrd="0" presId="urn:microsoft.com/office/officeart/2005/8/layout/hierarchy2"/>
    <dgm:cxn modelId="{C78D3CB6-27F2-48FF-AC97-7BC4E0521C91}" type="presParOf" srcId="{58CBE93E-A4AD-49EB-AE50-80A51FBD2285}" destId="{20F7A101-5DB2-4E95-AE94-9A32588D48F3}" srcOrd="3" destOrd="0" presId="urn:microsoft.com/office/officeart/2005/8/layout/hierarchy2"/>
    <dgm:cxn modelId="{8A59BC5D-AFAC-4301-8166-90188C010769}" type="presParOf" srcId="{20F7A101-5DB2-4E95-AE94-9A32588D48F3}" destId="{20EAFF04-E473-4E81-AA01-CBB3A85FAD78}" srcOrd="0" destOrd="0" presId="urn:microsoft.com/office/officeart/2005/8/layout/hierarchy2"/>
    <dgm:cxn modelId="{D8AAF9A0-62A0-45FD-B224-509E38A6C9F2}" type="presParOf" srcId="{20F7A101-5DB2-4E95-AE94-9A32588D48F3}" destId="{75AAEB76-736B-42E4-AD80-61E544C6A50D}" srcOrd="1" destOrd="0" presId="urn:microsoft.com/office/officeart/2005/8/layout/hierarchy2"/>
    <dgm:cxn modelId="{9E8EC208-CE67-420E-90D0-933F7D145B90}" type="presParOf" srcId="{75AAEB76-736B-42E4-AD80-61E544C6A50D}" destId="{DAED7B85-5F72-41EC-91F5-02BD54F0CB39}" srcOrd="0" destOrd="0" presId="urn:microsoft.com/office/officeart/2005/8/layout/hierarchy2"/>
    <dgm:cxn modelId="{AE04FEB8-DCF2-455A-B868-834D688D90F3}" type="presParOf" srcId="{DAED7B85-5F72-41EC-91F5-02BD54F0CB39}" destId="{4AACC698-ABF6-4C17-972B-09B73B6CD7FE}" srcOrd="0" destOrd="0" presId="urn:microsoft.com/office/officeart/2005/8/layout/hierarchy2"/>
    <dgm:cxn modelId="{4B7B6766-38EC-4356-879E-40C0390E0C56}" type="presParOf" srcId="{75AAEB76-736B-42E4-AD80-61E544C6A50D}" destId="{AAA9C478-1EE3-4365-AD1D-1E68AC0E1539}" srcOrd="1" destOrd="0" presId="urn:microsoft.com/office/officeart/2005/8/layout/hierarchy2"/>
    <dgm:cxn modelId="{18B3543A-5317-4E87-A50D-F796C3CEE9D5}" type="presParOf" srcId="{AAA9C478-1EE3-4365-AD1D-1E68AC0E1539}" destId="{C2EAA184-383B-40CA-B9A8-C84879DBB357}" srcOrd="0" destOrd="0" presId="urn:microsoft.com/office/officeart/2005/8/layout/hierarchy2"/>
    <dgm:cxn modelId="{AEFF2972-5B01-403D-A70F-6D1FEBA9CA4F}" type="presParOf" srcId="{AAA9C478-1EE3-4365-AD1D-1E68AC0E1539}" destId="{DF4772CA-B40D-40B8-B217-E5215A949F2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BE01B-804C-4DF5-B161-38D234BB651A}">
      <dsp:nvSpPr>
        <dsp:cNvPr id="0" name=""/>
        <dsp:cNvSpPr/>
      </dsp:nvSpPr>
      <dsp:spPr>
        <a:xfrm>
          <a:off x="744" y="305172"/>
          <a:ext cx="2708671" cy="13543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300" kern="1200" dirty="0"/>
            <a:t>Exocrinas</a:t>
          </a:r>
        </a:p>
      </dsp:txBody>
      <dsp:txXfrm>
        <a:off x="40411" y="344839"/>
        <a:ext cx="2629337" cy="1275001"/>
      </dsp:txXfrm>
    </dsp:sp>
    <dsp:sp modelId="{3BEEF8F2-2C27-40C2-A890-250723D2C387}">
      <dsp:nvSpPr>
        <dsp:cNvPr id="0" name=""/>
        <dsp:cNvSpPr/>
      </dsp:nvSpPr>
      <dsp:spPr>
        <a:xfrm>
          <a:off x="271611" y="1659508"/>
          <a:ext cx="270867" cy="10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5751"/>
              </a:lnTo>
              <a:lnTo>
                <a:pt x="270867" y="1015751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0D69F7-C5E9-48D0-9810-0D4952EAB54A}">
      <dsp:nvSpPr>
        <dsp:cNvPr id="0" name=""/>
        <dsp:cNvSpPr/>
      </dsp:nvSpPr>
      <dsp:spPr>
        <a:xfrm>
          <a:off x="542478" y="1998091"/>
          <a:ext cx="2166937" cy="135433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Sudoríparas, sebáceas, mucosas y digestivas</a:t>
          </a:r>
        </a:p>
      </dsp:txBody>
      <dsp:txXfrm>
        <a:off x="582145" y="2037758"/>
        <a:ext cx="2087603" cy="1275001"/>
      </dsp:txXfrm>
    </dsp:sp>
    <dsp:sp modelId="{9855E88D-1DA4-4EA6-AD0D-63FF5C71943B}">
      <dsp:nvSpPr>
        <dsp:cNvPr id="0" name=""/>
        <dsp:cNvSpPr/>
      </dsp:nvSpPr>
      <dsp:spPr>
        <a:xfrm>
          <a:off x="3386583" y="305172"/>
          <a:ext cx="2708671" cy="13543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300" kern="1200" dirty="0"/>
            <a:t>Endocrinas</a:t>
          </a:r>
        </a:p>
      </dsp:txBody>
      <dsp:txXfrm>
        <a:off x="3426250" y="344839"/>
        <a:ext cx="2629337" cy="1275001"/>
      </dsp:txXfrm>
    </dsp:sp>
    <dsp:sp modelId="{EDB8DC75-DE6A-4344-A1CE-66C695BFD479}">
      <dsp:nvSpPr>
        <dsp:cNvPr id="0" name=""/>
        <dsp:cNvSpPr/>
      </dsp:nvSpPr>
      <dsp:spPr>
        <a:xfrm>
          <a:off x="3657451" y="1659508"/>
          <a:ext cx="270867" cy="10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5751"/>
              </a:lnTo>
              <a:lnTo>
                <a:pt x="270867" y="1015751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53574B-94D8-4B78-BEC4-4CF7E15023E2}">
      <dsp:nvSpPr>
        <dsp:cNvPr id="0" name=""/>
        <dsp:cNvSpPr/>
      </dsp:nvSpPr>
      <dsp:spPr>
        <a:xfrm>
          <a:off x="3928318" y="1998091"/>
          <a:ext cx="2166937" cy="135433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Hipófisis, tiroides, paratiroides, suprarrenales y pineal</a:t>
          </a:r>
        </a:p>
      </dsp:txBody>
      <dsp:txXfrm>
        <a:off x="3967985" y="2037758"/>
        <a:ext cx="2087603" cy="1275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56819-4F3F-412A-9042-C6C738DA6EC8}">
      <dsp:nvSpPr>
        <dsp:cNvPr id="0" name=""/>
        <dsp:cNvSpPr/>
      </dsp:nvSpPr>
      <dsp:spPr>
        <a:xfrm>
          <a:off x="0" y="0"/>
          <a:ext cx="51435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/>
            <a:t>Señales del sistema nervios</a:t>
          </a:r>
        </a:p>
      </dsp:txBody>
      <dsp:txXfrm>
        <a:off x="1155700" y="0"/>
        <a:ext cx="3987799" cy="1269999"/>
      </dsp:txXfrm>
    </dsp:sp>
    <dsp:sp modelId="{434AD97D-80CF-4494-9040-DF6A96850486}">
      <dsp:nvSpPr>
        <dsp:cNvPr id="0" name=""/>
        <dsp:cNvSpPr/>
      </dsp:nvSpPr>
      <dsp:spPr>
        <a:xfrm>
          <a:off x="126999" y="126999"/>
          <a:ext cx="1028700" cy="101599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550E9-D27A-4B24-9737-BABB22EB61B9}">
      <dsp:nvSpPr>
        <dsp:cNvPr id="0" name=""/>
        <dsp:cNvSpPr/>
      </dsp:nvSpPr>
      <dsp:spPr>
        <a:xfrm>
          <a:off x="0" y="1396999"/>
          <a:ext cx="51435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/>
            <a:t>Cambios químicos en la sangre</a:t>
          </a:r>
        </a:p>
      </dsp:txBody>
      <dsp:txXfrm>
        <a:off x="1155700" y="1396999"/>
        <a:ext cx="3987799" cy="1269999"/>
      </dsp:txXfrm>
    </dsp:sp>
    <dsp:sp modelId="{3BE7C66E-41CF-4711-92A4-34A0E8E5CD68}">
      <dsp:nvSpPr>
        <dsp:cNvPr id="0" name=""/>
        <dsp:cNvSpPr/>
      </dsp:nvSpPr>
      <dsp:spPr>
        <a:xfrm>
          <a:off x="126999" y="1523999"/>
          <a:ext cx="1028700" cy="101599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88472-700C-431F-91EB-5C47478E8151}">
      <dsp:nvSpPr>
        <dsp:cNvPr id="0" name=""/>
        <dsp:cNvSpPr/>
      </dsp:nvSpPr>
      <dsp:spPr>
        <a:xfrm>
          <a:off x="0" y="2793999"/>
          <a:ext cx="51435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/>
            <a:t>Otras hormona</a:t>
          </a:r>
        </a:p>
      </dsp:txBody>
      <dsp:txXfrm>
        <a:off x="1155700" y="2793999"/>
        <a:ext cx="3987799" cy="1269999"/>
      </dsp:txXfrm>
    </dsp:sp>
    <dsp:sp modelId="{B4332511-62F6-43CD-A06C-735E7450AD00}">
      <dsp:nvSpPr>
        <dsp:cNvPr id="0" name=""/>
        <dsp:cNvSpPr/>
      </dsp:nvSpPr>
      <dsp:spPr>
        <a:xfrm>
          <a:off x="126999" y="2920999"/>
          <a:ext cx="1028700" cy="101599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F8F01-3CDF-482C-849C-19C1F77C9F2C}">
      <dsp:nvSpPr>
        <dsp:cNvPr id="0" name=""/>
        <dsp:cNvSpPr/>
      </dsp:nvSpPr>
      <dsp:spPr>
        <a:xfrm>
          <a:off x="1066795" y="2393"/>
          <a:ext cx="1709142" cy="854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Corteza suprarrenal</a:t>
          </a:r>
        </a:p>
      </dsp:txBody>
      <dsp:txXfrm>
        <a:off x="1091825" y="27423"/>
        <a:ext cx="1659082" cy="804511"/>
      </dsp:txXfrm>
    </dsp:sp>
    <dsp:sp modelId="{D9E2160C-75C6-4F15-B708-42F23B79890A}">
      <dsp:nvSpPr>
        <dsp:cNvPr id="0" name=""/>
        <dsp:cNvSpPr/>
      </dsp:nvSpPr>
      <dsp:spPr>
        <a:xfrm>
          <a:off x="1237709" y="856964"/>
          <a:ext cx="170914" cy="640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928"/>
              </a:lnTo>
              <a:lnTo>
                <a:pt x="170914" y="6409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6D142-DC94-4A66-9206-F1890C598267}">
      <dsp:nvSpPr>
        <dsp:cNvPr id="0" name=""/>
        <dsp:cNvSpPr/>
      </dsp:nvSpPr>
      <dsp:spPr>
        <a:xfrm>
          <a:off x="1408623" y="1070607"/>
          <a:ext cx="1820003" cy="854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 err="1"/>
            <a:t>Mineralocorticoides</a:t>
          </a:r>
          <a:endParaRPr lang="es-MX" sz="1600" kern="1200" dirty="0"/>
        </a:p>
      </dsp:txBody>
      <dsp:txXfrm>
        <a:off x="1433653" y="1095637"/>
        <a:ext cx="1769943" cy="804511"/>
      </dsp:txXfrm>
    </dsp:sp>
    <dsp:sp modelId="{B834F68B-146D-4C05-B689-013D66A18BC1}">
      <dsp:nvSpPr>
        <dsp:cNvPr id="0" name=""/>
        <dsp:cNvSpPr/>
      </dsp:nvSpPr>
      <dsp:spPr>
        <a:xfrm>
          <a:off x="1237709" y="856964"/>
          <a:ext cx="170914" cy="17091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9142"/>
              </a:lnTo>
              <a:lnTo>
                <a:pt x="170914" y="170914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849BE-64D9-4629-947D-9FBDA755D4F6}">
      <dsp:nvSpPr>
        <dsp:cNvPr id="0" name=""/>
        <dsp:cNvSpPr/>
      </dsp:nvSpPr>
      <dsp:spPr>
        <a:xfrm>
          <a:off x="1408623" y="2138821"/>
          <a:ext cx="1782977" cy="854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Glucocorticoides</a:t>
          </a:r>
        </a:p>
      </dsp:txBody>
      <dsp:txXfrm>
        <a:off x="1433653" y="2163851"/>
        <a:ext cx="1732917" cy="804511"/>
      </dsp:txXfrm>
    </dsp:sp>
    <dsp:sp modelId="{5580ECEC-92D8-4292-83F7-9499DEE8A947}">
      <dsp:nvSpPr>
        <dsp:cNvPr id="0" name=""/>
        <dsp:cNvSpPr/>
      </dsp:nvSpPr>
      <dsp:spPr>
        <a:xfrm>
          <a:off x="1237709" y="856964"/>
          <a:ext cx="170914" cy="2777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7356"/>
              </a:lnTo>
              <a:lnTo>
                <a:pt x="170914" y="277735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03F530-A377-4F7D-AC58-34900E412325}">
      <dsp:nvSpPr>
        <dsp:cNvPr id="0" name=""/>
        <dsp:cNvSpPr/>
      </dsp:nvSpPr>
      <dsp:spPr>
        <a:xfrm>
          <a:off x="1408623" y="3207035"/>
          <a:ext cx="1778464" cy="854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Andrógenos</a:t>
          </a:r>
        </a:p>
      </dsp:txBody>
      <dsp:txXfrm>
        <a:off x="1433653" y="3232065"/>
        <a:ext cx="1728404" cy="804511"/>
      </dsp:txXfrm>
    </dsp:sp>
    <dsp:sp modelId="{89871217-A1F2-4A82-A05F-984F6ED415E8}">
      <dsp:nvSpPr>
        <dsp:cNvPr id="0" name=""/>
        <dsp:cNvSpPr/>
      </dsp:nvSpPr>
      <dsp:spPr>
        <a:xfrm>
          <a:off x="3314084" y="2393"/>
          <a:ext cx="1709142" cy="854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Médula suprarrenal </a:t>
          </a:r>
        </a:p>
      </dsp:txBody>
      <dsp:txXfrm>
        <a:off x="3339114" y="27423"/>
        <a:ext cx="1659082" cy="804511"/>
      </dsp:txXfrm>
    </dsp:sp>
    <dsp:sp modelId="{C14315D2-D57E-4B53-B559-672CE60762B3}">
      <dsp:nvSpPr>
        <dsp:cNvPr id="0" name=""/>
        <dsp:cNvSpPr/>
      </dsp:nvSpPr>
      <dsp:spPr>
        <a:xfrm>
          <a:off x="3484998" y="856964"/>
          <a:ext cx="170914" cy="640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928"/>
              </a:lnTo>
              <a:lnTo>
                <a:pt x="170914" y="6409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355510-2CAE-4C7D-9906-CB5059246BFB}">
      <dsp:nvSpPr>
        <dsp:cNvPr id="0" name=""/>
        <dsp:cNvSpPr/>
      </dsp:nvSpPr>
      <dsp:spPr>
        <a:xfrm>
          <a:off x="3655913" y="1070607"/>
          <a:ext cx="1906691" cy="854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Adrenalina</a:t>
          </a:r>
        </a:p>
      </dsp:txBody>
      <dsp:txXfrm>
        <a:off x="3680943" y="1095637"/>
        <a:ext cx="1856631" cy="804511"/>
      </dsp:txXfrm>
    </dsp:sp>
    <dsp:sp modelId="{483F1FB0-D949-4B67-8EE3-C4AC69D0DE0A}">
      <dsp:nvSpPr>
        <dsp:cNvPr id="0" name=""/>
        <dsp:cNvSpPr/>
      </dsp:nvSpPr>
      <dsp:spPr>
        <a:xfrm>
          <a:off x="3484998" y="856964"/>
          <a:ext cx="170914" cy="17091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9142"/>
              </a:lnTo>
              <a:lnTo>
                <a:pt x="170914" y="170914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83E9FB-BF69-4A25-A6F3-3B5E6030E5B1}">
      <dsp:nvSpPr>
        <dsp:cNvPr id="0" name=""/>
        <dsp:cNvSpPr/>
      </dsp:nvSpPr>
      <dsp:spPr>
        <a:xfrm>
          <a:off x="3655913" y="2138821"/>
          <a:ext cx="1881286" cy="854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Noradrenalina</a:t>
          </a:r>
        </a:p>
      </dsp:txBody>
      <dsp:txXfrm>
        <a:off x="3680943" y="2163851"/>
        <a:ext cx="1831226" cy="8045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3E62E-3033-44FC-95F6-6F912A25CB44}">
      <dsp:nvSpPr>
        <dsp:cNvPr id="0" name=""/>
        <dsp:cNvSpPr/>
      </dsp:nvSpPr>
      <dsp:spPr>
        <a:xfrm>
          <a:off x="4621" y="1697168"/>
          <a:ext cx="1728778" cy="8643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 err="1"/>
            <a:t>Eicosanoides</a:t>
          </a:r>
          <a:endParaRPr lang="es-MX" sz="1800" kern="1200" dirty="0"/>
        </a:p>
      </dsp:txBody>
      <dsp:txXfrm>
        <a:off x="29938" y="1722485"/>
        <a:ext cx="1678144" cy="813755"/>
      </dsp:txXfrm>
    </dsp:sp>
    <dsp:sp modelId="{83E9CC19-346C-45BD-9CEB-7FF7AEB6D7DA}">
      <dsp:nvSpPr>
        <dsp:cNvPr id="0" name=""/>
        <dsp:cNvSpPr/>
      </dsp:nvSpPr>
      <dsp:spPr>
        <a:xfrm rot="18782580">
          <a:off x="1572588" y="1740858"/>
          <a:ext cx="1013133" cy="36570"/>
        </a:xfrm>
        <a:custGeom>
          <a:avLst/>
          <a:gdLst/>
          <a:ahLst/>
          <a:cxnLst/>
          <a:rect l="0" t="0" r="0" b="0"/>
          <a:pathLst>
            <a:path>
              <a:moveTo>
                <a:pt x="0" y="18285"/>
              </a:moveTo>
              <a:lnTo>
                <a:pt x="1013133" y="18285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</dsp:txBody>
      <dsp:txXfrm>
        <a:off x="2053826" y="1733815"/>
        <a:ext cx="50656" cy="50656"/>
      </dsp:txXfrm>
    </dsp:sp>
    <dsp:sp modelId="{A983B284-DF84-4AA9-A56F-1AD3CEB6D026}">
      <dsp:nvSpPr>
        <dsp:cNvPr id="0" name=""/>
        <dsp:cNvSpPr/>
      </dsp:nvSpPr>
      <dsp:spPr>
        <a:xfrm>
          <a:off x="2424910" y="956728"/>
          <a:ext cx="1728778" cy="8643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Prostaglandinas</a:t>
          </a:r>
        </a:p>
      </dsp:txBody>
      <dsp:txXfrm>
        <a:off x="2450227" y="982045"/>
        <a:ext cx="1678144" cy="813755"/>
      </dsp:txXfrm>
    </dsp:sp>
    <dsp:sp modelId="{220BEA7C-1549-48E2-ADA0-D48AF2C95C66}">
      <dsp:nvSpPr>
        <dsp:cNvPr id="0" name=""/>
        <dsp:cNvSpPr/>
      </dsp:nvSpPr>
      <dsp:spPr>
        <a:xfrm>
          <a:off x="4153689" y="1370638"/>
          <a:ext cx="691511" cy="36570"/>
        </a:xfrm>
        <a:custGeom>
          <a:avLst/>
          <a:gdLst/>
          <a:ahLst/>
          <a:cxnLst/>
          <a:rect l="0" t="0" r="0" b="0"/>
          <a:pathLst>
            <a:path>
              <a:moveTo>
                <a:pt x="0" y="18285"/>
              </a:moveTo>
              <a:lnTo>
                <a:pt x="691511" y="1828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</dsp:txBody>
      <dsp:txXfrm>
        <a:off x="4482156" y="1371635"/>
        <a:ext cx="34575" cy="34575"/>
      </dsp:txXfrm>
    </dsp:sp>
    <dsp:sp modelId="{F3FE6C93-DA3A-4EF3-9800-021A0ACFEAE2}">
      <dsp:nvSpPr>
        <dsp:cNvPr id="0" name=""/>
        <dsp:cNvSpPr/>
      </dsp:nvSpPr>
      <dsp:spPr>
        <a:xfrm>
          <a:off x="4845200" y="711199"/>
          <a:ext cx="1728778" cy="13554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 err="1"/>
            <a:t>Tromboxano</a:t>
          </a:r>
          <a:r>
            <a:rPr lang="es-MX" sz="1800" kern="1200" dirty="0"/>
            <a:t>: Vasoconstricción y activación plaquetaria</a:t>
          </a:r>
        </a:p>
      </dsp:txBody>
      <dsp:txXfrm>
        <a:off x="4884900" y="750899"/>
        <a:ext cx="1649378" cy="1276048"/>
      </dsp:txXfrm>
    </dsp:sp>
    <dsp:sp modelId="{ED02018A-E4DD-47D3-BC60-55BF49DF2807}">
      <dsp:nvSpPr>
        <dsp:cNvPr id="0" name=""/>
        <dsp:cNvSpPr/>
      </dsp:nvSpPr>
      <dsp:spPr>
        <a:xfrm rot="2817420">
          <a:off x="1572588" y="2481298"/>
          <a:ext cx="1013133" cy="36570"/>
        </a:xfrm>
        <a:custGeom>
          <a:avLst/>
          <a:gdLst/>
          <a:ahLst/>
          <a:cxnLst/>
          <a:rect l="0" t="0" r="0" b="0"/>
          <a:pathLst>
            <a:path>
              <a:moveTo>
                <a:pt x="0" y="18285"/>
              </a:moveTo>
              <a:lnTo>
                <a:pt x="1013133" y="18285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</dsp:txBody>
      <dsp:txXfrm>
        <a:off x="2053826" y="2474255"/>
        <a:ext cx="50656" cy="50656"/>
      </dsp:txXfrm>
    </dsp:sp>
    <dsp:sp modelId="{20EAFF04-E473-4E81-AA01-CBB3A85FAD78}">
      <dsp:nvSpPr>
        <dsp:cNvPr id="0" name=""/>
        <dsp:cNvSpPr/>
      </dsp:nvSpPr>
      <dsp:spPr>
        <a:xfrm>
          <a:off x="2424910" y="2437608"/>
          <a:ext cx="1728778" cy="8643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 err="1"/>
            <a:t>Leucotrienos</a:t>
          </a:r>
          <a:endParaRPr lang="es-MX" sz="1800" kern="1200" dirty="0"/>
        </a:p>
      </dsp:txBody>
      <dsp:txXfrm>
        <a:off x="2450227" y="2462925"/>
        <a:ext cx="1678144" cy="813755"/>
      </dsp:txXfrm>
    </dsp:sp>
    <dsp:sp modelId="{DAED7B85-5F72-41EC-91F5-02BD54F0CB39}">
      <dsp:nvSpPr>
        <dsp:cNvPr id="0" name=""/>
        <dsp:cNvSpPr/>
      </dsp:nvSpPr>
      <dsp:spPr>
        <a:xfrm>
          <a:off x="4153689" y="2851518"/>
          <a:ext cx="691511" cy="36570"/>
        </a:xfrm>
        <a:custGeom>
          <a:avLst/>
          <a:gdLst/>
          <a:ahLst/>
          <a:cxnLst/>
          <a:rect l="0" t="0" r="0" b="0"/>
          <a:pathLst>
            <a:path>
              <a:moveTo>
                <a:pt x="0" y="18285"/>
              </a:moveTo>
              <a:lnTo>
                <a:pt x="691511" y="1828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</dsp:txBody>
      <dsp:txXfrm>
        <a:off x="4482156" y="2852515"/>
        <a:ext cx="34575" cy="34575"/>
      </dsp:txXfrm>
    </dsp:sp>
    <dsp:sp modelId="{C2EAA184-383B-40CA-B9A8-C84879DBB357}">
      <dsp:nvSpPr>
        <dsp:cNvPr id="0" name=""/>
        <dsp:cNvSpPr/>
      </dsp:nvSpPr>
      <dsp:spPr>
        <a:xfrm>
          <a:off x="4845200" y="2196306"/>
          <a:ext cx="1728778" cy="13469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 err="1"/>
            <a:t>Leucotrieno</a:t>
          </a:r>
          <a:r>
            <a:rPr lang="es-MX" sz="1800" kern="1200" dirty="0"/>
            <a:t> </a:t>
          </a:r>
          <a:r>
            <a:rPr lang="es-MX" sz="1800" kern="1200" dirty="0" err="1"/>
            <a:t>C4</a:t>
          </a:r>
          <a:r>
            <a:rPr lang="es-MX" sz="1800" kern="1200" dirty="0"/>
            <a:t>, </a:t>
          </a:r>
          <a:r>
            <a:rPr lang="es-MX" sz="1800" kern="1200" dirty="0" err="1"/>
            <a:t>B4</a:t>
          </a:r>
          <a:r>
            <a:rPr lang="es-MX" sz="1800" kern="1200" dirty="0"/>
            <a:t>: Participan como mediadores de la inflamación</a:t>
          </a:r>
        </a:p>
      </dsp:txBody>
      <dsp:txXfrm>
        <a:off x="4884652" y="2235758"/>
        <a:ext cx="1649874" cy="1268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03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134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746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134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75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922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1291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643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710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696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8295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F53AF87-D96C-4A2C-A3D7-45B132449A08}" type="datetimeFigureOut">
              <a:rPr lang="es-MX" smtClean="0"/>
              <a:t>28/01/2022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4BFD364-BE88-4724-91DA-FF02679A509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29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33500"/>
            <a:ext cx="7543800" cy="1924812"/>
          </a:xfrm>
        </p:spPr>
        <p:txBody>
          <a:bodyPr>
            <a:normAutofit/>
          </a:bodyPr>
          <a:lstStyle/>
          <a:p>
            <a:pPr algn="l"/>
            <a:r>
              <a:rPr lang="es-MX" sz="6600" dirty="0"/>
              <a:t>Tema XV.</a:t>
            </a:r>
            <a:br>
              <a:rPr lang="es-MX" sz="6600" dirty="0"/>
            </a:br>
            <a:r>
              <a:rPr lang="es-MX" sz="6600" dirty="0"/>
              <a:t>Sistema endócrino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35105F4-4876-4703-A036-A62F33EC8A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477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881796"/>
          </a:xfrm>
        </p:spPr>
        <p:txBody>
          <a:bodyPr>
            <a:normAutofit/>
          </a:bodyPr>
          <a:lstStyle/>
          <a:p>
            <a:r>
              <a:rPr lang="es-MX" sz="4400" dirty="0"/>
              <a:t>Hipotálamo e hipófisis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273" y="881796"/>
            <a:ext cx="6378173" cy="577659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80200" y="1257300"/>
            <a:ext cx="233680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b="1" dirty="0"/>
              <a:t>Hipotálamo:</a:t>
            </a:r>
            <a:r>
              <a:rPr lang="es-MX" dirty="0"/>
              <a:t> Región encefálica situada en la base del tálamo. </a:t>
            </a:r>
          </a:p>
          <a:p>
            <a:pPr algn="just"/>
            <a:r>
              <a:rPr lang="es-MX" dirty="0"/>
              <a:t>Principal centro de integración de del sistema nervioso y endócrino.</a:t>
            </a:r>
          </a:p>
          <a:p>
            <a:pPr algn="just"/>
            <a:endParaRPr lang="es-MX" dirty="0"/>
          </a:p>
          <a:p>
            <a:pPr algn="just"/>
            <a:r>
              <a:rPr lang="es-MX" b="1" dirty="0"/>
              <a:t>Hipófisis: </a:t>
            </a:r>
            <a:r>
              <a:rPr lang="es-MX" dirty="0"/>
              <a:t>Estructura en forma de chícharo unida con el hipotálamo por medio de un tallo, infundíbulo. Tiene 2 partes la anterior y la posterior. </a:t>
            </a:r>
          </a:p>
        </p:txBody>
      </p:sp>
    </p:spTree>
    <p:extLst>
      <p:ext uri="{BB962C8B-B14F-4D97-AF65-F5344CB8AC3E}">
        <p14:creationId xmlns:p14="http://schemas.microsoft.com/office/powerpoint/2010/main" val="1281498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Hormonas del lóbulo anterior (adenohipófisis)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659" y="2414017"/>
            <a:ext cx="9042401" cy="32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27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10396"/>
          </a:xfrm>
        </p:spPr>
        <p:txBody>
          <a:bodyPr>
            <a:normAutofit fontScale="90000"/>
          </a:bodyPr>
          <a:lstStyle/>
          <a:p>
            <a:r>
              <a:rPr lang="es-MX" sz="4000" dirty="0"/>
              <a:t>Hormonas del lóbulo anterior (</a:t>
            </a:r>
            <a:r>
              <a:rPr lang="es-MX" sz="4000" dirty="0" err="1"/>
              <a:t>adenohipófisis</a:t>
            </a:r>
            <a:r>
              <a:rPr lang="es-MX" sz="4000" dirty="0"/>
              <a:t>)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53466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b="1" dirty="0"/>
              <a:t>Hormona del crecimiento (</a:t>
            </a:r>
            <a:r>
              <a:rPr lang="es-MX" b="1" dirty="0" err="1"/>
              <a:t>hGH</a:t>
            </a:r>
            <a:r>
              <a:rPr lang="es-MX" b="1" dirty="0"/>
              <a:t>):</a:t>
            </a:r>
            <a:r>
              <a:rPr lang="es-MX" dirty="0"/>
              <a:t> Estimula diversos tejidos, para la secreción de factores de crecimiento e influye en algunos aspectos del metabolismo.</a:t>
            </a:r>
          </a:p>
          <a:p>
            <a:pPr algn="just"/>
            <a:r>
              <a:rPr lang="es-MX" b="1" dirty="0"/>
              <a:t>Hormonas estimulante de la tiroides o </a:t>
            </a:r>
            <a:r>
              <a:rPr lang="es-MX" b="1" dirty="0" err="1"/>
              <a:t>tirotropina</a:t>
            </a:r>
            <a:r>
              <a:rPr lang="es-MX" b="1" dirty="0"/>
              <a:t> (</a:t>
            </a:r>
            <a:r>
              <a:rPr lang="es-MX" b="1" dirty="0" err="1"/>
              <a:t>TSH</a:t>
            </a:r>
            <a:r>
              <a:rPr lang="es-MX" b="1" dirty="0"/>
              <a:t>):</a:t>
            </a:r>
            <a:r>
              <a:rPr lang="es-MX" dirty="0"/>
              <a:t> Regula las secreciones y otras actividades de la tiroides.</a:t>
            </a:r>
          </a:p>
          <a:p>
            <a:pPr algn="just"/>
            <a:r>
              <a:rPr lang="es-MX" b="1" dirty="0"/>
              <a:t>Hormona </a:t>
            </a:r>
            <a:r>
              <a:rPr lang="es-MX" b="1" dirty="0" err="1"/>
              <a:t>folículoestimulante</a:t>
            </a:r>
            <a:r>
              <a:rPr lang="es-MX" b="1" dirty="0"/>
              <a:t> (</a:t>
            </a:r>
            <a:r>
              <a:rPr lang="es-MX" b="1" dirty="0" err="1"/>
              <a:t>FSH</a:t>
            </a:r>
            <a:r>
              <a:rPr lang="es-MX" b="1" dirty="0"/>
              <a:t>) y </a:t>
            </a:r>
            <a:r>
              <a:rPr lang="es-MX" b="1" dirty="0" err="1"/>
              <a:t>leutinizante</a:t>
            </a:r>
            <a:r>
              <a:rPr lang="es-MX" b="1" dirty="0"/>
              <a:t> (</a:t>
            </a:r>
            <a:r>
              <a:rPr lang="es-MX" b="1" dirty="0" err="1"/>
              <a:t>LH</a:t>
            </a:r>
            <a:r>
              <a:rPr lang="es-MX" b="1" dirty="0"/>
              <a:t>): </a:t>
            </a:r>
            <a:r>
              <a:rPr lang="es-MX" dirty="0"/>
              <a:t>Estimulan la secreción de estrógenos, progesterona y testosterona.</a:t>
            </a:r>
          </a:p>
          <a:p>
            <a:pPr algn="just"/>
            <a:r>
              <a:rPr lang="es-MX" b="1" dirty="0"/>
              <a:t>Prolactina (</a:t>
            </a:r>
            <a:r>
              <a:rPr lang="es-MX" b="1" dirty="0" err="1"/>
              <a:t>PRL</a:t>
            </a:r>
            <a:r>
              <a:rPr lang="es-MX" b="1" dirty="0"/>
              <a:t>): </a:t>
            </a:r>
            <a:r>
              <a:rPr lang="es-MX" dirty="0"/>
              <a:t>Inicia la producción de leche en las glándulas mamarias.</a:t>
            </a:r>
          </a:p>
          <a:p>
            <a:pPr algn="just"/>
            <a:r>
              <a:rPr lang="es-MX" b="1" dirty="0"/>
              <a:t>Hormona </a:t>
            </a:r>
            <a:r>
              <a:rPr lang="es-MX" b="1" dirty="0" err="1"/>
              <a:t>adrenocorticotrópica</a:t>
            </a:r>
            <a:r>
              <a:rPr lang="es-MX" b="1" dirty="0"/>
              <a:t>/ </a:t>
            </a:r>
            <a:r>
              <a:rPr lang="es-MX" b="1" dirty="0" err="1"/>
              <a:t>adrenocorticotropina</a:t>
            </a:r>
            <a:r>
              <a:rPr lang="es-MX" b="1" dirty="0"/>
              <a:t> o </a:t>
            </a:r>
            <a:r>
              <a:rPr lang="es-MX" b="1" dirty="0" err="1"/>
              <a:t>corticotropina</a:t>
            </a:r>
            <a:r>
              <a:rPr lang="es-MX" b="1" dirty="0"/>
              <a:t> (</a:t>
            </a:r>
            <a:r>
              <a:rPr lang="es-MX" b="1" dirty="0" err="1"/>
              <a:t>ACTH</a:t>
            </a:r>
            <a:r>
              <a:rPr lang="es-MX" b="1" dirty="0"/>
              <a:t>): </a:t>
            </a:r>
            <a:r>
              <a:rPr lang="es-MX" dirty="0"/>
              <a:t>Estimula la secreción de glucocorticoides.</a:t>
            </a:r>
          </a:p>
          <a:p>
            <a:pPr algn="just"/>
            <a:r>
              <a:rPr lang="es-MX" b="1" dirty="0"/>
              <a:t>Hormona estimulante de los </a:t>
            </a:r>
            <a:r>
              <a:rPr lang="es-MX" b="1" dirty="0" err="1"/>
              <a:t>melanocitos</a:t>
            </a:r>
            <a:r>
              <a:rPr lang="es-MX" b="1" dirty="0"/>
              <a:t>:</a:t>
            </a:r>
            <a:r>
              <a:rPr lang="es-MX" dirty="0"/>
              <a:t> Puede causar oscurecimiento de la piel. No se conoce su función con precisión.</a:t>
            </a:r>
          </a:p>
        </p:txBody>
      </p:sp>
    </p:spTree>
    <p:extLst>
      <p:ext uri="{BB962C8B-B14F-4D97-AF65-F5344CB8AC3E}">
        <p14:creationId xmlns:p14="http://schemas.microsoft.com/office/powerpoint/2010/main" val="145854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algn="just"/>
            <a:r>
              <a:rPr lang="es-MX" dirty="0"/>
              <a:t>No sintetiza hormonas pero almacena y libera 2 hormonas.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dirty="0"/>
              <a:t>Oxitocina (OT)</a:t>
            </a:r>
          </a:p>
          <a:p>
            <a:pPr marL="0" indent="0" algn="just">
              <a:buNone/>
            </a:pPr>
            <a:r>
              <a:rPr lang="es-MX" dirty="0"/>
              <a:t>Tiene dos tejidos blanco durante el parto y después de éste, útero y senos maternos. Durante el parto estimula la contracción de la pared uterina y después induce la expulsión de leche de las glándulas mamarias.</a:t>
            </a:r>
          </a:p>
          <a:p>
            <a:pPr marL="457200" indent="-457200" algn="just">
              <a:buFont typeface="+mj-lt"/>
              <a:buAutoNum type="arabicPeriod" startAt="2"/>
            </a:pPr>
            <a:r>
              <a:rPr lang="es-MX" dirty="0"/>
              <a:t>Hormona antidiurética o vasopresina (</a:t>
            </a:r>
            <a:r>
              <a:rPr lang="es-MX" dirty="0" err="1"/>
              <a:t>ADH</a:t>
            </a:r>
            <a:r>
              <a:rPr lang="es-MX" dirty="0"/>
              <a:t>)</a:t>
            </a:r>
          </a:p>
          <a:p>
            <a:pPr marL="0" indent="0" algn="just">
              <a:buNone/>
            </a:pPr>
            <a:r>
              <a:rPr lang="es-MX" dirty="0"/>
              <a:t>Sustancia que disminuye la producción de orina hace que los riñones regresen más agua a la sangre y se reduce el volumen de orina. Reduce la pérdida de agua durante la sudación. Aumenta la constricción </a:t>
            </a:r>
            <a:r>
              <a:rPr lang="es-MX" dirty="0" err="1"/>
              <a:t>arteriolar</a:t>
            </a:r>
            <a:r>
              <a:rPr lang="es-MX" dirty="0"/>
              <a:t> incrementando la presión arterial.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22960" y="654905"/>
            <a:ext cx="7543800" cy="805596"/>
          </a:xfrm>
        </p:spPr>
        <p:txBody>
          <a:bodyPr>
            <a:normAutofit fontScale="90000"/>
          </a:bodyPr>
          <a:lstStyle/>
          <a:p>
            <a:r>
              <a:rPr lang="es-MX" dirty="0"/>
              <a:t>Lóbulo posterior de la hipófisis (neurohipófisis)</a:t>
            </a:r>
          </a:p>
        </p:txBody>
      </p:sp>
    </p:spTree>
    <p:extLst>
      <p:ext uri="{BB962C8B-B14F-4D97-AF65-F5344CB8AC3E}">
        <p14:creationId xmlns:p14="http://schemas.microsoft.com/office/powerpoint/2010/main" val="3045236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19896"/>
          </a:xfrm>
        </p:spPr>
        <p:txBody>
          <a:bodyPr/>
          <a:lstStyle/>
          <a:p>
            <a:r>
              <a:rPr lang="es-MX" dirty="0"/>
              <a:t>Tiroides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6889" y="1473201"/>
            <a:ext cx="8155941" cy="444499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es-MX" dirty="0"/>
              <a:t>Glándula endócrina en forma de mariposa situada en el plano inferior de la laringe con lóbulos derecho e izquierdo dispuestos a uno y otro lado de la tráquea. La mayor parte de la tiroides se compone de pequeños sacos esféricos, los folículos tiroideos.</a:t>
            </a:r>
          </a:p>
          <a:p>
            <a:pPr algn="just"/>
            <a:r>
              <a:rPr lang="es-MX" dirty="0"/>
              <a:t>Las células foliculares producen 2 hormonas la </a:t>
            </a:r>
            <a:r>
              <a:rPr lang="es-MX" b="1" dirty="0"/>
              <a:t>tiroxina o </a:t>
            </a:r>
            <a:r>
              <a:rPr lang="es-MX" b="1" dirty="0" err="1"/>
              <a:t>tetrayodotironia</a:t>
            </a:r>
            <a:r>
              <a:rPr lang="es-MX" b="1" dirty="0"/>
              <a:t> (</a:t>
            </a:r>
            <a:r>
              <a:rPr lang="es-MX" b="1" dirty="0" err="1"/>
              <a:t>T4</a:t>
            </a:r>
            <a:r>
              <a:rPr lang="es-MX" b="1" dirty="0"/>
              <a:t>) y la </a:t>
            </a:r>
            <a:r>
              <a:rPr lang="es-MX" b="1" dirty="0" err="1"/>
              <a:t>triyodotironia</a:t>
            </a:r>
            <a:r>
              <a:rPr lang="es-MX" b="1" dirty="0"/>
              <a:t> </a:t>
            </a:r>
            <a:r>
              <a:rPr lang="es-MX" b="1" dirty="0" err="1"/>
              <a:t>T3</a:t>
            </a:r>
            <a:r>
              <a:rPr lang="es-MX" dirty="0"/>
              <a:t> y en conjunto se les conoce como hormonas tiroideas. Tienen células </a:t>
            </a:r>
            <a:r>
              <a:rPr lang="es-MX" dirty="0" err="1"/>
              <a:t>parafoliculares</a:t>
            </a:r>
            <a:r>
              <a:rPr lang="es-MX" dirty="0"/>
              <a:t> que producen la calcitonina.</a:t>
            </a:r>
          </a:p>
          <a:p>
            <a:pPr algn="just"/>
            <a:r>
              <a:rPr lang="es-MX" dirty="0"/>
              <a:t>La hormona </a:t>
            </a:r>
            <a:r>
              <a:rPr lang="es-MX" dirty="0" err="1"/>
              <a:t>T3</a:t>
            </a:r>
            <a:r>
              <a:rPr lang="es-MX" dirty="0"/>
              <a:t> y </a:t>
            </a:r>
            <a:r>
              <a:rPr lang="es-MX" dirty="0" err="1"/>
              <a:t>T4</a:t>
            </a:r>
            <a:r>
              <a:rPr lang="es-MX" dirty="0"/>
              <a:t> se sintetizan por acción de la </a:t>
            </a:r>
            <a:r>
              <a:rPr lang="es-MX" dirty="0" err="1"/>
              <a:t>TSH</a:t>
            </a:r>
            <a:r>
              <a:rPr lang="es-MX" dirty="0"/>
              <a:t> y es la única que almacena sus secreciones en grandes cantidades.</a:t>
            </a:r>
          </a:p>
          <a:p>
            <a:pPr marL="0" indent="0" algn="just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76526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260" y="96105"/>
            <a:ext cx="7543800" cy="780196"/>
          </a:xfrm>
        </p:spPr>
        <p:txBody>
          <a:bodyPr/>
          <a:lstStyle/>
          <a:p>
            <a:r>
              <a:rPr lang="es-MX" dirty="0"/>
              <a:t>Tiroides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401" y="749300"/>
            <a:ext cx="7305517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98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0360" y="629504"/>
            <a:ext cx="3426364" cy="193589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s-MX" dirty="0"/>
              <a:t>Síntesis y secreción de hormonas tiroideas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9324" y="0"/>
            <a:ext cx="3091276" cy="667200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40360" y="2730500"/>
            <a:ext cx="37109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dirty="0"/>
              <a:t>Regulan el consumo de oxígeno y metabolismo basal.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Regula el metabolismo celular. 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Regula el crecimiento y desarrollo. </a:t>
            </a:r>
          </a:p>
        </p:txBody>
      </p:sp>
    </p:spTree>
    <p:extLst>
      <p:ext uri="{BB962C8B-B14F-4D97-AF65-F5344CB8AC3E}">
        <p14:creationId xmlns:p14="http://schemas.microsoft.com/office/powerpoint/2010/main" val="3897919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62796"/>
          </a:xfrm>
        </p:spPr>
        <p:txBody>
          <a:bodyPr>
            <a:normAutofit fontScale="90000"/>
          </a:bodyPr>
          <a:lstStyle/>
          <a:p>
            <a:r>
              <a:rPr lang="es-MX" dirty="0"/>
              <a:t>Regulación de las hormonas tiroideas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5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116" y="1737361"/>
            <a:ext cx="4518784" cy="49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35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92896"/>
          </a:xfrm>
        </p:spPr>
        <p:txBody>
          <a:bodyPr/>
          <a:lstStyle/>
          <a:p>
            <a:r>
              <a:rPr lang="es-MX" dirty="0"/>
              <a:t>Calcitonina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2960" y="2324101"/>
            <a:ext cx="7543801" cy="2438399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355600" indent="-355600" algn="just">
              <a:buFont typeface="Courier New" panose="02070309020205020404" pitchFamily="49" charset="0"/>
              <a:buChar char="o"/>
            </a:pPr>
            <a:r>
              <a:rPr lang="es-MX" dirty="0"/>
              <a:t>Hormona producida por las células </a:t>
            </a:r>
            <a:r>
              <a:rPr lang="es-MX" dirty="0" err="1"/>
              <a:t>parafoliculares</a:t>
            </a:r>
            <a:r>
              <a:rPr lang="es-MX" dirty="0"/>
              <a:t> de la tiroides. Cuando se administra como medicamento disminuye los valores de calcio y fosfatos en la sangre.</a:t>
            </a:r>
          </a:p>
          <a:p>
            <a:pPr marL="355600" indent="-355600" algn="just">
              <a:buFont typeface="Courier New" panose="02070309020205020404" pitchFamily="49" charset="0"/>
              <a:buChar char="o"/>
            </a:pPr>
            <a:r>
              <a:rPr lang="es-MX" dirty="0"/>
              <a:t>Inhibe la acción de los osteoblastos, células que degradan la matriz extracelular ósea.</a:t>
            </a:r>
          </a:p>
          <a:p>
            <a:pPr marL="355600" indent="-355600" algn="just">
              <a:buFont typeface="Courier New" panose="02070309020205020404" pitchFamily="49" charset="0"/>
              <a:buChar char="o"/>
            </a:pPr>
            <a:r>
              <a:rPr lang="es-MX" dirty="0"/>
              <a:t>Está regulada por un sistema de retroalimentación negativa.</a:t>
            </a:r>
          </a:p>
          <a:p>
            <a:pPr marL="355600" indent="-355600" algn="just">
              <a:buFont typeface="Courier New" panose="02070309020205020404" pitchFamily="49" charset="0"/>
              <a:buChar char="o"/>
            </a:pPr>
            <a:r>
              <a:rPr lang="es-MX" dirty="0"/>
              <a:t>La </a:t>
            </a:r>
            <a:r>
              <a:rPr lang="es-MX" dirty="0" err="1"/>
              <a:t>miacalcina</a:t>
            </a:r>
            <a:r>
              <a:rPr lang="es-MX" dirty="0"/>
              <a:t>, un extracto de la calcitonina de salmón es 10 veces más potente por lo que se utiliza como tratamiento para osteoporosis.</a:t>
            </a:r>
          </a:p>
        </p:txBody>
      </p:sp>
    </p:spTree>
    <p:extLst>
      <p:ext uri="{BB962C8B-B14F-4D97-AF65-F5344CB8AC3E}">
        <p14:creationId xmlns:p14="http://schemas.microsoft.com/office/powerpoint/2010/main" val="4145941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30996"/>
          </a:xfrm>
        </p:spPr>
        <p:txBody>
          <a:bodyPr/>
          <a:lstStyle/>
          <a:p>
            <a:r>
              <a:rPr lang="es-MX" dirty="0"/>
              <a:t>Hormonas tiroideas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6000"/>
                    </a14:imgEffect>
                    <a14:imgEffect>
                      <a14:brightnessContrast bright="20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718" y="1117601"/>
            <a:ext cx="8876839" cy="372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2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56396"/>
          </a:xfrm>
        </p:spPr>
        <p:txBody>
          <a:bodyPr/>
          <a:lstStyle/>
          <a:p>
            <a:r>
              <a:rPr lang="es-MX" dirty="0"/>
              <a:t>Glándulas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777564451"/>
              </p:ext>
            </p:extLst>
          </p:nvPr>
        </p:nvGraphicFramePr>
        <p:xfrm>
          <a:off x="381000" y="927100"/>
          <a:ext cx="6096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31800" y="4622800"/>
            <a:ext cx="356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Secretan sus productos en conductos que llevan sus productos a los órganos.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594860" y="4622800"/>
            <a:ext cx="356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Secretan sus productos en el líquido intersticial que llevan sus productos a los órganos.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6851650" y="1498600"/>
            <a:ext cx="2114550" cy="27559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>
                <a:solidFill>
                  <a:schemeClr val="tx1"/>
                </a:solidFill>
              </a:rPr>
              <a:t>Hipotálamo, timo, páncreas, ovarios, testículos, riñones, estómago, hígado, intestino delgado, piel, corazón, tejido adiposo y placenta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4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260" y="223105"/>
            <a:ext cx="7543800" cy="665896"/>
          </a:xfrm>
        </p:spPr>
        <p:txBody>
          <a:bodyPr>
            <a:normAutofit fontScale="90000"/>
          </a:bodyPr>
          <a:lstStyle/>
          <a:p>
            <a:r>
              <a:rPr lang="es-MX" dirty="0"/>
              <a:t>Paratiroides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218746"/>
            <a:ext cx="5892800" cy="6410653"/>
          </a:xfrm>
          <a:prstGeom prst="rect">
            <a:avLst/>
          </a:prstGeom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0" y="1112105"/>
            <a:ext cx="3098800" cy="5517294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lang="es-MX" dirty="0"/>
              <a:t>Son pequeñas masas de tejido redondeadas de tejido adosadas a la parte posterior de los lóbulos laterales de la tiroides.</a:t>
            </a:r>
          </a:p>
          <a:p>
            <a:pPr algn="just"/>
            <a:r>
              <a:rPr lang="es-MX" dirty="0"/>
              <a:t>Por lo regular una paratiroides superior y otra inferior se unen en a cada uno de los lóbulos.</a:t>
            </a:r>
          </a:p>
        </p:txBody>
      </p:sp>
    </p:spTree>
    <p:extLst>
      <p:ext uri="{BB962C8B-B14F-4D97-AF65-F5344CB8AC3E}">
        <p14:creationId xmlns:p14="http://schemas.microsoft.com/office/powerpoint/2010/main" val="2873671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3096"/>
          </a:xfrm>
        </p:spPr>
        <p:txBody>
          <a:bodyPr>
            <a:normAutofit fontScale="90000"/>
          </a:bodyPr>
          <a:lstStyle/>
          <a:p>
            <a:r>
              <a:rPr lang="es-MX" dirty="0"/>
              <a:t>Funciones de la </a:t>
            </a:r>
            <a:r>
              <a:rPr lang="es-MX" dirty="0" err="1"/>
              <a:t>PTH</a:t>
            </a:r>
            <a:r>
              <a:rPr lang="es-MX" dirty="0"/>
              <a:t>, </a:t>
            </a:r>
            <a:r>
              <a:rPr lang="es-MX" dirty="0" err="1"/>
              <a:t>CT</a:t>
            </a:r>
            <a:r>
              <a:rPr lang="es-MX" dirty="0"/>
              <a:t> y </a:t>
            </a:r>
            <a:r>
              <a:rPr lang="es-MX" dirty="0" err="1"/>
              <a:t>calcitriol</a:t>
            </a:r>
            <a:r>
              <a:rPr lang="es-MX" dirty="0"/>
              <a:t> en la homeostasis del calcio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008" y="1595927"/>
            <a:ext cx="7097703" cy="46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9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92896"/>
          </a:xfrm>
        </p:spPr>
        <p:txBody>
          <a:bodyPr/>
          <a:lstStyle/>
          <a:p>
            <a:r>
              <a:rPr lang="es-MX" dirty="0"/>
              <a:t>Glándulas suprarrenales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18" y="1221590"/>
            <a:ext cx="3456941" cy="4952999"/>
          </a:xfrm>
          <a:solidFill>
            <a:schemeClr val="bg1"/>
          </a:solidFill>
        </p:spPr>
        <p:txBody>
          <a:bodyPr/>
          <a:lstStyle/>
          <a:p>
            <a:r>
              <a:rPr lang="es-MX" dirty="0"/>
              <a:t>Se sitúan en el plano superior de cada riñón tienen forma piramidal aplanada y miden de 3 a 5 cm de altura. </a:t>
            </a:r>
          </a:p>
          <a:p>
            <a:r>
              <a:rPr lang="es-MX" dirty="0"/>
              <a:t>Se dividen en 2 regiones estructurales:</a:t>
            </a:r>
          </a:p>
          <a:p>
            <a:r>
              <a:rPr lang="es-MX" b="1" dirty="0"/>
              <a:t>Corteza suprarrenal:</a:t>
            </a:r>
            <a:r>
              <a:rPr lang="es-MX" dirty="0"/>
              <a:t> Produce hormonas esteroideas indispensables.</a:t>
            </a:r>
          </a:p>
          <a:p>
            <a:r>
              <a:rPr lang="es-MX" b="1" dirty="0"/>
              <a:t>Médula suprarrenal:</a:t>
            </a:r>
            <a:r>
              <a:rPr lang="es-MX" dirty="0"/>
              <a:t> Produce 2 catecolaminas, la adrenalina y noradrenalina.</a:t>
            </a:r>
          </a:p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2999" y="1208889"/>
            <a:ext cx="5241789" cy="32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8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92896"/>
          </a:xfrm>
        </p:spPr>
        <p:txBody>
          <a:bodyPr/>
          <a:lstStyle/>
          <a:p>
            <a:pPr algn="ctr"/>
            <a:r>
              <a:rPr lang="es-MX" dirty="0"/>
              <a:t>Hormonas suprarrenales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44400062"/>
              </p:ext>
            </p:extLst>
          </p:nvPr>
        </p:nvGraphicFramePr>
        <p:xfrm>
          <a:off x="1384300" y="1816100"/>
          <a:ext cx="6629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6183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Hormonas suprarrenales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39" y="1917700"/>
            <a:ext cx="9102161" cy="46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30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Páncreas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643966"/>
          </a:xfrm>
        </p:spPr>
        <p:txBody>
          <a:bodyPr>
            <a:normAutofit lnSpcReduction="10000"/>
          </a:bodyPr>
          <a:lstStyle/>
          <a:p>
            <a:pPr marL="355600" indent="-355600" algn="just">
              <a:buFont typeface="Courier New" panose="02070309020205020404" pitchFamily="49" charset="0"/>
              <a:buChar char="o"/>
            </a:pPr>
            <a:r>
              <a:rPr lang="es-MX" dirty="0"/>
              <a:t>El páncreas a la vez es una glándula endocrina y exocrina. Es un órgano aplanado que mide aproximadamente 12 cm. Localizado en sentido posterior y levemente inferior al estómago.</a:t>
            </a:r>
          </a:p>
          <a:p>
            <a:pPr marL="355600" indent="-355600" algn="just">
              <a:buFont typeface="Courier New" panose="02070309020205020404" pitchFamily="49" charset="0"/>
              <a:buChar char="o"/>
            </a:pPr>
            <a:r>
              <a:rPr lang="es-MX" dirty="0"/>
              <a:t>Las células pancreáticas, en su mayoría (99%), están dispuestas en grupos llamados </a:t>
            </a:r>
            <a:r>
              <a:rPr lang="es-MX" dirty="0" err="1"/>
              <a:t>acinos</a:t>
            </a:r>
            <a:r>
              <a:rPr lang="es-MX" dirty="0"/>
              <a:t>.</a:t>
            </a:r>
          </a:p>
          <a:p>
            <a:pPr marL="355600" indent="-355600" algn="just">
              <a:buFont typeface="Courier New" panose="02070309020205020404" pitchFamily="49" charset="0"/>
              <a:buChar char="o"/>
            </a:pPr>
            <a:r>
              <a:rPr lang="es-MX" dirty="0"/>
              <a:t>Entre los </a:t>
            </a:r>
            <a:r>
              <a:rPr lang="es-MX" dirty="0" err="1"/>
              <a:t>acinos</a:t>
            </a:r>
            <a:r>
              <a:rPr lang="es-MX" dirty="0"/>
              <a:t> exocrinos están grupos de tejido endocrino llamado islotes de Langerhans.</a:t>
            </a:r>
          </a:p>
          <a:p>
            <a:pPr marL="355600" indent="-355600" algn="just">
              <a:buFont typeface="Courier New" panose="02070309020205020404" pitchFamily="49" charset="0"/>
              <a:buChar char="o"/>
            </a:pPr>
            <a:r>
              <a:rPr lang="es-MX" dirty="0"/>
              <a:t>Cada islote de Langerhans comprende 4 células: </a:t>
            </a:r>
          </a:p>
          <a:p>
            <a:pPr marL="901700" indent="-457200" algn="just">
              <a:buAutoNum type="arabicParenR"/>
            </a:pPr>
            <a:r>
              <a:rPr lang="es-MX" b="1" dirty="0"/>
              <a:t>Células alfa (células A):</a:t>
            </a:r>
            <a:r>
              <a:rPr lang="es-MX" dirty="0"/>
              <a:t> Secretan glucagón.</a:t>
            </a:r>
          </a:p>
          <a:p>
            <a:pPr marL="901700" indent="-457200" algn="just">
              <a:buAutoNum type="arabicParenR"/>
            </a:pPr>
            <a:r>
              <a:rPr lang="es-MX" b="1" dirty="0"/>
              <a:t>Células beta (células B):</a:t>
            </a:r>
            <a:r>
              <a:rPr lang="es-MX" dirty="0"/>
              <a:t> Secretan insulina.</a:t>
            </a:r>
          </a:p>
          <a:p>
            <a:pPr marL="901700" indent="-457200" algn="just">
              <a:buAutoNum type="arabicParenR"/>
            </a:pPr>
            <a:r>
              <a:rPr lang="es-MX" b="1" dirty="0"/>
              <a:t>Células delta (Células D):</a:t>
            </a:r>
            <a:r>
              <a:rPr lang="es-MX" dirty="0"/>
              <a:t> Secretan </a:t>
            </a:r>
            <a:r>
              <a:rPr lang="es-MX" dirty="0" err="1"/>
              <a:t>somatostatina</a:t>
            </a:r>
            <a:r>
              <a:rPr lang="es-MX" dirty="0"/>
              <a:t>.</a:t>
            </a:r>
          </a:p>
          <a:p>
            <a:pPr marL="901700" indent="-457200" algn="just">
              <a:buAutoNum type="arabicParenR"/>
            </a:pPr>
            <a:r>
              <a:rPr lang="es-MX" b="1" dirty="0"/>
              <a:t>Células F:</a:t>
            </a:r>
            <a:r>
              <a:rPr lang="es-MX" dirty="0"/>
              <a:t> Secretan </a:t>
            </a:r>
            <a:r>
              <a:rPr lang="es-MX" dirty="0" err="1"/>
              <a:t>polipéptido</a:t>
            </a:r>
            <a:r>
              <a:rPr lang="es-MX" dirty="0"/>
              <a:t> pancreático.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70715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0360" y="375505"/>
            <a:ext cx="2708758" cy="830996"/>
          </a:xfrm>
        </p:spPr>
        <p:txBody>
          <a:bodyPr/>
          <a:lstStyle/>
          <a:p>
            <a:r>
              <a:rPr lang="es-MX" dirty="0"/>
              <a:t>Páncreas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702"/>
          <a:stretch/>
        </p:blipFill>
        <p:spPr>
          <a:xfrm>
            <a:off x="3049118" y="0"/>
            <a:ext cx="6094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08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500" y="286604"/>
            <a:ext cx="4102100" cy="1450757"/>
          </a:xfrm>
        </p:spPr>
        <p:txBody>
          <a:bodyPr>
            <a:normAutofit/>
          </a:bodyPr>
          <a:lstStyle/>
          <a:p>
            <a:r>
              <a:rPr lang="es-MX" sz="4000" dirty="0"/>
              <a:t>Secreción de insulina y glucagón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837" y="0"/>
            <a:ext cx="4268924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18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55" y="270303"/>
            <a:ext cx="8016475" cy="650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65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860" y="680305"/>
            <a:ext cx="2682240" cy="818296"/>
          </a:xfrm>
        </p:spPr>
        <p:txBody>
          <a:bodyPr>
            <a:normAutofit fontScale="90000"/>
          </a:bodyPr>
          <a:lstStyle/>
          <a:p>
            <a:r>
              <a:rPr lang="es-MX" dirty="0"/>
              <a:t>Ovarios y testículos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128" y="0"/>
            <a:ext cx="6764872" cy="69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9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06" y="1667564"/>
            <a:ext cx="5291787" cy="4615072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05596"/>
          </a:xfrm>
        </p:spPr>
        <p:txBody>
          <a:bodyPr/>
          <a:lstStyle/>
          <a:p>
            <a:r>
              <a:rPr lang="es-MX" dirty="0"/>
              <a:t>Glándulas endocrinas</a:t>
            </a:r>
          </a:p>
        </p:txBody>
      </p:sp>
    </p:spTree>
    <p:extLst>
      <p:ext uri="{BB962C8B-B14F-4D97-AF65-F5344CB8AC3E}">
        <p14:creationId xmlns:p14="http://schemas.microsoft.com/office/powerpoint/2010/main" val="723366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Glándula pineal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2959" y="1845734"/>
            <a:ext cx="7660641" cy="4023360"/>
          </a:xfrm>
        </p:spPr>
        <p:txBody>
          <a:bodyPr/>
          <a:lstStyle/>
          <a:p>
            <a:pPr algn="just"/>
            <a:r>
              <a:rPr lang="es-MX" dirty="0"/>
              <a:t>Es una pequeña glándula endócrina adosada al tercer ventrículo cerebral. Forma parte del hipotálamo en la línea media.</a:t>
            </a:r>
          </a:p>
          <a:p>
            <a:pPr algn="just"/>
            <a:r>
              <a:rPr lang="es-MX" dirty="0"/>
              <a:t>Secreta</a:t>
            </a:r>
            <a:r>
              <a:rPr lang="es-MX" b="1" dirty="0"/>
              <a:t> melatonina</a:t>
            </a:r>
            <a:r>
              <a:rPr lang="es-MX" dirty="0"/>
              <a:t> de tipo mida derivada de la serotonina. Se libera en mayor cantidad cuando hay oscuridad.</a:t>
            </a:r>
          </a:p>
          <a:p>
            <a:pPr algn="just"/>
            <a:r>
              <a:rPr lang="es-MX" dirty="0"/>
              <a:t>La melatonina contribuye al funcionamiento del reloj biológico. La administración oral puede inducir sueño y reajuste de los ciclos circadianos.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3333" y="4216401"/>
            <a:ext cx="6025210" cy="19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23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Timo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19388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/>
              <a:t>Las hormonas que produce este órgano son</a:t>
            </a:r>
            <a:r>
              <a:rPr lang="es-MX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s-MX" dirty="0" err="1">
                <a:solidFill>
                  <a:schemeClr val="bg2">
                    <a:lumMod val="75000"/>
                  </a:schemeClr>
                </a:solidFill>
              </a:rPr>
              <a:t>timosina</a:t>
            </a:r>
            <a:r>
              <a:rPr lang="es-MX" dirty="0">
                <a:solidFill>
                  <a:schemeClr val="bg2">
                    <a:lumMod val="75000"/>
                  </a:schemeClr>
                </a:solidFill>
              </a:rPr>
              <a:t>, factor </a:t>
            </a:r>
            <a:r>
              <a:rPr lang="es-MX" dirty="0" err="1">
                <a:solidFill>
                  <a:schemeClr val="bg2">
                    <a:lumMod val="75000"/>
                  </a:schemeClr>
                </a:solidFill>
              </a:rPr>
              <a:t>tímico</a:t>
            </a:r>
            <a:r>
              <a:rPr lang="es-MX" dirty="0">
                <a:solidFill>
                  <a:schemeClr val="bg2">
                    <a:lumMod val="75000"/>
                  </a:schemeClr>
                </a:solidFill>
              </a:rPr>
              <a:t> humoral (</a:t>
            </a:r>
            <a:r>
              <a:rPr lang="es-MX" dirty="0" err="1">
                <a:solidFill>
                  <a:schemeClr val="bg2">
                    <a:lumMod val="75000"/>
                  </a:schemeClr>
                </a:solidFill>
              </a:rPr>
              <a:t>THF</a:t>
            </a:r>
            <a:r>
              <a:rPr lang="es-MX" dirty="0">
                <a:solidFill>
                  <a:schemeClr val="bg2">
                    <a:lumMod val="75000"/>
                  </a:schemeClr>
                </a:solidFill>
              </a:rPr>
              <a:t>),  factor </a:t>
            </a:r>
            <a:r>
              <a:rPr lang="es-MX" dirty="0" err="1">
                <a:solidFill>
                  <a:schemeClr val="bg2">
                    <a:lumMod val="75000"/>
                  </a:schemeClr>
                </a:solidFill>
              </a:rPr>
              <a:t>tímico</a:t>
            </a:r>
            <a:r>
              <a:rPr lang="es-MX" dirty="0">
                <a:solidFill>
                  <a:schemeClr val="bg2">
                    <a:lumMod val="75000"/>
                  </a:schemeClr>
                </a:solidFill>
              </a:rPr>
              <a:t> (</a:t>
            </a:r>
            <a:r>
              <a:rPr lang="es-MX" dirty="0" err="1">
                <a:solidFill>
                  <a:schemeClr val="bg2">
                    <a:lumMod val="75000"/>
                  </a:schemeClr>
                </a:solidFill>
              </a:rPr>
              <a:t>TF</a:t>
            </a:r>
            <a:r>
              <a:rPr lang="es-MX" dirty="0">
                <a:solidFill>
                  <a:schemeClr val="bg2">
                    <a:lumMod val="75000"/>
                  </a:schemeClr>
                </a:solidFill>
              </a:rPr>
              <a:t>), y </a:t>
            </a:r>
            <a:r>
              <a:rPr lang="es-MX" dirty="0" err="1">
                <a:solidFill>
                  <a:schemeClr val="bg2">
                    <a:lumMod val="75000"/>
                  </a:schemeClr>
                </a:solidFill>
              </a:rPr>
              <a:t>timopoyetina</a:t>
            </a:r>
            <a:r>
              <a:rPr lang="es-MX" dirty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es-MX" dirty="0"/>
              <a:t> Las cuales estimulan la proliferación de células T.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sz="2800" dirty="0"/>
              <a:t>Otras hormonas</a:t>
            </a:r>
          </a:p>
          <a:p>
            <a:pPr marL="0" indent="0">
              <a:buNone/>
            </a:pPr>
            <a:endParaRPr lang="es-MX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002701170"/>
              </p:ext>
            </p:extLst>
          </p:nvPr>
        </p:nvGraphicFramePr>
        <p:xfrm>
          <a:off x="1244600" y="2603500"/>
          <a:ext cx="6578600" cy="425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1930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060" y="210404"/>
            <a:ext cx="5425440" cy="1491395"/>
          </a:xfrm>
        </p:spPr>
        <p:txBody>
          <a:bodyPr>
            <a:normAutofit/>
          </a:bodyPr>
          <a:lstStyle/>
          <a:p>
            <a:r>
              <a:rPr lang="es-MX" dirty="0"/>
              <a:t>Receptores hormonales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83" y="167839"/>
            <a:ext cx="3804234" cy="51637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8800" y="1879599"/>
            <a:ext cx="3771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/>
              <a:t>Regulación descendente: </a:t>
            </a:r>
            <a:r>
              <a:rPr lang="es-MX" dirty="0"/>
              <a:t>Baja en la producción de receptores al haber exceso de hormona secretada.</a:t>
            </a:r>
          </a:p>
          <a:p>
            <a:pPr algn="just"/>
            <a:endParaRPr lang="es-MX" b="1" dirty="0"/>
          </a:p>
          <a:p>
            <a:pPr algn="just"/>
            <a:r>
              <a:rPr lang="es-MX" b="1" dirty="0"/>
              <a:t>Regulación ascendente: </a:t>
            </a:r>
            <a:r>
              <a:rPr lang="es-MX" dirty="0"/>
              <a:t>Incremento en la producción de receptores para una hormona cuando ésta se encuentra en bajas concentraciones.</a:t>
            </a:r>
            <a:r>
              <a:rPr lang="es-MX" b="1" dirty="0"/>
              <a:t>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90672" y="4567535"/>
            <a:ext cx="2768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Hormonas circulantes o endócrinas: </a:t>
            </a:r>
            <a:r>
              <a:rPr lang="es-MX" dirty="0"/>
              <a:t>Son aquellas que pasan a la sangre y ejercen sus funciones en células blanco distintas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883072" y="4585375"/>
            <a:ext cx="248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Hormonas locales:</a:t>
            </a:r>
            <a:r>
              <a:rPr lang="es-MX" dirty="0"/>
              <a:t> Actúan localmente sin pasar al torrente sanguíneo</a:t>
            </a:r>
          </a:p>
        </p:txBody>
      </p:sp>
    </p:spTree>
    <p:extLst>
      <p:ext uri="{BB962C8B-B14F-4D97-AF65-F5344CB8AC3E}">
        <p14:creationId xmlns:p14="http://schemas.microsoft.com/office/powerpoint/2010/main" val="259757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88196"/>
          </a:xfrm>
        </p:spPr>
        <p:txBody>
          <a:bodyPr>
            <a:normAutofit fontScale="90000"/>
          </a:bodyPr>
          <a:lstStyle/>
          <a:p>
            <a:r>
              <a:rPr lang="es-MX" dirty="0"/>
              <a:t>Clasificación química de las hormonas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730" y="1574801"/>
            <a:ext cx="7974259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42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Clasificación química de las hormonas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151" y="1737361"/>
            <a:ext cx="8047417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47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5845" y="353612"/>
            <a:ext cx="6883400" cy="774700"/>
          </a:xfrm>
        </p:spPr>
        <p:txBody>
          <a:bodyPr>
            <a:noAutofit/>
          </a:bodyPr>
          <a:lstStyle/>
          <a:p>
            <a:pPr algn="ctr"/>
            <a:r>
              <a:rPr lang="es-MX" sz="3600" dirty="0"/>
              <a:t>Transporte de hormonas en la sangre y mecanismo de acción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54895" y="6050119"/>
            <a:ext cx="3822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Las hormonas hidrosolubles circula en el plasma libremente.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54895" y="5186519"/>
            <a:ext cx="3822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Las hormonas liposolubles circulan unidas a proteínas de transporte.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7587"/>
          <a:stretch/>
        </p:blipFill>
        <p:spPr>
          <a:xfrm>
            <a:off x="861994" y="1154706"/>
            <a:ext cx="3515601" cy="40054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154" y="1154706"/>
            <a:ext cx="3353091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0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Interacciones hormonales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La reactividad de las células blanco a una hormona depende de: 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Concentración de la hormona.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Abundancia de receptores en la célula blanco.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Efecto de otras hormonas.</a:t>
            </a:r>
          </a:p>
          <a:p>
            <a:pPr marL="0" indent="0" algn="just">
              <a:buNone/>
            </a:pPr>
            <a:r>
              <a:rPr lang="es-MX" b="1" dirty="0"/>
              <a:t>Efecto permisivo:</a:t>
            </a:r>
            <a:r>
              <a:rPr lang="es-MX" dirty="0"/>
              <a:t> Las acciones de ciertas hormonas requieren de la exposición simultanea de una segunda hormona.</a:t>
            </a:r>
          </a:p>
          <a:p>
            <a:pPr marL="0" indent="0" algn="just">
              <a:buNone/>
            </a:pPr>
            <a:r>
              <a:rPr lang="es-MX" b="1" dirty="0"/>
              <a:t>Efecto sinérgico:</a:t>
            </a:r>
            <a:r>
              <a:rPr lang="es-MX" dirty="0"/>
              <a:t> Cuando la acción conjunta 2 hormonas es mayor a la suma de las acciones independientes. </a:t>
            </a:r>
          </a:p>
          <a:p>
            <a:pPr marL="0" indent="0" algn="just">
              <a:buNone/>
            </a:pPr>
            <a:r>
              <a:rPr lang="es-MX" b="1" dirty="0"/>
              <a:t>Efecto antagonista:</a:t>
            </a:r>
            <a:r>
              <a:rPr lang="es-MX" dirty="0"/>
              <a:t> Cuando las acciones de una hormona se oponen a las de la otra.</a:t>
            </a:r>
          </a:p>
        </p:txBody>
      </p:sp>
    </p:spTree>
    <p:extLst>
      <p:ext uri="{BB962C8B-B14F-4D97-AF65-F5344CB8AC3E}">
        <p14:creationId xmlns:p14="http://schemas.microsoft.com/office/powerpoint/2010/main" val="361527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24696"/>
          </a:xfrm>
        </p:spPr>
        <p:txBody>
          <a:bodyPr>
            <a:normAutofit fontScale="90000"/>
          </a:bodyPr>
          <a:lstStyle/>
          <a:p>
            <a:r>
              <a:rPr lang="es-MX" dirty="0"/>
              <a:t>Regulación de la secreción hormonal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56129406"/>
              </p:ext>
            </p:extLst>
          </p:nvPr>
        </p:nvGraphicFramePr>
        <p:xfrm>
          <a:off x="368300" y="1892300"/>
          <a:ext cx="51435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5791200" y="2235200"/>
            <a:ext cx="307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La regulación de la secreción hormonal evita la sobreproducción o déficit de una hormona.</a:t>
            </a:r>
          </a:p>
        </p:txBody>
      </p:sp>
    </p:spTree>
    <p:extLst>
      <p:ext uri="{BB962C8B-B14F-4D97-AF65-F5344CB8AC3E}">
        <p14:creationId xmlns:p14="http://schemas.microsoft.com/office/powerpoint/2010/main" val="20030855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448E22C3C2CD499584C7AD33E39AA4" ma:contentTypeVersion="4" ma:contentTypeDescription="Create a new document." ma:contentTypeScope="" ma:versionID="b0edec488873a60f13bc3ecd5e419da7">
  <xsd:schema xmlns:xsd="http://www.w3.org/2001/XMLSchema" xmlns:xs="http://www.w3.org/2001/XMLSchema" xmlns:p="http://schemas.microsoft.com/office/2006/metadata/properties" xmlns:ns2="e4ebf294-4cd2-4792-ac6a-b44dc4ee913e" targetNamespace="http://schemas.microsoft.com/office/2006/metadata/properties" ma:root="true" ma:fieldsID="eb00502c41b723be1e84dc28d49dd152" ns2:_="">
    <xsd:import namespace="e4ebf294-4cd2-4792-ac6a-b44dc4ee91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bf294-4cd2-4792-ac6a-b44dc4ee91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F422E5-E7F4-436F-BD30-E50897B983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ebf294-4cd2-4792-ac6a-b44dc4ee91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50D18D-6655-4686-B59A-9562ABC0E01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8C6877A-E850-45CB-9BAE-F861B18B23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2352</TotalTime>
  <Words>1168</Words>
  <Application>Microsoft Office PowerPoint</Application>
  <PresentationFormat>Presentación en pantalla (4:3)</PresentationFormat>
  <Paragraphs>112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Retrospección</vt:lpstr>
      <vt:lpstr>Tema XV. Sistema endócrino</vt:lpstr>
      <vt:lpstr>Glándulas</vt:lpstr>
      <vt:lpstr>Glándulas endocrinas</vt:lpstr>
      <vt:lpstr>Receptores hormonales</vt:lpstr>
      <vt:lpstr>Clasificación química de las hormonas</vt:lpstr>
      <vt:lpstr>Clasificación química de las hormonas</vt:lpstr>
      <vt:lpstr>Transporte de hormonas en la sangre y mecanismo de acción </vt:lpstr>
      <vt:lpstr>Interacciones hormonales</vt:lpstr>
      <vt:lpstr>Regulación de la secreción hormonal</vt:lpstr>
      <vt:lpstr>Hipotálamo e hipófisis</vt:lpstr>
      <vt:lpstr>Hormonas del lóbulo anterior (adenohipófisis)</vt:lpstr>
      <vt:lpstr>Hormonas del lóbulo anterior (adenohipófisis)</vt:lpstr>
      <vt:lpstr>Lóbulo posterior de la hipófisis (neurohipófisis)</vt:lpstr>
      <vt:lpstr>Tiroides</vt:lpstr>
      <vt:lpstr>Tiroides</vt:lpstr>
      <vt:lpstr>Síntesis y secreción de hormonas tiroideas</vt:lpstr>
      <vt:lpstr>Regulación de las hormonas tiroideas</vt:lpstr>
      <vt:lpstr>Calcitonina</vt:lpstr>
      <vt:lpstr>Hormonas tiroideas</vt:lpstr>
      <vt:lpstr>Paratiroides</vt:lpstr>
      <vt:lpstr>Funciones de la PTH, CT y calcitriol en la homeostasis del calcio</vt:lpstr>
      <vt:lpstr>Glándulas suprarrenales</vt:lpstr>
      <vt:lpstr>Hormonas suprarrenales </vt:lpstr>
      <vt:lpstr>Hormonas suprarrenales</vt:lpstr>
      <vt:lpstr>Páncreas</vt:lpstr>
      <vt:lpstr>Páncreas</vt:lpstr>
      <vt:lpstr>Secreción de insulina y glucagón</vt:lpstr>
      <vt:lpstr>Presentación de PowerPoint</vt:lpstr>
      <vt:lpstr>Ovarios y testículos</vt:lpstr>
      <vt:lpstr>Glándula pineal</vt:lpstr>
      <vt:lpstr>Timo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XV. Sistema endócrino</dc:title>
  <dc:creator>Patricia Cuéllar</dc:creator>
  <cp:lastModifiedBy>LUIS GERARDO CERVANTES HURTADO</cp:lastModifiedBy>
  <cp:revision>72</cp:revision>
  <dcterms:created xsi:type="dcterms:W3CDTF">2016-05-12T03:01:50Z</dcterms:created>
  <dcterms:modified xsi:type="dcterms:W3CDTF">2022-01-28T07:29:32Z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0x010100C4448E22C3C2CD499584C7AD33E39AA4</vt:lpwstr>
  </property>
</Properties>
</file>