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71" r:id="rId5"/>
    <p:sldId id="279" r:id="rId6"/>
    <p:sldId id="280" r:id="rId7"/>
    <p:sldId id="282" r:id="rId8"/>
    <p:sldId id="281" r:id="rId9"/>
    <p:sldId id="277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B03F6-290B-419E-9EFD-2C4189ECEE9D}" type="datetimeFigureOut">
              <a:rPr lang="es-AR" smtClean="0"/>
              <a:t>23/10/2023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0F153-ABC2-4329-9794-C9F34CD2A4C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912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0F153-ABC2-4329-9794-C9F34CD2A4C2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02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23/10/2023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g.hubspot.es/marketing/que-es-powerpoint#:~:text=PowerPoint%20es%20un%20software%20desarrollado,texto%20y%20animaci%C3%B3n%20en%20diapositiv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blog.hubspot.es/marketing/que-es-powerpoint#:~:text=PowerPoint%20es%20un%20software%20desarrollado,texto%20y%20animaci%C3%B3n%20en%20diapositiv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edu.gcfglobal.org/es/powerpoint-2013/que-es-y-como-funciona-la-vista-esquema/1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s-es/office/elegir-la-vista-adecuada-para-una-tarea-en-powerpoint-21332d8d-adbc-4717-a2c6-e25a697b40e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s-es/office/conceptos-b%C3%A1sicos-de-animaci%C3%B3n-para-una-presentaci%C3%B3n-4fbc7d35-3548-431a-a871-709945f9352c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3645024"/>
            <a:ext cx="9144000" cy="3429000"/>
          </a:xfrm>
        </p:spPr>
        <p:txBody>
          <a:bodyPr/>
          <a:lstStyle/>
          <a:p>
            <a:endParaRPr lang="es-AR" dirty="0"/>
          </a:p>
          <a:p>
            <a:pPr algn="l"/>
            <a:r>
              <a:rPr lang="es-AR" dirty="0" smtClean="0"/>
              <a:t>DOCENTE:ANDREA GOMEZ</a:t>
            </a:r>
          </a:p>
          <a:p>
            <a:pPr algn="l"/>
            <a:r>
              <a:rPr lang="es-AR" dirty="0" smtClean="0"/>
              <a:t>ALUMNO:SANTINO DE LA VEGA</a:t>
            </a:r>
          </a:p>
          <a:p>
            <a:pPr algn="l"/>
            <a:r>
              <a:rPr lang="es-AR" dirty="0" smtClean="0"/>
              <a:t>CURSO:1ª</a:t>
            </a:r>
          </a:p>
          <a:p>
            <a:pPr algn="l"/>
            <a:r>
              <a:rPr lang="es-AR" dirty="0" smtClean="0"/>
              <a:t>AÑO:2023</a:t>
            </a:r>
          </a:p>
          <a:p>
            <a:pPr algn="l"/>
            <a:r>
              <a:rPr lang="es-AR" dirty="0" smtClean="0"/>
              <a:t>TEMA:POWER POINT</a:t>
            </a:r>
          </a:p>
          <a:p>
            <a:pPr algn="l"/>
            <a:endParaRPr lang="es-AR" dirty="0"/>
          </a:p>
          <a:p>
            <a:pPr algn="l"/>
            <a:endParaRPr lang="es-AR" dirty="0" smtClean="0"/>
          </a:p>
          <a:p>
            <a:pPr algn="l"/>
            <a:endParaRPr lang="es-AR" dirty="0"/>
          </a:p>
          <a:p>
            <a:pPr algn="l"/>
            <a:endParaRPr lang="es-AR" dirty="0" smtClean="0"/>
          </a:p>
          <a:p>
            <a:pPr algn="l"/>
            <a:endParaRPr lang="es-AR" dirty="0"/>
          </a:p>
          <a:p>
            <a:pPr algn="l"/>
            <a:endParaRPr lang="es-AR" dirty="0" smtClean="0"/>
          </a:p>
          <a:p>
            <a:pPr algn="l"/>
            <a:endParaRPr lang="es-AR" dirty="0"/>
          </a:p>
          <a:p>
            <a:pPr algn="l"/>
            <a:endParaRPr lang="es-AR" dirty="0" smtClean="0"/>
          </a:p>
          <a:p>
            <a:pPr algn="l"/>
            <a:endParaRPr lang="es-AR" dirty="0"/>
          </a:p>
          <a:p>
            <a:pPr algn="l"/>
            <a:endParaRPr lang="es-AR" dirty="0" smtClean="0"/>
          </a:p>
          <a:p>
            <a:pPr algn="l"/>
            <a:endParaRPr lang="es-AR" dirty="0" smtClean="0"/>
          </a:p>
          <a:p>
            <a:pPr algn="l"/>
            <a:endParaRPr lang="es-AR" dirty="0" smtClean="0"/>
          </a:p>
          <a:p>
            <a:r>
              <a:rPr lang="es-AR" dirty="0" smtClean="0"/>
              <a:t>                                                                                                               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3058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> </a:t>
            </a:r>
            <a:r>
              <a:rPr lang="es-AR" dirty="0" smtClean="0"/>
              <a:t>    COLEGIO DEL PRADO </a:t>
            </a:r>
            <a:br>
              <a:rPr lang="es-AR" dirty="0" smtClean="0"/>
            </a:br>
            <a:r>
              <a:rPr lang="es-AR" dirty="0" smtClean="0"/>
              <a:t>Laboratorio de </a:t>
            </a:r>
            <a:r>
              <a:rPr lang="es-AR" smtClean="0"/>
              <a:t>Informatica</a:t>
            </a:r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9" y="0"/>
            <a:ext cx="2952328" cy="1872208"/>
          </a:xfrm>
          <a:prstGeom prst="rect">
            <a:avLst/>
          </a:prstGeom>
        </p:spPr>
      </p:pic>
      <p:pic>
        <p:nvPicPr>
          <p:cNvPr id="4" name="Y2meta.app - El Negro Tecla - Ahi ahi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0039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6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s-AR" dirty="0" smtClean="0"/>
              <a:t>RESPUESTAS:</a:t>
            </a:r>
          </a:p>
          <a:p>
            <a:r>
              <a:rPr lang="es-AR" dirty="0" smtClean="0"/>
              <a:t>DEFINICION DE POWERPOINT: </a:t>
            </a:r>
            <a:r>
              <a:rPr lang="es-AR" dirty="0"/>
              <a:t>Una diapositiva en PowerPoint es cada una de las hojas digitales que forman una presentación en los que se pueden agregar texto, imágenes, fotografías, videos, gráficos, </a:t>
            </a:r>
            <a:r>
              <a:rPr lang="es-AR" dirty="0" err="1"/>
              <a:t>gifs</a:t>
            </a:r>
            <a:r>
              <a:rPr lang="es-AR" dirty="0"/>
              <a:t> animados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r>
              <a:rPr lang="es-AR" dirty="0"/>
              <a:t> </a:t>
            </a:r>
            <a:r>
              <a:rPr lang="es-AR" dirty="0">
                <a:hlinkClick r:id="rId2"/>
              </a:rPr>
              <a:t>https://blog.hubspot.es/marketing/que-es-powerpoint#:~:text=PowerPoint%20es%20un%20software%20desarrollado,texto%20y%20animaci%C3%B3n%20en%20diapositivas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flipV="1">
            <a:off x="-8206" y="-891480"/>
            <a:ext cx="8686800" cy="877625"/>
          </a:xfrm>
        </p:spPr>
        <p:txBody>
          <a:bodyPr>
            <a:normAutofit/>
          </a:bodyPr>
          <a:lstStyle/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143125" cy="21431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78" y="1988840"/>
            <a:ext cx="2544117" cy="318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4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6741368"/>
          </a:xfrm>
        </p:spPr>
        <p:txBody>
          <a:bodyPr/>
          <a:lstStyle/>
          <a:p>
            <a:pPr marL="365760" lvl="1" indent="0">
              <a:buNone/>
            </a:pPr>
            <a:r>
              <a:rPr lang="es-AR" dirty="0" smtClean="0"/>
              <a:t>b)CARACTERISTICAS MAS INPORTANTES</a:t>
            </a:r>
          </a:p>
          <a:p>
            <a:r>
              <a:rPr lang="es-AR" dirty="0" smtClean="0"/>
              <a:t> </a:t>
            </a:r>
            <a:r>
              <a:rPr lang="es-AR" dirty="0"/>
              <a:t>Temas</a:t>
            </a:r>
          </a:p>
          <a:p>
            <a:r>
              <a:rPr lang="es-AR" dirty="0"/>
              <a:t>Manejo multimedia</a:t>
            </a:r>
          </a:p>
          <a:p>
            <a:r>
              <a:rPr lang="es-AR" dirty="0"/>
              <a:t>Animaciones</a:t>
            </a:r>
          </a:p>
          <a:p>
            <a:r>
              <a:rPr lang="es-AR" dirty="0"/>
              <a:t>Transiciones</a:t>
            </a:r>
          </a:p>
          <a:p>
            <a:r>
              <a:rPr lang="es-AR" dirty="0"/>
              <a:t>Uso de </a:t>
            </a:r>
            <a:r>
              <a:rPr lang="es-AR" dirty="0" smtClean="0"/>
              <a:t>diagramas</a:t>
            </a:r>
            <a:endParaRPr lang="es-AR" dirty="0"/>
          </a:p>
          <a:p>
            <a:r>
              <a:rPr lang="es-AR" dirty="0"/>
              <a:t>Dibujo </a:t>
            </a:r>
            <a:endParaRPr lang="es-AR" dirty="0" smtClean="0"/>
          </a:p>
          <a:p>
            <a:r>
              <a:rPr lang="es-AR" dirty="0">
                <a:hlinkClick r:id="rId2"/>
              </a:rPr>
              <a:t>https://blog.hubspot.es/marketing/que-es-powerpoint#:~:</a:t>
            </a:r>
            <a:r>
              <a:rPr lang="es-AR" dirty="0" smtClean="0">
                <a:hlinkClick r:id="rId2"/>
              </a:rPr>
              <a:t>text=PowerPoint%20es%20un%20software%20desarrollado,texto%20y%20animaci%C3%B3n%20en%20diapositivas</a:t>
            </a:r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6858000"/>
          </a:xfrm>
        </p:spPr>
        <p:txBody>
          <a:bodyPr>
            <a:normAutofit/>
          </a:bodyPr>
          <a:lstStyle/>
          <a:p>
            <a:r>
              <a:rPr lang="es-AR" sz="2800" i="1" dirty="0" smtClean="0"/>
              <a:t/>
            </a:r>
            <a:br>
              <a:rPr lang="es-AR" sz="2800" i="1" dirty="0" smtClean="0"/>
            </a:br>
            <a:r>
              <a:rPr lang="es-AR" sz="2800" dirty="0" smtClean="0"/>
              <a:t> </a:t>
            </a: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>          </a:t>
            </a:r>
            <a:endParaRPr lang="es-AR" sz="28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97152"/>
            <a:ext cx="2466975" cy="184785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835" y="1052736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6156920"/>
          </a:xfrm>
        </p:spPr>
        <p:txBody>
          <a:bodyPr/>
          <a:lstStyle/>
          <a:p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8507288" cy="6525344"/>
          </a:xfrm>
        </p:spPr>
        <p:txBody>
          <a:bodyPr/>
          <a:lstStyle/>
          <a:p>
            <a:r>
              <a:rPr lang="es-AR" dirty="0"/>
              <a:t>c</a:t>
            </a:r>
            <a:r>
              <a:rPr lang="es-AR" dirty="0" smtClean="0"/>
              <a:t>) </a:t>
            </a:r>
            <a:r>
              <a:rPr lang="es-AR" dirty="0" err="1"/>
              <a:t>insertar:El</a:t>
            </a:r>
            <a:r>
              <a:rPr lang="es-AR" dirty="0"/>
              <a:t> botón Insertar muestra cuántas imágenes tiene seleccionadas. Después de que la imagen esté en la diapositiva, puede cambiar su tamaño y moverla a donde desee</a:t>
            </a:r>
            <a:r>
              <a:rPr lang="es-AR" dirty="0" smtClean="0"/>
              <a:t>.</a:t>
            </a:r>
          </a:p>
          <a:p>
            <a:r>
              <a:rPr lang="es-AR" dirty="0" err="1"/>
              <a:t>Inicio:La</a:t>
            </a:r>
            <a:r>
              <a:rPr lang="es-AR" dirty="0"/>
              <a:t> pestaña Inicio contiene las características Cortar y pegar, las opciones Fuente y Párrafo y lo que necesita para agregar y organizar diapositivas</a:t>
            </a:r>
            <a:r>
              <a:rPr lang="es-AR" dirty="0" smtClean="0"/>
              <a:t>.</a:t>
            </a:r>
          </a:p>
          <a:p>
            <a:r>
              <a:rPr lang="es-AR" dirty="0" err="1"/>
              <a:t>Trancicion:La</a:t>
            </a:r>
            <a:r>
              <a:rPr lang="es-AR" dirty="0"/>
              <a:t> transición de diapositivas es el efecto visual que se reproduce al pasar de una diapositiva a la siguiente durante una presentación. Puede controlar la velocidad, agregar sonido y personalizar las propiedades de los efectos de transición.</a:t>
            </a:r>
          </a:p>
          <a:p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756" y="0"/>
            <a:ext cx="8708136" cy="6669360"/>
          </a:xfrm>
        </p:spPr>
        <p:txBody>
          <a:bodyPr/>
          <a:lstStyle/>
          <a:p>
            <a:r>
              <a:rPr lang="es-AR" dirty="0" smtClean="0"/>
              <a:t>ELEMENTOS DE POWERPOINT</a:t>
            </a:r>
          </a:p>
          <a:p>
            <a:endParaRPr lang="es-AR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97152"/>
            <a:ext cx="2007146" cy="18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3176"/>
            <a:ext cx="8229600" cy="1656184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 flipH="1">
            <a:off x="0" y="404664"/>
            <a:ext cx="8964488" cy="6336704"/>
          </a:xfrm>
        </p:spPr>
        <p:txBody>
          <a:bodyPr/>
          <a:lstStyle/>
          <a:p>
            <a:r>
              <a:rPr lang="es-AR" dirty="0">
                <a:hlinkClick r:id="rId2"/>
              </a:rPr>
              <a:t>https://edu.gcfglobal.org/es/powerpoint-2013/que-es-y-como-funciona-la-vista-esquema/1</a:t>
            </a:r>
            <a:r>
              <a:rPr lang="es-AR" dirty="0" smtClean="0">
                <a:hlinkClick r:id="rId2"/>
              </a:rPr>
              <a:t>/#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/>
              <a:t>TIPO DE VISTAS</a:t>
            </a:r>
            <a:endParaRPr lang="es-AR" dirty="0"/>
          </a:p>
          <a:p>
            <a:r>
              <a:rPr lang="es-AR" dirty="0" smtClean="0"/>
              <a:t>TIPO DE VISTAS: </a:t>
            </a:r>
            <a:r>
              <a:rPr lang="es-AR" dirty="0"/>
              <a:t>Vista normal La vista Normal es la vista de edición principal, donde escribe y diseña las presentaciones. ...</a:t>
            </a:r>
          </a:p>
          <a:p>
            <a:r>
              <a:rPr lang="es-AR" dirty="0"/>
              <a:t>Vista Clasificador de diapositivas La vista Clasificador de diapositivas le ofrece una vista de las diapositivas en forma de miniatura</a:t>
            </a:r>
            <a:r>
              <a:rPr lang="es-AR" dirty="0" smtClean="0"/>
              <a:t>.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943225" cy="1552575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3131279" cy="25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5" y="2824956"/>
            <a:ext cx="3895725" cy="1171575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0"/>
          </a:xfrm>
        </p:spPr>
        <p:txBody>
          <a:bodyPr>
            <a:normAutofit fontScale="90000"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support.microsoft.com/es-es/office/elegir-la-vista-adecuada-para-una-tarea-en-powerpoint-21332d8d-adbc-4717-a2c6-e25a697b40e9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9120"/>
            <a:ext cx="3528392" cy="19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04992"/>
          </a:xfrm>
        </p:spPr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116632"/>
            <a:ext cx="8240592" cy="6624736"/>
          </a:xfrm>
        </p:spPr>
        <p:txBody>
          <a:bodyPr/>
          <a:lstStyle/>
          <a:p>
            <a:r>
              <a:rPr lang="es-AR" dirty="0"/>
              <a:t>e) La transición de diapositivas es el efecto visual que se reproduce al pasar de una diapositiva a la siguiente durante una presentación. Puede controlar la velocidad, agregar sonido y personalizar las propiedades de los efectos de transición</a:t>
            </a:r>
            <a:r>
              <a:rPr lang="es-AR" dirty="0" smtClean="0"/>
              <a:t>.</a:t>
            </a:r>
          </a:p>
          <a:p>
            <a:r>
              <a:rPr lang="es-AR" dirty="0"/>
              <a:t>La animación puede ayudar a que una PowerPoint presentación sea más dinámica y ayudar a que la información sea más memorable. Los tipos más comunes de efectos de animación incluyen entradas y salidas. También puede agregar sonido para aumentar la intensidad de los efectos de animación</a:t>
            </a:r>
            <a:r>
              <a:rPr lang="es-AR" dirty="0" smtClean="0"/>
              <a:t>.</a:t>
            </a:r>
          </a:p>
          <a:p>
            <a:r>
              <a:rPr lang="es-AR" dirty="0">
                <a:hlinkClick r:id="rId2"/>
              </a:rPr>
              <a:t>https://</a:t>
            </a:r>
            <a:r>
              <a:rPr lang="es-AR" dirty="0" smtClean="0">
                <a:hlinkClick r:id="rId2"/>
              </a:rPr>
              <a:t>support.microsoft.com/es-es/office/conceptos-b%C3%A1sicos-de-animaci%C3%B3n-para-una-presentaci%C3%B3n-4fbc7d35-3548-431a-a871-709945f9352c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36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6875"/>
            <a:ext cx="7620000" cy="428625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</TotalTime>
  <Words>326</Words>
  <Application>Microsoft Office PowerPoint</Application>
  <PresentationFormat>Presentación en pantalla (4:3)</PresentationFormat>
  <Paragraphs>67</Paragraphs>
  <Slides>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Papel</vt:lpstr>
      <vt:lpstr>      COLEGIO DEL PRADO  Laboratorio de Informatica</vt:lpstr>
      <vt:lpstr>Presentación de PowerPoint</vt:lpstr>
      <vt:lpstr>Presentación de PowerPoint</vt:lpstr>
      <vt:lpstr>               </vt:lpstr>
      <vt:lpstr> </vt:lpstr>
      <vt:lpstr>Presentación de PowerPoint</vt:lpstr>
      <vt:lpstr>https://support.microsoft.com/es-es/office/elegir-la-vista-adecuada-para-una-tarea-en-powerpoint-21332d8d-adbc-4717-a2c6-e25a697b40e9    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DEL PRADO LABORATORIO DE INFORMATICA</dc:title>
  <dc:creator>Secundaria</dc:creator>
  <cp:lastModifiedBy>Secundaria</cp:lastModifiedBy>
  <cp:revision>29</cp:revision>
  <dcterms:created xsi:type="dcterms:W3CDTF">2023-10-09T19:20:46Z</dcterms:created>
  <dcterms:modified xsi:type="dcterms:W3CDTF">2023-10-23T19:42:09Z</dcterms:modified>
</cp:coreProperties>
</file>