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3" r:id="rId8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87" d="100"/>
          <a:sy n="87" d="100"/>
        </p:scale>
        <p:origin x="-8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4D07A1-F217-46B9-8EA4-C271D2646251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39E271-2190-4FD1-91C6-7E8B9A13C892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.hubspot.es/marketing/que-es-powerpoint#:~:text=PowerPoint%20es%20un%20software%20desarrollado,texto%20y%20animaci%C3%B3n%20en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q=tipo+de+vistas+explique+cada+una+powerpoint&amp;oq=tipo+de+vistas+explique+cada+una+&amp;aqs=chrome.2.69i57j33i160l2j33i22i29i30.12631j1j7&amp;sourceid=chrome&amp;i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m/search?q=caracteristica+mas+importante+nombrelas+powerpoint&amp;oq=caracteristica+mas+importante+nombrelas+power&amp;aqs=chrome.1.69i57j33i10i160l3.18523j0j7&amp;sourceid=chrome&amp;i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search?q=elementodde+pawor+point+funciones+para+cumplir+cada+elemento&amp;oq=elementodde+pawor+point+funciones+para++cumplir+cada+elemento&amp;gs_lcrp=EgZjaHJvbWUyBggAEEUYOdIBCTMwOTYzajBqN6gCALACAA&amp;sourceid=chrome&amp;i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search?q=animacion+y+trancision+explique+cada+una&amp;oq=animacion+y+trancision+explique+cada+una&amp;gs_lcrp=EgZjaHJvbWUyBggAEEUYOTIJCAEQIRgKGKAB0gEJMjA5MzdqMGo3qAIAsAIA&amp;sourceid=chrome&amp;i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5209" y="2859782"/>
            <a:ext cx="8305800" cy="857250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403112"/>
            <a:ext cx="8305800" cy="1485900"/>
          </a:xfrm>
        </p:spPr>
        <p:txBody>
          <a:bodyPr/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Colegio Del Prado</a:t>
            </a:r>
            <a:br>
              <a:rPr lang="es-MX" dirty="0" smtClean="0"/>
            </a:br>
            <a:r>
              <a:rPr lang="es-MX" dirty="0" smtClean="0"/>
              <a:t>Laboratorio de Informática</a:t>
            </a:r>
            <a:br>
              <a:rPr lang="es-MX" dirty="0" smtClean="0"/>
            </a:br>
            <a:r>
              <a:rPr lang="es-MX" dirty="0" smtClean="0"/>
              <a:t>Docente: Andrea Gómez</a:t>
            </a:r>
            <a:br>
              <a:rPr lang="es-MX" dirty="0" smtClean="0"/>
            </a:br>
            <a:r>
              <a:rPr lang="es-MX" dirty="0" smtClean="0"/>
              <a:t>Xavier Verón</a:t>
            </a:r>
            <a:br>
              <a:rPr lang="es-MX" dirty="0" smtClean="0"/>
            </a:br>
            <a:r>
              <a:rPr lang="es-MX" dirty="0" smtClean="0"/>
              <a:t>1ª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44304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Y2meta.app - 05 - YSY A - FULL ICE (PROD. ORODEMBOW) (128 kbps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27440" y="3507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43000"/>
            <a:ext cx="8219256" cy="294091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a</a:t>
            </a:r>
            <a:r>
              <a:rPr lang="es-MX" dirty="0" smtClean="0"/>
              <a:t>) </a:t>
            </a:r>
            <a:r>
              <a:rPr lang="es-MX" dirty="0"/>
              <a:t>Una diapositiva en PowerPoint es cada una de las hojas digitales que forman una presentación en los que se pueden agregar texto, imágenes, fotografías, videos, gráficos, </a:t>
            </a:r>
            <a:r>
              <a:rPr lang="es-MX" dirty="0" err="1"/>
              <a:t>gifs</a:t>
            </a:r>
            <a:r>
              <a:rPr lang="es-MX" dirty="0"/>
              <a:t> </a:t>
            </a:r>
            <a:r>
              <a:rPr lang="es-MX" dirty="0" smtClean="0"/>
              <a:t>animados</a:t>
            </a:r>
          </a:p>
          <a:p>
            <a:r>
              <a:rPr lang="es-MX" dirty="0">
                <a:hlinkClick r:id="rId2"/>
              </a:rPr>
              <a:t>https://blog.hubspot.es/marketing/que-es-powerpoint#:~:</a:t>
            </a:r>
            <a:r>
              <a:rPr lang="es-MX" dirty="0" smtClean="0">
                <a:hlinkClick r:id="rId2"/>
              </a:rPr>
              <a:t>text=PowerPoint%20es%20un%20software%20desarrollado,texto%20y%20animaci%C3%B3n%20en%20diapositivas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92546"/>
            <a:ext cx="8229600" cy="9144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Define </a:t>
            </a:r>
            <a:r>
              <a:rPr lang="es-MX" sz="3200" dirty="0" err="1" smtClean="0"/>
              <a:t>Power</a:t>
            </a:r>
            <a:r>
              <a:rPr lang="es-MX" sz="3200" dirty="0" smtClean="0"/>
              <a:t> </a:t>
            </a:r>
            <a:r>
              <a:rPr lang="es-MX" sz="3200" dirty="0" err="1"/>
              <a:t>P</a:t>
            </a:r>
            <a:r>
              <a:rPr lang="es-MX" sz="3200" dirty="0" err="1" smtClean="0"/>
              <a:t>oin</a:t>
            </a:r>
            <a:r>
              <a:rPr lang="es-MX" sz="3200" dirty="0" smtClean="0"/>
              <a:t> y su utilidad</a:t>
            </a:r>
            <a:endParaRPr lang="es-A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9862"/>
            <a:ext cx="2448272" cy="11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5091"/>
            <a:ext cx="2340471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D) Diferentes tipos de vista de </a:t>
            </a:r>
            <a:r>
              <a:rPr lang="es-MX" sz="2000" dirty="0" err="1"/>
              <a:t>Powerpoint</a:t>
            </a:r>
            <a:endParaRPr lang="es-MX" sz="2000" dirty="0"/>
          </a:p>
          <a:p>
            <a:r>
              <a:rPr lang="es-MX" sz="2000" dirty="0"/>
              <a:t>Las vistas de PowerPoint que puede usar para editar, imprimir y mostrar la presentación son las siguientes: Vista normal. Vista Clasificador de diapositivas. Vista Página de notas Vista isométrica. ...</a:t>
            </a:r>
          </a:p>
          <a:p>
            <a:r>
              <a:rPr lang="es-MX" sz="2000" dirty="0" smtClean="0">
                <a:hlinkClick r:id="rId2"/>
              </a:rPr>
              <a:t>https</a:t>
            </a:r>
            <a:r>
              <a:rPr lang="es-MX" sz="2000" dirty="0">
                <a:hlinkClick r:id="rId2"/>
              </a:rPr>
              <a:t>://www.google.com/search?q=tipo+de+vistas+explique+cada+una+powerpoint&amp;oq=tipo+de+vistas+explique+cada+una+&amp;</a:t>
            </a:r>
            <a:r>
              <a:rPr lang="es-MX" sz="2000" dirty="0" smtClean="0">
                <a:hlinkClick r:id="rId2"/>
              </a:rPr>
              <a:t>aqs=chrome.2.69i57j33i160l2j33i22i29i30.12631j1j7&amp;sourceid=chrome&amp;ie=UTF-8</a:t>
            </a:r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Tipo  de vistas explique cada una</a:t>
            </a:r>
            <a:endParaRPr lang="es-A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8" y="3579862"/>
            <a:ext cx="281295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510"/>
            <a:ext cx="206997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B) Dicha aplicación tiene como principal característica la creación de presentaciones que podemos utilizar como apoyo en nuestras clases, además de que permite diseñar otro tipo de materiales como crear y editar fotografías o hacer tablas y diagramas, entre otros.</a:t>
            </a:r>
            <a:endParaRPr lang="es-MX" dirty="0" smtClean="0"/>
          </a:p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www.google.com/search?q=caracteristica+mas+importante+nombrelas+powerpoint&amp;oq=caracteristica+mas+importante+nombrelas+power&amp;aqs=chrome.1.69i57j33i10i160l3.18523j0j7&amp;sourceid=chrome&amp;ie=UTF-8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Caracteristica</a:t>
            </a:r>
            <a:r>
              <a:rPr lang="es-MX" dirty="0" smtClean="0"/>
              <a:t> mas importante </a:t>
            </a:r>
            <a:r>
              <a:rPr lang="es-MX" dirty="0" err="1" smtClean="0"/>
              <a:t>nombrelas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02" y="4155926"/>
            <a:ext cx="1813719" cy="8626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55926"/>
            <a:ext cx="1463824" cy="7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8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000" dirty="0"/>
              <a:t>C) Inicio. ...</a:t>
            </a:r>
          </a:p>
          <a:p>
            <a:r>
              <a:rPr lang="es-MX" sz="2000" dirty="0"/>
              <a:t>Insertar. ...</a:t>
            </a:r>
          </a:p>
          <a:p>
            <a:r>
              <a:rPr lang="es-MX" sz="2000" dirty="0"/>
              <a:t>Diseño. ...</a:t>
            </a:r>
          </a:p>
          <a:p>
            <a:r>
              <a:rPr lang="es-MX" sz="2000" dirty="0"/>
              <a:t>Transiciones. ...</a:t>
            </a:r>
          </a:p>
          <a:p>
            <a:r>
              <a:rPr lang="es-MX" sz="2000" dirty="0"/>
              <a:t>Animaciones. ...</a:t>
            </a:r>
          </a:p>
          <a:p>
            <a:r>
              <a:rPr lang="es-MX" sz="2000" dirty="0"/>
              <a:t>Presentación de diapositivas. ...</a:t>
            </a:r>
          </a:p>
          <a:p>
            <a:r>
              <a:rPr lang="es-MX" sz="2000" dirty="0"/>
              <a:t>Revisar. ...</a:t>
            </a:r>
          </a:p>
          <a:p>
            <a:r>
              <a:rPr lang="es-MX" sz="2000" dirty="0"/>
              <a:t>Vista. </a:t>
            </a:r>
            <a:r>
              <a:rPr lang="es-MX" sz="2000" dirty="0">
                <a:hlinkClick r:id="rId2"/>
              </a:rPr>
              <a:t>https://www.google.com/search?q=elementodde+pawor+point+funciones+para+cumplir+cada+elemento&amp;oq=elementodde+pawor+point+funciones+para++</a:t>
            </a:r>
            <a:r>
              <a:rPr lang="es-MX" sz="2000" dirty="0" smtClean="0">
                <a:hlinkClick r:id="rId2"/>
              </a:rPr>
              <a:t>cumplir+cada+elemento&amp;gs_lcrp=EgZjaHJvbWUyBggAEEUYOdIBCTMwOTYzajBqN6gCALACAA&amp;sourceid=chrome&amp;ie=UTF-8</a:t>
            </a:r>
            <a:endParaRPr lang="es-MX" sz="2000" dirty="0" smtClean="0"/>
          </a:p>
          <a:p>
            <a:endParaRPr lang="es-AR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elemento  de </a:t>
            </a:r>
            <a:r>
              <a:rPr lang="es-MX" sz="2000" dirty="0" err="1" smtClean="0"/>
              <a:t>pawor</a:t>
            </a:r>
            <a:r>
              <a:rPr lang="es-MX" sz="2000" dirty="0" smtClean="0"/>
              <a:t> </a:t>
            </a:r>
            <a:r>
              <a:rPr lang="es-MX" sz="2000" dirty="0" err="1" smtClean="0"/>
              <a:t>point</a:t>
            </a:r>
            <a:r>
              <a:rPr lang="es-MX" sz="2000" dirty="0" smtClean="0"/>
              <a:t> funciones que cumplir cada elemento </a:t>
            </a:r>
            <a:endParaRPr lang="es-A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958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25" y="1347614"/>
            <a:ext cx="1857375" cy="14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Una animación es un efecto especial que se aplica a un solo elemento de una diapositiva, como texto, forma, imagen, etc. Una transición es el efecto especial que se produce al salir de una diapositiva y pasar a la siguiente durante una </a:t>
            </a:r>
            <a:r>
              <a:rPr lang="es-MX" dirty="0" smtClean="0"/>
              <a:t>presentación</a:t>
            </a:r>
          </a:p>
          <a:p>
            <a:pPr marL="0" indent="0">
              <a:buNone/>
            </a:pP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www.google.com/search?q=animacion+y+trancision+explique+cada+una&amp;oq=animacion+y+trancision+explique+cada+una&amp;gs_lcrp=EgZjaHJvbWUyBggAEEUYOTIJCAEQIRgKGKAB0gEJMjA5MzdqMGo3qAIAsAIA&amp;sourceid=chrome&amp;ie=UTF-8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e) </a:t>
            </a:r>
            <a:r>
              <a:rPr lang="es-MX" sz="2000" dirty="0" err="1" smtClean="0"/>
              <a:t>Animacion</a:t>
            </a:r>
            <a:r>
              <a:rPr lang="es-MX" sz="2000" dirty="0" smtClean="0"/>
              <a:t> y </a:t>
            </a:r>
            <a:r>
              <a:rPr lang="es-MX" sz="2000" dirty="0" err="1" smtClean="0"/>
              <a:t>trancision</a:t>
            </a:r>
            <a:r>
              <a:rPr lang="es-MX" sz="2000" dirty="0" smtClean="0"/>
              <a:t>  explique cada una</a:t>
            </a:r>
            <a:endParaRPr lang="es-A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3243"/>
            <a:ext cx="1985963" cy="10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26" y="3939902"/>
            <a:ext cx="2038375" cy="9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251</Words>
  <Application>Microsoft Office PowerPoint</Application>
  <PresentationFormat>Presentación en pantalla (16:9)</PresentationFormat>
  <Paragraphs>74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  Colegio Del Prado Laboratorio de Informática Docente: Andrea Gómez Xavier Verón 1ª</vt:lpstr>
      <vt:lpstr>Presentación de PowerPoint</vt:lpstr>
      <vt:lpstr>Define Power Poin y su utilidad</vt:lpstr>
      <vt:lpstr>Tipo  de vistas explique cada una</vt:lpstr>
      <vt:lpstr>Caracteristica mas importante nombrelas</vt:lpstr>
      <vt:lpstr>elemento  de pawor point funciones que cumplir cada elemento </vt:lpstr>
      <vt:lpstr>e) Animacion y trancision  explique cada una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 Laboratorio Informatica Docente: Andres Gomez Xavier veron 1A</dc:title>
  <dc:creator>Secundaria</dc:creator>
  <cp:lastModifiedBy>Secundaria</cp:lastModifiedBy>
  <cp:revision>20</cp:revision>
  <dcterms:created xsi:type="dcterms:W3CDTF">2023-10-09T19:21:30Z</dcterms:created>
  <dcterms:modified xsi:type="dcterms:W3CDTF">2023-10-23T19:40:19Z</dcterms:modified>
</cp:coreProperties>
</file>