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mp3"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3"/>
  </p:notesMasterIdLst>
  <p:sldIdLst>
    <p:sldId id="256" r:id="rId2"/>
    <p:sldId id="257" r:id="rId3"/>
    <p:sldId id="258" r:id="rId4"/>
    <p:sldId id="259" r:id="rId5"/>
    <p:sldId id="260" r:id="rId6"/>
    <p:sldId id="261" r:id="rId7"/>
    <p:sldId id="262" r:id="rId8"/>
    <p:sldId id="263" r:id="rId9"/>
    <p:sldId id="265" r:id="rId10"/>
    <p:sldId id="264" r:id="rId11"/>
    <p:sldId id="266"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DD3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382" autoAdjust="0"/>
    <p:restoredTop sz="86380" autoAdjust="0"/>
  </p:normalViewPr>
  <p:slideViewPr>
    <p:cSldViewPr>
      <p:cViewPr varScale="1">
        <p:scale>
          <a:sx n="73" d="100"/>
          <a:sy n="73" d="100"/>
        </p:scale>
        <p:origin x="-1182" y="-102"/>
      </p:cViewPr>
      <p:guideLst>
        <p:guide orient="horz" pos="2160"/>
        <p:guide pos="2880"/>
      </p:guideLst>
    </p:cSldViewPr>
  </p:slideViewPr>
  <p:outlineViewPr>
    <p:cViewPr>
      <p:scale>
        <a:sx n="33" d="100"/>
        <a:sy n="33" d="100"/>
      </p:scale>
      <p:origin x="0" y="1730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0A7DBB-5DA4-4CD6-8223-6AD458E2DFB2}" type="datetimeFigureOut">
              <a:rPr lang="es-ES" smtClean="0"/>
              <a:pPr/>
              <a:t>23/10/2023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A4248-28F8-464C-B8D9-CC421A09894D}" type="slidenum">
              <a:rPr lang="es-ES" smtClean="0"/>
              <a:pPr/>
              <a:t>‹Nº›</a:t>
            </a:fld>
            <a:endParaRPr lang="es-ES"/>
          </a:p>
        </p:txBody>
      </p:sp>
    </p:spTree>
    <p:extLst>
      <p:ext uri="{BB962C8B-B14F-4D97-AF65-F5344CB8AC3E}">
        <p14:creationId xmlns:p14="http://schemas.microsoft.com/office/powerpoint/2010/main" xmlns="" val="424981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56A4248-28F8-464C-B8D9-CC421A09894D}" type="slidenum">
              <a:rPr lang="es-ES" smtClean="0"/>
              <a:pPr/>
              <a:t>1</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7A847CFC-816F-41D0-AAC0-9BF4FEBC753E}" type="datetimeFigureOut">
              <a:rPr lang="es-ES" smtClean="0"/>
              <a:pPr/>
              <a:t>23/10/2023</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23/10/2023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23/10/2023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7A847CFC-816F-41D0-AAC0-9BF4FEBC753E}" type="datetimeFigureOut">
              <a:rPr lang="es-ES" smtClean="0"/>
              <a:pPr/>
              <a:t>23/10/2023</a:t>
            </a:fld>
            <a:endParaRPr lang="es-ES"/>
          </a:p>
        </p:txBody>
      </p:sp>
      <p:sp>
        <p:nvSpPr>
          <p:cNvPr id="9" name="8 Marcador de número de diapositiva"/>
          <p:cNvSpPr>
            <a:spLocks noGrp="1"/>
          </p:cNvSpPr>
          <p:nvPr>
            <p:ph type="sldNum" sz="quarter" idx="15"/>
          </p:nvPr>
        </p:nvSpPr>
        <p:spPr/>
        <p:txBody>
          <a:bodyPr rtlCol="0"/>
          <a:lstStyle/>
          <a:p>
            <a:fld id="{132FADFE-3B8F-471C-ABF0-DBC7717ECBBC}"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7A847CFC-816F-41D0-AAC0-9BF4FEBC753E}" type="datetimeFigureOut">
              <a:rPr lang="es-ES" smtClean="0"/>
              <a:pPr/>
              <a:t>23/10/2023</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132FADFE-3B8F-471C-ABF0-DBC7717ECBB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23/10/2023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7A847CFC-816F-41D0-AAC0-9BF4FEBC753E}" type="datetimeFigureOut">
              <a:rPr lang="es-ES" smtClean="0"/>
              <a:pPr/>
              <a:t>23/10/2023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7A847CFC-816F-41D0-AAC0-9BF4FEBC753E}" type="datetimeFigureOut">
              <a:rPr lang="es-ES" smtClean="0"/>
              <a:pPr/>
              <a:t>23/10/2023</a:t>
            </a:fld>
            <a:endParaRPr lang="es-ES"/>
          </a:p>
        </p:txBody>
      </p:sp>
      <p:sp>
        <p:nvSpPr>
          <p:cNvPr id="7" name="6 Marcador de número de diapositiva"/>
          <p:cNvSpPr>
            <a:spLocks noGrp="1"/>
          </p:cNvSpPr>
          <p:nvPr>
            <p:ph type="sldNum" sz="quarter" idx="11"/>
          </p:nvPr>
        </p:nvSpPr>
        <p:spPr/>
        <p:txBody>
          <a:bodyPr rtlCol="0"/>
          <a:lstStyle/>
          <a:p>
            <a:fld id="{132FADFE-3B8F-471C-ABF0-DBC7717ECBBC}"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23/10/2023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7A847CFC-816F-41D0-AAC0-9BF4FEBC753E}" type="datetimeFigureOut">
              <a:rPr lang="es-ES" smtClean="0"/>
              <a:pPr/>
              <a:t>23/10/2023</a:t>
            </a:fld>
            <a:endParaRPr lang="es-ES"/>
          </a:p>
        </p:txBody>
      </p:sp>
      <p:sp>
        <p:nvSpPr>
          <p:cNvPr id="22" name="21 Marcador de número de diapositiva"/>
          <p:cNvSpPr>
            <a:spLocks noGrp="1"/>
          </p:cNvSpPr>
          <p:nvPr>
            <p:ph type="sldNum" sz="quarter" idx="15"/>
          </p:nvPr>
        </p:nvSpPr>
        <p:spPr/>
        <p:txBody>
          <a:bodyPr rtlCol="0"/>
          <a:lstStyle/>
          <a:p>
            <a:fld id="{132FADFE-3B8F-471C-ABF0-DBC7717ECBBC}"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7A847CFC-816F-41D0-AAC0-9BF4FEBC753E}" type="datetimeFigureOut">
              <a:rPr lang="es-ES" smtClean="0"/>
              <a:pPr/>
              <a:t>23/10/2023</a:t>
            </a:fld>
            <a:endParaRPr lang="es-ES"/>
          </a:p>
        </p:txBody>
      </p:sp>
      <p:sp>
        <p:nvSpPr>
          <p:cNvPr id="18" name="17 Marcador de número de diapositiva"/>
          <p:cNvSpPr>
            <a:spLocks noGrp="1"/>
          </p:cNvSpPr>
          <p:nvPr>
            <p:ph type="sldNum" sz="quarter" idx="11"/>
          </p:nvPr>
        </p:nvSpPr>
        <p:spPr/>
        <p:txBody>
          <a:bodyPr rtlCol="0"/>
          <a:lstStyle/>
          <a:p>
            <a:fld id="{132FADFE-3B8F-471C-ABF0-DBC7717ECBBC}"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A847CFC-816F-41D0-AAC0-9BF4FEBC753E}" type="datetimeFigureOut">
              <a:rPr lang="es-ES" smtClean="0"/>
              <a:pPr/>
              <a:t>23/10/2023</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dissolve/>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oogle.com.ar/search?q=Animaci%C3%B3n+y+transici%C3%B3n+explique+cada+una.&amp;sca_esv=572280770&amp;hl=es&amp;tbm=isch&amp;source=lnms&amp;sa=X&amp;ved=2ahUKEwis1fCahuyBAxUcpJUCHaVCD0cQ0pQJegQIBRAE&amp;biw=1042&amp;bih=522&amp;dpr=1" TargetMode="Externa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ar/search?q=definicion+de+power+point&amp;source=lmns&amp;bih=612&amp;biw=1366&amp;hl=es&amp;sa=X&amp;ved=2ahUKEwimv4mX3OmBAxVFM7kGHTBTDv8Q0pQJKAB6BAgBEAI" TargetMode="Externa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2" Type="http://schemas.openxmlformats.org/officeDocument/2006/relationships/hyperlink" Target="https://www.google.com.ar/search?q=caracteristicas+de+power+point&amp;source=lmns&amp;bih=555&amp;biw=1366&amp;hl=es&amp;sa=X&amp;ved=2ahUKEwjyu_i34OmBAxWEJLkGHTmMBYkQ0pQJKAB6BAgBEAI"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ar/search?sca_esv=572280770&amp;q=Elementos+y+funciones+de+powerpoint&amp;spell=1&amp;sa=X&amp;ved=2ahUKEwir0qqQheyBAxWCJbkGHV5EAa0QBSgAegQIChAB&amp;biw=1042&amp;bih=579&amp;dpr=1"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 dirty="0" smtClean="0"/>
              <a:t>Colegio del prado</a:t>
            </a:r>
            <a:br>
              <a:rPr lang="es-ES" dirty="0" smtClean="0"/>
            </a:br>
            <a:r>
              <a:rPr lang="es-ES" dirty="0" smtClean="0"/>
              <a:t>POWER POINT</a:t>
            </a:r>
            <a:endParaRPr lang="es-ES" dirty="0"/>
          </a:p>
        </p:txBody>
      </p:sp>
      <p:sp>
        <p:nvSpPr>
          <p:cNvPr id="3" name="2 Subtítulo"/>
          <p:cNvSpPr>
            <a:spLocks noGrp="1"/>
          </p:cNvSpPr>
          <p:nvPr>
            <p:ph type="subTitle" idx="1"/>
          </p:nvPr>
        </p:nvSpPr>
        <p:spPr/>
        <p:txBody>
          <a:bodyPr/>
          <a:lstStyle/>
          <a:p>
            <a:r>
              <a:rPr lang="es-ES" dirty="0" smtClean="0"/>
              <a:t>Benjamín Sánchez</a:t>
            </a:r>
          </a:p>
          <a:p>
            <a:r>
              <a:rPr lang="es-ES" dirty="0" smtClean="0"/>
              <a:t>Curso:1ª </a:t>
            </a:r>
          </a:p>
          <a:p>
            <a:r>
              <a:rPr lang="es-ES" dirty="0" smtClean="0"/>
              <a:t>Profe : Andrea Gómez </a:t>
            </a:r>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a:p>
        </p:txBody>
      </p:sp>
      <p:pic>
        <p:nvPicPr>
          <p:cNvPr id="4" name="3 Imagen" descr="descarga.jpg"/>
          <p:cNvPicPr>
            <a:picLocks noChangeAspect="1"/>
          </p:cNvPicPr>
          <p:nvPr/>
        </p:nvPicPr>
        <p:blipFill>
          <a:blip r:embed="rId4"/>
          <a:stretch>
            <a:fillRect/>
          </a:stretch>
        </p:blipFill>
        <p:spPr>
          <a:xfrm>
            <a:off x="6500826" y="4429132"/>
            <a:ext cx="2143125" cy="2143125"/>
          </a:xfrm>
          <a:prstGeom prst="rect">
            <a:avLst/>
          </a:prstGeom>
        </p:spPr>
      </p:pic>
      <p:pic>
        <p:nvPicPr>
          <p:cNvPr id="5" name="4 Imagen" descr="descarga (2).png"/>
          <p:cNvPicPr>
            <a:picLocks noChangeAspect="1"/>
          </p:cNvPicPr>
          <p:nvPr/>
        </p:nvPicPr>
        <p:blipFill>
          <a:blip r:embed="rId5"/>
          <a:stretch>
            <a:fillRect/>
          </a:stretch>
        </p:blipFill>
        <p:spPr>
          <a:xfrm>
            <a:off x="0" y="0"/>
            <a:ext cx="9144000" cy="3851895"/>
          </a:xfrm>
          <a:prstGeom prst="rect">
            <a:avLst/>
          </a:prstGeom>
        </p:spPr>
      </p:pic>
      <p:pic>
        <p:nvPicPr>
          <p:cNvPr id="6" name="Y2meta.app - Fruto (128 kbps).mp3">
            <a:hlinkClick r:id="" action="ppaction://media"/>
          </p:cNvPr>
          <p:cNvPicPr>
            <a:picLocks noChangeAspect="1"/>
          </p:cNvPicPr>
          <p:nvPr>
            <a:videoFile r:link="rId1"/>
            <p:extLst>
              <p:ext uri="{DAA4B4D4-6D71-4841-9C94-3DE7FCFB9230}">
                <p14:media xmlns:p14="http://schemas.microsoft.com/office/powerpoint/2010/main" xmlns="" r:embed="rId6"/>
              </p:ext>
            </p:extLst>
          </p:nvPr>
        </p:nvPicPr>
        <p:blipFill>
          <a:blip r:embed="rId7" cstate="print"/>
          <a:stretch>
            <a:fillRect/>
          </a:stretch>
        </p:blipFill>
        <p:spPr>
          <a:xfrm>
            <a:off x="7956376" y="155104"/>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7" fill="hold" display="0">
                  <p:stCondLst>
                    <p:cond delay="indefinite"/>
                  </p:stCondLst>
                  <p:endCondLst>
                    <p:cond evt="onStopAudio" delay="0">
                      <p:tgtEl>
                        <p:sldTgt/>
                      </p:tgtEl>
                    </p:cond>
                  </p:endCondLst>
                </p:cTn>
                <p:tgtEl>
                  <p:spTgt spid="6"/>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smtClean="0"/>
              <a:t>E) Animación y transición explique cada una.</a:t>
            </a:r>
            <a:br>
              <a:rPr lang="es-ES" dirty="0" smtClean="0"/>
            </a:br>
            <a:r>
              <a:rPr lang="es-ES" sz="1800" dirty="0" smtClean="0"/>
              <a:t>Una animación</a:t>
            </a:r>
            <a:r>
              <a:rPr lang="es-ES" sz="1800" b="0" dirty="0" smtClean="0"/>
              <a:t> es un efecto especial que se aplica a un solo elemento de una diapositiva, como texto, forma, imagen, etc. Una transición es el efecto especial que se produce al salir de una diapositiva y pasar a la siguiente durante una presentación.</a:t>
            </a:r>
            <a:br>
              <a:rPr lang="es-ES" sz="1800" b="0" dirty="0" smtClean="0"/>
            </a:br>
            <a:r>
              <a:rPr lang="es-ES" sz="1800" dirty="0" smtClean="0"/>
              <a:t>La transición </a:t>
            </a:r>
            <a:r>
              <a:rPr lang="es-ES" sz="1800" b="0" dirty="0" smtClean="0"/>
              <a:t>de diapositivas es el efecto visual que se reproduce al pasar de una diapositiva a la siguiente durante una presentación. </a:t>
            </a:r>
            <a:br>
              <a:rPr lang="es-ES" sz="1800" b="0" dirty="0" smtClean="0"/>
            </a:br>
            <a:endParaRPr lang="es-ES" sz="1800" dirty="0"/>
          </a:p>
        </p:txBody>
      </p:sp>
      <p:sp>
        <p:nvSpPr>
          <p:cNvPr id="3" name="2 Subtítulo"/>
          <p:cNvSpPr>
            <a:spLocks noGrp="1"/>
          </p:cNvSpPr>
          <p:nvPr>
            <p:ph type="subTitle" idx="1"/>
          </p:nvPr>
        </p:nvSpPr>
        <p:spPr>
          <a:xfrm>
            <a:off x="2357422" y="5000636"/>
            <a:ext cx="6172200" cy="1371600"/>
          </a:xfrm>
        </p:spPr>
        <p:txBody>
          <a:bodyPr>
            <a:normAutofit/>
          </a:bodyPr>
          <a:lstStyle/>
          <a:p>
            <a:r>
              <a:rPr lang="es-ES" sz="1200" dirty="0" smtClean="0">
                <a:hlinkClick r:id="rId2"/>
              </a:rPr>
              <a:t>https://www.google.com.ar/search?q=Animaci%C3%B3n+y+transici%C3%B3n+explique+cada+una.&amp;sca_esv=572280770&amp;hl=es&amp;tbm=isch&amp;source=lnms&amp;sa=X&amp;ved=2ahUKEwis1fCahuyBAxUcpJUCHaVCD0cQ0pQJegQIBRAE&amp;biw=1042&amp;bih=522&amp;dpr=1</a:t>
            </a:r>
            <a:endParaRPr lang="es-ES" sz="1200" dirty="0" smtClean="0"/>
          </a:p>
          <a:p>
            <a:endParaRPr lang="es-ES" dirty="0"/>
          </a:p>
        </p:txBody>
      </p:sp>
      <p:pic>
        <p:nvPicPr>
          <p:cNvPr id="4" name="3 Imagen" descr="descarga (1).png"/>
          <p:cNvPicPr>
            <a:picLocks noChangeAspect="1"/>
          </p:cNvPicPr>
          <p:nvPr/>
        </p:nvPicPr>
        <p:blipFill>
          <a:blip r:embed="rId3"/>
          <a:stretch>
            <a:fillRect/>
          </a:stretch>
        </p:blipFill>
        <p:spPr>
          <a:xfrm>
            <a:off x="4929190" y="5643578"/>
            <a:ext cx="1714512" cy="1068551"/>
          </a:xfrm>
          <a:prstGeom prst="rect">
            <a:avLst/>
          </a:prstGeom>
        </p:spPr>
      </p:pic>
      <p:pic>
        <p:nvPicPr>
          <p:cNvPr id="1026" name="Picture 2" descr="Dance Dancing GIF by Angry Birds"/>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2339752" y="-15074"/>
            <a:ext cx="1905000" cy="1905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0"/>
            <a:ext cx="9144000" cy="6858000"/>
          </a:xfrm>
        </p:spPr>
        <p:txBody>
          <a:bodyPr>
            <a:normAutofit/>
          </a:bodyPr>
          <a:lstStyle/>
          <a:p>
            <a:r>
              <a:rPr lang="es-ES" dirty="0" smtClean="0"/>
              <a:t/>
            </a:r>
            <a:br>
              <a:rPr lang="es-ES" dirty="0" smtClean="0"/>
            </a:br>
            <a:r>
              <a:rPr lang="es-ES" smtClean="0"/>
              <a:t>     </a:t>
            </a:r>
            <a:r>
              <a:rPr lang="es-ES" sz="5300" smtClean="0">
                <a:solidFill>
                  <a:srgbClr val="6EDD37"/>
                </a:solidFill>
              </a:rPr>
              <a:t>PROFE </a:t>
            </a:r>
            <a:r>
              <a:rPr lang="es-ES" sz="5300" dirty="0" smtClean="0">
                <a:solidFill>
                  <a:srgbClr val="6EDD37"/>
                </a:solidFill>
              </a:rPr>
              <a:t>ARRIBA </a:t>
            </a:r>
            <a:r>
              <a:rPr lang="es-ES" sz="5300" smtClean="0">
                <a:solidFill>
                  <a:srgbClr val="6EDD37"/>
                </a:solidFill>
              </a:rPr>
              <a:t>DE            7 </a:t>
            </a:r>
            <a:r>
              <a:rPr lang="es-ES" sz="5300" dirty="0" smtClean="0">
                <a:solidFill>
                  <a:srgbClr val="6EDD37"/>
                </a:solidFill>
              </a:rPr>
              <a:t>XFA =(</a:t>
            </a:r>
            <a:br>
              <a:rPr lang="es-ES" sz="5300" dirty="0" smtClean="0">
                <a:solidFill>
                  <a:srgbClr val="6EDD37"/>
                </a:solidFill>
              </a:rPr>
            </a:br>
            <a:r>
              <a:rPr lang="es-ES" dirty="0" smtClean="0">
                <a:solidFill>
                  <a:srgbClr val="6EDD37"/>
                </a:solidFill>
              </a:rPr>
              <a:t/>
            </a:r>
            <a:br>
              <a:rPr lang="es-ES" dirty="0" smtClean="0">
                <a:solidFill>
                  <a:srgbClr val="6EDD37"/>
                </a:solidFill>
              </a:rPr>
            </a:br>
            <a:r>
              <a:rPr lang="es-ES" dirty="0" smtClean="0">
                <a:solidFill>
                  <a:srgbClr val="6EDD37"/>
                </a:solidFill>
              </a:rPr>
              <a:t/>
            </a:r>
            <a:br>
              <a:rPr lang="es-ES" dirty="0" smtClean="0">
                <a:solidFill>
                  <a:srgbClr val="6EDD37"/>
                </a:solidFill>
              </a:rPr>
            </a:br>
            <a:r>
              <a:rPr lang="es-ES" dirty="0" smtClean="0"/>
              <a:t/>
            </a:r>
            <a:br>
              <a:rPr lang="es-ES" dirty="0" smtClean="0"/>
            </a:br>
            <a:r>
              <a:rPr lang="es-ES" smtClean="0"/>
              <a:t/>
            </a:r>
            <a:br>
              <a:rPr lang="es-ES" smtClean="0"/>
            </a:br>
            <a:r>
              <a:rPr lang="es-ES" sz="1300" smtClean="0"/>
              <a:t>  </a:t>
            </a:r>
            <a:r>
              <a:rPr lang="es-ES" sz="1300" dirty="0" smtClean="0"/>
              <a:t>DELE NO SEA MALA=(</a:t>
            </a:r>
            <a:br>
              <a:rPr lang="es-ES" sz="1300" dirty="0" smtClean="0"/>
            </a:br>
            <a:r>
              <a:rPr lang="es-ES" sz="1300" dirty="0" smtClean="0"/>
              <a:t/>
            </a:r>
            <a:br>
              <a:rPr lang="es-ES" sz="1300" dirty="0" smtClean="0"/>
            </a:br>
            <a:r>
              <a:rPr lang="es-ES" dirty="0" smtClean="0"/>
              <a:t/>
            </a:r>
            <a:br>
              <a:rPr lang="es-ES" dirty="0" smtClean="0"/>
            </a:br>
            <a:endParaRPr lang="es-ES" dirty="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pPr marL="342900" indent="-342900"/>
            <a:r>
              <a:rPr lang="es-ES" sz="1200" dirty="0" smtClean="0"/>
              <a:t>A) Definición de </a:t>
            </a:r>
            <a:r>
              <a:rPr lang="es-ES" sz="1200" dirty="0" err="1" smtClean="0"/>
              <a:t>power</a:t>
            </a:r>
            <a:r>
              <a:rPr lang="es-ES" sz="1200" dirty="0" smtClean="0"/>
              <a:t>  </a:t>
            </a:r>
            <a:r>
              <a:rPr lang="es-ES" sz="1200" dirty="0" err="1" smtClean="0"/>
              <a:t>point</a:t>
            </a:r>
            <a:r>
              <a:rPr lang="es-ES" sz="1200" dirty="0" smtClean="0"/>
              <a:t> y su utilidad</a:t>
            </a:r>
            <a:br>
              <a:rPr lang="es-ES" sz="1200" dirty="0" smtClean="0"/>
            </a:br>
            <a:r>
              <a:rPr lang="es-ES" sz="1200" b="0" dirty="0" smtClean="0">
                <a:solidFill>
                  <a:srgbClr val="4D5156"/>
                </a:solidFill>
                <a:latin typeface="Google Sans"/>
              </a:rPr>
              <a:t>Microsoft PowerPoint (PPT) </a:t>
            </a:r>
            <a:r>
              <a:rPr lang="es-ES" sz="1200" b="0" dirty="0" smtClean="0">
                <a:solidFill>
                  <a:srgbClr val="040C28"/>
                </a:solidFill>
                <a:latin typeface="Google Sans"/>
              </a:rPr>
              <a:t>es un software de ofimática diseñado para realizar presentación de diapositivas</a:t>
            </a:r>
            <a:r>
              <a:rPr lang="es-ES" sz="1200" b="0" dirty="0" smtClean="0">
                <a:solidFill>
                  <a:srgbClr val="4D5156"/>
                </a:solidFill>
                <a:latin typeface="Google Sans"/>
              </a:rPr>
              <a:t>. Fue creado a mediados de los años 80 y vendido en 1987 a Bill Gates, convirtiéndose en un producto estrella de la compañía Microsoft.</a:t>
            </a:r>
            <a:br>
              <a:rPr lang="es-ES" sz="1200" b="0" dirty="0" smtClean="0">
                <a:solidFill>
                  <a:srgbClr val="4D5156"/>
                </a:solidFill>
                <a:latin typeface="Google Sans"/>
              </a:rPr>
            </a:br>
            <a:r>
              <a:rPr lang="es-ES" sz="1200" dirty="0" smtClean="0">
                <a:hlinkClick r:id="rId2"/>
              </a:rPr>
              <a:t>https://www.google.com.ar/search?q=definicion+de+power+point&amp;source=lmns&amp;bih=612&amp;biw=1366&amp;hl=es&amp;sa=X&amp;ved=2ahUKEwimv4mX3OmBAxVFM7kGHTBTDv8Q0pQJKAB6BAgBEAI</a:t>
            </a:r>
            <a:r>
              <a:rPr lang="es-ES" sz="1200" dirty="0" smtClean="0"/>
              <a:t/>
            </a:r>
            <a:br>
              <a:rPr lang="es-ES" sz="1200" dirty="0" smtClean="0"/>
            </a:br>
            <a:endParaRPr lang="es-ES" sz="1200" dirty="0"/>
          </a:p>
        </p:txBody>
      </p:sp>
      <p:sp>
        <p:nvSpPr>
          <p:cNvPr id="3" name="2 Subtítulo"/>
          <p:cNvSpPr>
            <a:spLocks noGrp="1"/>
          </p:cNvSpPr>
          <p:nvPr>
            <p:ph type="subTitle" idx="1"/>
          </p:nvPr>
        </p:nvSpPr>
        <p:spPr/>
        <p:txBody>
          <a:bodyPr>
            <a:noAutofit/>
          </a:bodyPr>
          <a:lstStyle/>
          <a:p>
            <a:pPr marL="342900" indent="-342900"/>
            <a:r>
              <a:rPr lang="es-ES" sz="1200" dirty="0" smtClean="0"/>
              <a:t> </a:t>
            </a:r>
          </a:p>
          <a:p>
            <a:pPr marL="342900" indent="-342900"/>
            <a:endParaRPr lang="es-ES" sz="1200" dirty="0" smtClean="0"/>
          </a:p>
        </p:txBody>
      </p:sp>
      <p:pic>
        <p:nvPicPr>
          <p:cNvPr id="4" name="3 Imagen" descr="descarga (1).jpg"/>
          <p:cNvPicPr>
            <a:picLocks noChangeAspect="1"/>
          </p:cNvPicPr>
          <p:nvPr/>
        </p:nvPicPr>
        <p:blipFill>
          <a:blip r:embed="rId3"/>
          <a:stretch>
            <a:fillRect/>
          </a:stretch>
        </p:blipFill>
        <p:spPr>
          <a:xfrm>
            <a:off x="2928926" y="4572008"/>
            <a:ext cx="2219325" cy="2057400"/>
          </a:xfrm>
          <a:prstGeom prst="rect">
            <a:avLst/>
          </a:prstGeom>
        </p:spPr>
      </p:pic>
      <p:pic>
        <p:nvPicPr>
          <p:cNvPr id="5" name="4 Imagen"/>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857356" y="571480"/>
            <a:ext cx="6072230" cy="257176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000232" y="500042"/>
            <a:ext cx="6457968" cy="3357586"/>
          </a:xfrm>
        </p:spPr>
        <p:txBody>
          <a:bodyPr>
            <a:normAutofit/>
          </a:bodyPr>
          <a:lstStyle/>
          <a:p>
            <a:r>
              <a:rPr lang="es-ES" sz="1200" dirty="0" smtClean="0">
                <a:hlinkClick r:id="rId2"/>
              </a:rPr>
              <a:t>https://www.google.com.ar/search?q=caracteristicas+de+power+point&amp;source=lmns&amp;bih=555&amp;biw=1366&amp;hl=es&amp;sa=X&amp;ved=2ahUKEwjyu_i34OmBAxWEJLkGHTmMBYkQ0pQJKAB6BAgBEAI</a:t>
            </a:r>
            <a:r>
              <a:rPr lang="es-ES" sz="1200" dirty="0" smtClean="0"/>
              <a:t/>
            </a:r>
            <a:br>
              <a:rPr lang="es-ES" sz="1200" dirty="0" smtClean="0"/>
            </a:br>
            <a:r>
              <a:rPr lang="es-ES" dirty="0" smtClean="0"/>
              <a:t/>
            </a:r>
            <a:br>
              <a:rPr lang="es-ES" dirty="0" smtClean="0"/>
            </a:br>
            <a:r>
              <a:rPr lang="es-ES" sz="1600" dirty="0" smtClean="0"/>
              <a:t>B)</a:t>
            </a:r>
            <a:r>
              <a:rPr lang="es-ES" sz="1600" dirty="0" err="1" smtClean="0"/>
              <a:t>caracteristicas</a:t>
            </a:r>
            <a:r>
              <a:rPr lang="es-ES" sz="1600" dirty="0" smtClean="0"/>
              <a:t> de </a:t>
            </a:r>
            <a:r>
              <a:rPr lang="es-ES" sz="1600" dirty="0" err="1" smtClean="0"/>
              <a:t>power</a:t>
            </a:r>
            <a:r>
              <a:rPr lang="es-ES" sz="1600" dirty="0" smtClean="0"/>
              <a:t> </a:t>
            </a:r>
            <a:r>
              <a:rPr lang="es-ES" sz="1600" dirty="0" err="1" smtClean="0"/>
              <a:t>point</a:t>
            </a:r>
            <a:r>
              <a:rPr lang="es-ES" sz="1600" dirty="0" smtClean="0"/>
              <a:t>.</a:t>
            </a:r>
            <a:br>
              <a:rPr lang="es-ES" sz="1600" dirty="0" smtClean="0"/>
            </a:br>
            <a:r>
              <a:rPr lang="es-AR" sz="1600" dirty="0" smtClean="0"/>
              <a:t>1. Posibilidad de usar plantillas </a:t>
            </a:r>
            <a:r>
              <a:rPr lang="es-AR" sz="1600" dirty="0" err="1" smtClean="0"/>
              <a:t>autodeterminadas</a:t>
            </a:r>
            <a:r>
              <a:rPr lang="es-AR" sz="1600" dirty="0" smtClean="0"/>
              <a:t> y también personalizadas </a:t>
            </a:r>
            <a:r>
              <a:rPr lang="es-ES" sz="1600" dirty="0" smtClean="0"/>
              <a:t/>
            </a:r>
            <a:br>
              <a:rPr lang="es-ES" sz="1600" dirty="0" smtClean="0"/>
            </a:br>
            <a:r>
              <a:rPr lang="es-AR" sz="1600" dirty="0" smtClean="0"/>
              <a:t>2. Crear textos con distintos formatos y colores </a:t>
            </a:r>
            <a:r>
              <a:rPr lang="es-ES" sz="1600" dirty="0" smtClean="0"/>
              <a:t/>
            </a:r>
            <a:br>
              <a:rPr lang="es-ES" sz="1600" dirty="0" smtClean="0"/>
            </a:br>
            <a:r>
              <a:rPr lang="es-AR" sz="1600" dirty="0" smtClean="0"/>
              <a:t>3. Insertar imágenes, gráficos, símbolos y mucho más </a:t>
            </a:r>
            <a:r>
              <a:rPr lang="es-ES" sz="1600" dirty="0" smtClean="0"/>
              <a:t/>
            </a:r>
            <a:br>
              <a:rPr lang="es-ES" sz="1600" dirty="0" smtClean="0"/>
            </a:br>
            <a:r>
              <a:rPr lang="es-AR" sz="1600" dirty="0" smtClean="0"/>
              <a:t>4. Utilización de animaciones </a:t>
            </a:r>
            <a:r>
              <a:rPr lang="es-ES" sz="1600" dirty="0" smtClean="0"/>
              <a:t/>
            </a:r>
            <a:br>
              <a:rPr lang="es-ES" sz="1600" dirty="0" smtClean="0"/>
            </a:br>
            <a:r>
              <a:rPr lang="es-AR" sz="1600" dirty="0" smtClean="0"/>
              <a:t>5. Posibilidad de incluir audios al soporte visual</a:t>
            </a:r>
            <a:r>
              <a:rPr lang="es-ES" sz="1400" dirty="0" smtClean="0"/>
              <a:t/>
            </a:r>
            <a:br>
              <a:rPr lang="es-ES" sz="1400" dirty="0" smtClean="0"/>
            </a:br>
            <a:endParaRPr lang="es-ES" sz="1400" dirty="0"/>
          </a:p>
        </p:txBody>
      </p:sp>
      <p:sp>
        <p:nvSpPr>
          <p:cNvPr id="3" name="2 Subtítulo"/>
          <p:cNvSpPr>
            <a:spLocks noGrp="1"/>
          </p:cNvSpPr>
          <p:nvPr>
            <p:ph type="subTitle" idx="1"/>
          </p:nvPr>
        </p:nvSpPr>
        <p:spPr>
          <a:xfrm>
            <a:off x="2000232" y="4643446"/>
            <a:ext cx="6672282" cy="2017228"/>
          </a:xfrm>
        </p:spPr>
        <p:txBody>
          <a:bodyPr>
            <a:normAutofit/>
          </a:bodyPr>
          <a:lstStyle/>
          <a:p>
            <a:pPr fontAlgn="base"/>
            <a:r>
              <a:rPr lang="es-AR" b="0" dirty="0" smtClean="0">
                <a:latin typeface="Gilmer Bold"/>
              </a:rPr>
              <a:t>      </a:t>
            </a:r>
            <a:endParaRPr lang="es-AR" b="0" dirty="0">
              <a:latin typeface="Gilmer Bold"/>
            </a:endParaRPr>
          </a:p>
          <a:p>
            <a:r>
              <a:rPr lang="es-ES" dirty="0" smtClean="0"/>
              <a:t> </a:t>
            </a:r>
            <a:endParaRPr lang="es-ES" dirty="0"/>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 sz="1800" dirty="0" smtClean="0"/>
              <a:t>C)Elementos y funciones de </a:t>
            </a:r>
            <a:r>
              <a:rPr lang="es-ES" sz="1800" dirty="0" err="1" smtClean="0"/>
              <a:t>power</a:t>
            </a:r>
            <a:r>
              <a:rPr lang="es-ES" sz="1800" dirty="0" smtClean="0"/>
              <a:t> </a:t>
            </a:r>
            <a:r>
              <a:rPr lang="es-ES" sz="1800" dirty="0" err="1" smtClean="0"/>
              <a:t>point</a:t>
            </a:r>
            <a:r>
              <a:rPr lang="es-ES" sz="1800" dirty="0" smtClean="0"/>
              <a:t>.</a:t>
            </a:r>
            <a:r>
              <a:rPr lang="es-ES" dirty="0" smtClean="0"/>
              <a:t/>
            </a:r>
            <a:br>
              <a:rPr lang="es-ES" dirty="0" smtClean="0"/>
            </a:br>
            <a:endParaRPr lang="es-ES" dirty="0"/>
          </a:p>
        </p:txBody>
      </p:sp>
      <p:sp>
        <p:nvSpPr>
          <p:cNvPr id="3" name="2 Subtítulo"/>
          <p:cNvSpPr>
            <a:spLocks noGrp="1"/>
          </p:cNvSpPr>
          <p:nvPr>
            <p:ph type="subTitle" idx="1"/>
          </p:nvPr>
        </p:nvSpPr>
        <p:spPr/>
        <p:txBody>
          <a:bodyPr>
            <a:normAutofit fontScale="25000" lnSpcReduction="20000"/>
          </a:bodyPr>
          <a:lstStyle/>
          <a:p>
            <a:pPr marL="342900" lvl="0" indent="-342900">
              <a:lnSpc>
                <a:spcPct val="115000"/>
              </a:lnSpc>
              <a:spcAft>
                <a:spcPts val="300"/>
              </a:spcAft>
              <a:buSzPts val="1000"/>
              <a:buFont typeface="Symbol"/>
              <a:buChar char=""/>
              <a:tabLst>
                <a:tab pos="457200" algn="l"/>
              </a:tabLst>
            </a:pPr>
            <a:r>
              <a:rPr lang="es-ES" sz="5600" b="0" dirty="0" smtClean="0"/>
              <a:t> </a:t>
            </a:r>
            <a:r>
              <a:rPr lang="es-ES" sz="5600" dirty="0" smtClean="0">
                <a:solidFill>
                  <a:srgbClr val="202124"/>
                </a:solidFill>
                <a:latin typeface="Arial"/>
                <a:ea typeface="Times New Roman"/>
                <a:cs typeface="Times New Roman"/>
              </a:rPr>
              <a:t>Plantillas </a:t>
            </a:r>
            <a:r>
              <a:rPr lang="es-ES" sz="5600" dirty="0" err="1" smtClean="0">
                <a:solidFill>
                  <a:srgbClr val="202124"/>
                </a:solidFill>
                <a:latin typeface="Arial"/>
                <a:ea typeface="Times New Roman"/>
                <a:cs typeface="Times New Roman"/>
              </a:rPr>
              <a:t>Power</a:t>
            </a:r>
            <a:r>
              <a:rPr lang="es-ES" sz="5600" dirty="0" smtClean="0">
                <a:solidFill>
                  <a:srgbClr val="202124"/>
                </a:solidFill>
                <a:latin typeface="Arial"/>
                <a:ea typeface="Times New Roman"/>
                <a:cs typeface="Times New Roman"/>
              </a:rPr>
              <a:t> Point Prediseñadas.     </a:t>
            </a:r>
            <a:r>
              <a:rPr lang="es-ES" sz="5600" dirty="0" smtClean="0">
                <a:solidFill>
                  <a:srgbClr val="202124"/>
                </a:solidFill>
                <a:latin typeface="Calibri"/>
                <a:ea typeface="Times New Roman"/>
                <a:cs typeface="Times New Roman"/>
              </a:rPr>
              <a:t>.</a:t>
            </a:r>
            <a:r>
              <a:rPr lang="es-ES" sz="5600" dirty="0" smtClean="0">
                <a:solidFill>
                  <a:srgbClr val="202124"/>
                </a:solidFill>
                <a:latin typeface="Arial"/>
                <a:ea typeface="Times New Roman"/>
                <a:cs typeface="Times New Roman"/>
              </a:rPr>
              <a:t>Hipervínculos.</a:t>
            </a:r>
            <a:endParaRPr lang="es-ES" sz="5600" dirty="0" smtClean="0">
              <a:latin typeface="Calibri"/>
              <a:ea typeface="Calibri"/>
              <a:cs typeface="Times New Roman"/>
            </a:endParaRPr>
          </a:p>
          <a:p>
            <a:pPr marL="342900" lvl="0" indent="-342900">
              <a:lnSpc>
                <a:spcPct val="115000"/>
              </a:lnSpc>
              <a:spcAft>
                <a:spcPts val="300"/>
              </a:spcAft>
              <a:buSzPts val="1000"/>
              <a:buFont typeface="Symbol"/>
              <a:buChar char=""/>
              <a:tabLst>
                <a:tab pos="457200" algn="l"/>
              </a:tabLst>
            </a:pPr>
            <a:r>
              <a:rPr lang="es-ES" sz="5600" dirty="0" smtClean="0">
                <a:solidFill>
                  <a:srgbClr val="202124"/>
                </a:solidFill>
                <a:latin typeface="Arial"/>
                <a:ea typeface="Times New Roman"/>
                <a:cs typeface="Times New Roman"/>
              </a:rPr>
              <a:t> Transiciones y animaciones.        Tablas, gráficos y formas.</a:t>
            </a:r>
            <a:endParaRPr lang="es-ES" sz="5600" dirty="0" smtClean="0">
              <a:latin typeface="Calibri"/>
              <a:ea typeface="Calibri"/>
              <a:cs typeface="Times New Roman"/>
            </a:endParaRPr>
          </a:p>
          <a:p>
            <a:pPr marL="342900" lvl="0" indent="-342900">
              <a:lnSpc>
                <a:spcPct val="115000"/>
              </a:lnSpc>
              <a:spcAft>
                <a:spcPts val="300"/>
              </a:spcAft>
              <a:buSzPts val="1000"/>
              <a:buFont typeface="Symbol"/>
              <a:buChar char=""/>
              <a:tabLst>
                <a:tab pos="457200" algn="l"/>
              </a:tabLst>
            </a:pPr>
            <a:r>
              <a:rPr lang="es-ES" sz="5600" dirty="0" smtClean="0">
                <a:solidFill>
                  <a:srgbClr val="202124"/>
                </a:solidFill>
                <a:latin typeface="Arial"/>
                <a:ea typeface="Times New Roman"/>
                <a:cs typeface="Times New Roman"/>
              </a:rPr>
              <a:t> Agregar notas.       Patrón de Diapositivas.</a:t>
            </a:r>
            <a:endParaRPr lang="es-ES" sz="5600" dirty="0" smtClean="0">
              <a:latin typeface="Calibri"/>
              <a:ea typeface="Calibri"/>
              <a:cs typeface="Times New Roman"/>
            </a:endParaRPr>
          </a:p>
          <a:p>
            <a:pPr marL="342900" lvl="0" indent="-342900">
              <a:lnSpc>
                <a:spcPct val="115000"/>
              </a:lnSpc>
              <a:spcAft>
                <a:spcPts val="1000"/>
              </a:spcAft>
              <a:buSzPts val="1000"/>
              <a:buFont typeface="Symbol"/>
              <a:buChar char=""/>
              <a:tabLst>
                <a:tab pos="457200" algn="l"/>
              </a:tabLst>
            </a:pPr>
            <a:r>
              <a:rPr lang="es-ES" sz="5600" dirty="0" smtClean="0">
                <a:solidFill>
                  <a:srgbClr val="202124"/>
                </a:solidFill>
                <a:latin typeface="MS Gothic"/>
                <a:ea typeface="Calibri"/>
                <a:cs typeface="MS Gothic"/>
              </a:rPr>
              <a:t> </a:t>
            </a:r>
            <a:r>
              <a:rPr lang="es-ES" sz="5600" dirty="0" smtClean="0">
                <a:solidFill>
                  <a:srgbClr val="202124"/>
                </a:solidFill>
                <a:latin typeface="Arial"/>
                <a:ea typeface="Times New Roman"/>
                <a:cs typeface="Times New Roman"/>
              </a:rPr>
              <a:t>Trabajar con presentaciones simultáneas.</a:t>
            </a:r>
            <a:endParaRPr lang="es-ES" sz="5600" dirty="0" smtClean="0">
              <a:latin typeface="Calibri"/>
              <a:ea typeface="Calibri"/>
              <a:cs typeface="Times New Roman"/>
            </a:endParaRPr>
          </a:p>
          <a:p>
            <a:pPr>
              <a:lnSpc>
                <a:spcPct val="115000"/>
              </a:lnSpc>
              <a:spcAft>
                <a:spcPts val="1000"/>
              </a:spcAft>
            </a:pPr>
            <a:r>
              <a:rPr lang="es-ES" sz="4800" dirty="0" smtClean="0">
                <a:latin typeface="Calibri"/>
                <a:ea typeface="Calibri"/>
                <a:cs typeface="Times New Roman"/>
              </a:rPr>
              <a:t> </a:t>
            </a:r>
          </a:p>
          <a:p>
            <a:pPr lvl="0"/>
            <a:endParaRPr lang="es-ES" b="0" dirty="0" smtClean="0"/>
          </a:p>
          <a:p>
            <a:r>
              <a:rPr lang="es-ES" b="0" dirty="0" smtClean="0"/>
              <a:t/>
            </a:r>
            <a:br>
              <a:rPr lang="es-ES" b="0" dirty="0" smtClean="0"/>
            </a:br>
            <a:endParaRPr lang="es-ES" dirty="0"/>
          </a:p>
        </p:txBody>
      </p:sp>
      <p:pic>
        <p:nvPicPr>
          <p:cNvPr id="5" name="4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57422" y="357166"/>
            <a:ext cx="5018330" cy="3452770"/>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14546" y="214290"/>
            <a:ext cx="6243654" cy="6357982"/>
          </a:xfrm>
        </p:spPr>
        <p:txBody>
          <a:bodyPr>
            <a:normAutofit/>
          </a:bodyPr>
          <a:lstStyle/>
          <a:p>
            <a:r>
              <a:rPr lang="es-ES" sz="1800" dirty="0" smtClean="0"/>
              <a:t>Plantilla:</a:t>
            </a:r>
            <a:r>
              <a:rPr lang="es-ES" sz="1800" b="0" dirty="0" smtClean="0"/>
              <a:t> es un patrón o un esquema de una diapositiva o un grupo de diapositivas que se guarda como un archivo . </a:t>
            </a:r>
            <a:r>
              <a:rPr lang="es-ES" sz="1800" b="0" dirty="0" err="1" smtClean="0"/>
              <a:t>Potx</a:t>
            </a:r>
            <a:r>
              <a:rPr lang="es-ES" sz="1800" b="0" dirty="0" smtClean="0"/>
              <a:t/>
            </a:r>
            <a:br>
              <a:rPr lang="es-ES" sz="1800" b="0" dirty="0" smtClean="0"/>
            </a:br>
            <a:r>
              <a:rPr lang="es-ES" sz="1800" b="0" dirty="0" smtClean="0"/>
              <a:t/>
            </a:r>
            <a:br>
              <a:rPr lang="es-ES" sz="1800" b="0" dirty="0" smtClean="0"/>
            </a:br>
            <a:r>
              <a:rPr lang="es-ES" sz="1800" dirty="0" smtClean="0"/>
              <a:t>Hipervínculos</a:t>
            </a:r>
            <a:r>
              <a:rPr lang="es-ES" sz="1800" b="0" dirty="0" smtClean="0"/>
              <a:t>: Puede vincular a lugares diferentes en una presentación, como la primera diapositiva, la última diapositiva, la diapositiva siguiente o los títulos de las diapositivas. </a:t>
            </a:r>
            <a:br>
              <a:rPr lang="es-ES" sz="1800" b="0" dirty="0" smtClean="0"/>
            </a:br>
            <a:r>
              <a:rPr lang="es-ES" sz="1800" b="0" dirty="0" smtClean="0"/>
              <a:t/>
            </a:r>
            <a:br>
              <a:rPr lang="es-ES" sz="1800" b="0" dirty="0" smtClean="0"/>
            </a:br>
            <a:r>
              <a:rPr lang="es-ES" sz="1800" dirty="0" smtClean="0"/>
              <a:t>Agregar notas:</a:t>
            </a:r>
            <a:br>
              <a:rPr lang="es-ES" sz="1800" dirty="0" smtClean="0"/>
            </a:br>
            <a:r>
              <a:rPr lang="es-ES" sz="1800" b="0" dirty="0" smtClean="0"/>
              <a:t>En la pestaña Vista, haga clic en Normal. Seleccione la miniatura de la diapositiva donde desee agregar notas. El panel de notas aparecerá debajo de la diapositiva. Haga clic donde dice Haga clic para agregar notas y escriba las notas que desee agregar.</a:t>
            </a:r>
            <a:r>
              <a:rPr lang="es-AR" sz="1800" b="0" dirty="0" smtClean="0"/>
              <a:t/>
            </a:r>
            <a:br>
              <a:rPr lang="es-AR" sz="1800" b="0" dirty="0" smtClean="0"/>
            </a:br>
            <a:r>
              <a:rPr lang="es-ES" sz="1400" b="0" dirty="0" smtClean="0"/>
              <a:t/>
            </a:r>
            <a:br>
              <a:rPr lang="es-ES" sz="1400" b="0" dirty="0" smtClean="0"/>
            </a:br>
            <a:r>
              <a:rPr lang="es-ES" sz="1400" b="0" dirty="0" smtClean="0"/>
              <a:t/>
            </a:r>
            <a:br>
              <a:rPr lang="es-ES" sz="1400" b="0" dirty="0" smtClean="0"/>
            </a:br>
            <a:r>
              <a:rPr lang="es-ES" sz="1400" b="0" dirty="0" smtClean="0"/>
              <a:t/>
            </a:r>
            <a:br>
              <a:rPr lang="es-ES" sz="1400" b="0" dirty="0" smtClean="0"/>
            </a:br>
            <a:r>
              <a:rPr lang="es-ES" sz="1400" b="0" dirty="0" smtClean="0"/>
              <a:t/>
            </a:r>
            <a:br>
              <a:rPr lang="es-ES" sz="1400" b="0" dirty="0" smtClean="0"/>
            </a:br>
            <a:endParaRPr lang="es-ES" sz="1400" dirty="0"/>
          </a:p>
        </p:txBody>
      </p:sp>
      <p:sp>
        <p:nvSpPr>
          <p:cNvPr id="3" name="2 Subtítulo"/>
          <p:cNvSpPr>
            <a:spLocks noGrp="1"/>
          </p:cNvSpPr>
          <p:nvPr>
            <p:ph type="subTitle" idx="1"/>
          </p:nvPr>
        </p:nvSpPr>
        <p:spPr>
          <a:xfrm>
            <a:off x="2357422" y="5000636"/>
            <a:ext cx="6172200" cy="1371600"/>
          </a:xfrm>
        </p:spPr>
        <p:txBody>
          <a:bodyPr>
            <a:normAutofit/>
          </a:bodyPr>
          <a:lstStyle/>
          <a:p>
            <a:r>
              <a:rPr lang="es-ES" dirty="0" smtClean="0"/>
              <a:t> </a:t>
            </a:r>
            <a:endParaRPr lang="es-AR" b="0" dirty="0" smtClean="0"/>
          </a:p>
          <a:p>
            <a:r>
              <a:rPr lang="es-ES" b="0" dirty="0" smtClean="0"/>
              <a:t/>
            </a:r>
            <a:br>
              <a:rPr lang="es-ES" b="0" dirty="0" smtClean="0"/>
            </a:br>
            <a:endParaRPr lang="es-ES" dirty="0"/>
          </a:p>
        </p:txBody>
      </p:sp>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28794" y="214290"/>
            <a:ext cx="6529406" cy="6500858"/>
          </a:xfrm>
        </p:spPr>
        <p:txBody>
          <a:bodyPr>
            <a:noAutofit/>
          </a:bodyPr>
          <a:lstStyle/>
          <a:p>
            <a:r>
              <a:rPr lang="es-ES" sz="2000" dirty="0" smtClean="0"/>
              <a:t>Tablas, gráficos y formas:</a:t>
            </a:r>
            <a:br>
              <a:rPr lang="es-ES" sz="2000" dirty="0" smtClean="0"/>
            </a:br>
            <a:r>
              <a:rPr lang="es-ES" sz="2000" b="0" dirty="0" smtClean="0"/>
              <a:t>Una tabla es una combinación de filas y columnas en la que puedes mostrar de una manera ordenada la información que aparece en tus diapositivas. Las formas en PowerPoint te permiten organizar y diseñar una imagen.</a:t>
            </a:r>
            <a:br>
              <a:rPr lang="es-ES" sz="2000" b="0" dirty="0" smtClean="0"/>
            </a:br>
            <a:r>
              <a:rPr lang="es-ES" sz="2000" b="0" dirty="0" smtClean="0"/>
              <a:t>El entorno gráfico también llamada interfaz de usuario es el que permite interactuar con el programa.</a:t>
            </a:r>
            <a:br>
              <a:rPr lang="es-ES" sz="2000" b="0" dirty="0" smtClean="0"/>
            </a:br>
            <a:r>
              <a:rPr lang="es-ES" sz="2000" b="0" dirty="0" smtClean="0"/>
              <a:t/>
            </a:r>
            <a:br>
              <a:rPr lang="es-ES" sz="2000" b="0" dirty="0" smtClean="0"/>
            </a:br>
            <a:r>
              <a:rPr lang="es-ES" sz="2000" b="0" dirty="0" smtClean="0"/>
              <a:t/>
            </a:r>
            <a:br>
              <a:rPr lang="es-ES" sz="2000" b="0" dirty="0" smtClean="0"/>
            </a:br>
            <a:r>
              <a:rPr lang="es-ES" sz="2000" dirty="0" smtClean="0"/>
              <a:t>Transiciones:</a:t>
            </a:r>
            <a:br>
              <a:rPr lang="es-ES" sz="2000" dirty="0" smtClean="0"/>
            </a:br>
            <a:r>
              <a:rPr lang="es-ES" sz="2000" b="0" dirty="0" smtClean="0"/>
              <a:t>La transición de diapositivas es el efecto visual que se reproduce al pasar de una diapositiva a la siguiente durante una presentación. </a:t>
            </a:r>
            <a:br>
              <a:rPr lang="es-ES" sz="2000" b="0" dirty="0" smtClean="0"/>
            </a:br>
            <a:r>
              <a:rPr lang="es-ES" sz="2000" b="0" dirty="0" smtClean="0"/>
              <a:t/>
            </a:r>
            <a:br>
              <a:rPr lang="es-ES" sz="2000" b="0" dirty="0" smtClean="0"/>
            </a:br>
            <a:r>
              <a:rPr lang="es-ES" sz="2000" b="0" dirty="0" smtClean="0"/>
              <a:t/>
            </a:r>
            <a:br>
              <a:rPr lang="es-ES" sz="2000" b="0" dirty="0" smtClean="0"/>
            </a:br>
            <a:r>
              <a:rPr lang="es-ES" sz="1600" b="0" dirty="0" smtClean="0"/>
              <a:t/>
            </a:r>
            <a:br>
              <a:rPr lang="es-ES" sz="1600" b="0" dirty="0" smtClean="0"/>
            </a:br>
            <a:endParaRPr lang="es-ES" sz="1600" dirty="0"/>
          </a:p>
        </p:txBody>
      </p:sp>
      <p:sp>
        <p:nvSpPr>
          <p:cNvPr id="3" name="2 Subtítulo"/>
          <p:cNvSpPr>
            <a:spLocks noGrp="1"/>
          </p:cNvSpPr>
          <p:nvPr>
            <p:ph type="subTitle" idx="1"/>
          </p:nvPr>
        </p:nvSpPr>
        <p:spPr>
          <a:xfrm flipH="1" flipV="1">
            <a:off x="8458199" y="6374922"/>
            <a:ext cx="45719" cy="125912"/>
          </a:xfrm>
        </p:spPr>
        <p:txBody>
          <a:bodyPr>
            <a:normAutofit fontScale="25000" lnSpcReduction="20000"/>
          </a:bodyPr>
          <a:lstStyle/>
          <a:p>
            <a:r>
              <a:rPr lang="es-ES" dirty="0" smtClean="0"/>
              <a:t> </a:t>
            </a:r>
          </a:p>
          <a:p>
            <a:endParaRPr lang="es-ES" dirty="0"/>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000232" y="0"/>
            <a:ext cx="6457968" cy="6858000"/>
          </a:xfrm>
        </p:spPr>
        <p:txBody>
          <a:bodyPr>
            <a:normAutofit fontScale="90000"/>
          </a:bodyPr>
          <a:lstStyle/>
          <a:p>
            <a:r>
              <a:rPr lang="es-ES" sz="2700" dirty="0" smtClean="0"/>
              <a:t>Patrón de diapositivas:</a:t>
            </a:r>
            <a:br>
              <a:rPr lang="es-ES" sz="2700" dirty="0" smtClean="0"/>
            </a:br>
            <a:r>
              <a:rPr lang="es-ES" sz="2700" b="0" dirty="0" smtClean="0"/>
              <a:t>Un patrón de diapositivas es la primera diapositiva en una jerarquía de diapositivas en el que se almacena información sobre el tema y los diseños de diapositiva de una presentación, como el fondo, color, fuentes, efectos, tamaños de marcador y posicionamiento.</a:t>
            </a:r>
            <a:br>
              <a:rPr lang="es-ES" sz="2700" b="0" dirty="0" smtClean="0"/>
            </a:br>
            <a:r>
              <a:rPr lang="es-ES" b="0" dirty="0" smtClean="0"/>
              <a:t/>
            </a:r>
            <a:br>
              <a:rPr lang="es-ES" b="0" dirty="0" smtClean="0"/>
            </a:br>
            <a:r>
              <a:rPr lang="es-ES" dirty="0" smtClean="0"/>
              <a:t>Presentaciones simultaneas:</a:t>
            </a:r>
            <a:br>
              <a:rPr lang="es-ES" dirty="0" smtClean="0"/>
            </a:br>
            <a:r>
              <a:rPr lang="es-ES" b="0" dirty="0" smtClean="0"/>
              <a:t>Las presentaciones de PowerPoint funcionan como presentaciones con diapositivas. Para transmitir un mensaje o una historia, se desglosa en diapositivas</a:t>
            </a:r>
            <a:r>
              <a:rPr lang="es-ES" dirty="0" smtClean="0"/>
              <a:t/>
            </a:r>
            <a:br>
              <a:rPr lang="es-ES" dirty="0" smtClean="0"/>
            </a:br>
            <a:endParaRPr lang="es-ES" dirty="0"/>
          </a:p>
        </p:txBody>
      </p:sp>
      <p:sp>
        <p:nvSpPr>
          <p:cNvPr id="3" name="2 Subtítulo"/>
          <p:cNvSpPr>
            <a:spLocks noGrp="1"/>
          </p:cNvSpPr>
          <p:nvPr>
            <p:ph type="subTitle" idx="1"/>
          </p:nvPr>
        </p:nvSpPr>
        <p:spPr>
          <a:xfrm flipH="1" flipV="1">
            <a:off x="8458200" y="6374922"/>
            <a:ext cx="2257468" cy="1268920"/>
          </a:xfrm>
        </p:spPr>
        <p:txBody>
          <a:bodyPr/>
          <a:lstStyle/>
          <a:p>
            <a:r>
              <a:rPr lang="es-ES" dirty="0" smtClean="0"/>
              <a:t> </a:t>
            </a:r>
            <a:endParaRPr lang="es-E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28794" y="3143248"/>
            <a:ext cx="6600828" cy="3429024"/>
          </a:xfrm>
        </p:spPr>
        <p:txBody>
          <a:bodyPr>
            <a:noAutofit/>
          </a:bodyPr>
          <a:lstStyle/>
          <a:p>
            <a:r>
              <a:rPr lang="es-ES" sz="1800" dirty="0" smtClean="0"/>
              <a:t>D)Tipos de vistas.</a:t>
            </a:r>
            <a:br>
              <a:rPr lang="es-ES" sz="1800" dirty="0" smtClean="0"/>
            </a:br>
            <a:r>
              <a:rPr lang="es-ES" sz="1800" dirty="0" smtClean="0"/>
              <a:t>Vistas:</a:t>
            </a:r>
            <a:br>
              <a:rPr lang="es-ES" sz="1800" dirty="0" smtClean="0"/>
            </a:br>
            <a:r>
              <a:rPr lang="es-ES" sz="1800" dirty="0" smtClean="0"/>
              <a:t>normal: </a:t>
            </a:r>
            <a:r>
              <a:rPr lang="es-ES" sz="1800" b="0" dirty="0" smtClean="0"/>
              <a:t>Muestra la presentación normal</a:t>
            </a:r>
            <a:r>
              <a:rPr lang="es-ES" sz="1800" dirty="0" smtClean="0"/>
              <a:t>.</a:t>
            </a:r>
            <a:br>
              <a:rPr lang="es-ES" sz="1800" dirty="0" smtClean="0"/>
            </a:br>
            <a:r>
              <a:rPr lang="es-ES" sz="1800" dirty="0" smtClean="0"/>
              <a:t>clasificador de</a:t>
            </a:r>
            <a:br>
              <a:rPr lang="es-ES" sz="1800" dirty="0" smtClean="0"/>
            </a:br>
            <a:r>
              <a:rPr lang="es-ES" sz="1800" dirty="0" smtClean="0"/>
              <a:t>diapositivas: </a:t>
            </a:r>
            <a:r>
              <a:rPr lang="es-ES" sz="1800" b="0" dirty="0" smtClean="0"/>
              <a:t>muestra la presentación en la vista del clasificador de diapositivas para organizarlas fácilmente</a:t>
            </a:r>
            <a:r>
              <a:rPr lang="es-ES" sz="1800" dirty="0" smtClean="0"/>
              <a:t>.</a:t>
            </a:r>
            <a:br>
              <a:rPr lang="es-ES" sz="1800" dirty="0" smtClean="0"/>
            </a:br>
            <a:r>
              <a:rPr lang="es-ES" sz="1800" dirty="0" smtClean="0"/>
              <a:t>Paginas de notas: </a:t>
            </a:r>
            <a:r>
              <a:rPr lang="es-ES" sz="1800" b="0" dirty="0" smtClean="0"/>
              <a:t>Muestra la pagina de notas para editar las notas.</a:t>
            </a:r>
            <a:br>
              <a:rPr lang="es-ES" sz="1800" b="0" dirty="0" smtClean="0"/>
            </a:br>
            <a:r>
              <a:rPr lang="es-ES" sz="1800" dirty="0" smtClean="0"/>
              <a:t/>
            </a:r>
            <a:br>
              <a:rPr lang="es-ES" sz="1800" dirty="0" smtClean="0"/>
            </a:br>
            <a:r>
              <a:rPr lang="es-ES" sz="1800" b="0" dirty="0" smtClean="0"/>
              <a:t> </a:t>
            </a:r>
            <a:endParaRPr lang="es-ES" sz="1800" dirty="0"/>
          </a:p>
        </p:txBody>
      </p:sp>
      <p:sp>
        <p:nvSpPr>
          <p:cNvPr id="3" name="2 Subtítulo"/>
          <p:cNvSpPr>
            <a:spLocks noGrp="1"/>
          </p:cNvSpPr>
          <p:nvPr>
            <p:ph type="subTitle" idx="1"/>
          </p:nvPr>
        </p:nvSpPr>
        <p:spPr>
          <a:xfrm>
            <a:off x="9144000" y="6500834"/>
            <a:ext cx="357222" cy="357166"/>
          </a:xfrm>
        </p:spPr>
        <p:txBody>
          <a:bodyPr>
            <a:normAutofit lnSpcReduction="10000"/>
          </a:bodyPr>
          <a:lstStyle/>
          <a:p>
            <a:r>
              <a:rPr lang="es-ES" dirty="0" smtClean="0"/>
              <a:t> </a:t>
            </a:r>
            <a:endParaRPr lang="es-ES" dirty="0"/>
          </a:p>
        </p:txBody>
      </p:sp>
      <p:sp>
        <p:nvSpPr>
          <p:cNvPr id="5" name="4 Rectángulo"/>
          <p:cNvSpPr/>
          <p:nvPr/>
        </p:nvSpPr>
        <p:spPr>
          <a:xfrm>
            <a:off x="2643174" y="2428868"/>
            <a:ext cx="4572000" cy="923330"/>
          </a:xfrm>
          <a:prstGeom prst="rect">
            <a:avLst/>
          </a:prstGeom>
        </p:spPr>
        <p:txBody>
          <a:bodyPr wrap="square">
            <a:spAutoFit/>
          </a:bodyPr>
          <a:lstStyle/>
          <a:p>
            <a:r>
              <a:rPr lang="es-ES" dirty="0" smtClean="0"/>
              <a:t> </a:t>
            </a:r>
            <a:br>
              <a:rPr lang="es-ES" dirty="0" smtClean="0"/>
            </a:br>
            <a:r>
              <a:rPr lang="es-ES" dirty="0" smtClean="0"/>
              <a:t> </a:t>
            </a:r>
            <a:br>
              <a:rPr lang="es-ES" dirty="0" smtClean="0"/>
            </a:br>
            <a:endParaRPr lang="es-ES" dirty="0"/>
          </a:p>
        </p:txBody>
      </p:sp>
      <p:sp>
        <p:nvSpPr>
          <p:cNvPr id="6" name="5 Rectángulo"/>
          <p:cNvSpPr/>
          <p:nvPr/>
        </p:nvSpPr>
        <p:spPr>
          <a:xfrm>
            <a:off x="1285852" y="857232"/>
            <a:ext cx="7286676" cy="4001095"/>
          </a:xfrm>
          <a:prstGeom prst="rect">
            <a:avLst/>
          </a:prstGeom>
        </p:spPr>
        <p:txBody>
          <a:bodyPr wrap="square">
            <a:spAutoFit/>
          </a:bodyPr>
          <a:lstStyle/>
          <a:p>
            <a:endParaRPr lang="es-ES" sz="1050" dirty="0" smtClean="0">
              <a:hlinkClick r:id="rId2"/>
            </a:endParaRPr>
          </a:p>
          <a:p>
            <a:endParaRPr lang="es-ES" sz="1100" dirty="0" smtClean="0">
              <a:hlinkClick r:id="rId2"/>
            </a:endParaRPr>
          </a:p>
          <a:p>
            <a:endParaRPr lang="es-ES" sz="1100" dirty="0" smtClean="0">
              <a:hlinkClick r:id="rId2"/>
            </a:endParaRPr>
          </a:p>
          <a:p>
            <a:endParaRPr lang="es-ES" sz="1100" dirty="0" smtClean="0">
              <a:hlinkClick r:id="rId2"/>
            </a:endParaRPr>
          </a:p>
          <a:p>
            <a:endParaRPr lang="es-ES" sz="1100" dirty="0" smtClean="0">
              <a:hlinkClick r:id="rId2"/>
            </a:endParaRPr>
          </a:p>
          <a:p>
            <a:endParaRPr lang="es-ES" sz="1100" dirty="0" smtClean="0">
              <a:hlinkClick r:id="rId2"/>
            </a:endParaRPr>
          </a:p>
          <a:p>
            <a:endParaRPr lang="es-ES" sz="1100" dirty="0" smtClean="0">
              <a:hlinkClick r:id="rId2"/>
            </a:endParaRPr>
          </a:p>
          <a:p>
            <a:endParaRPr lang="es-ES" sz="1100" dirty="0" smtClean="0">
              <a:hlinkClick r:id="rId2"/>
            </a:endParaRPr>
          </a:p>
          <a:p>
            <a:endParaRPr lang="es-ES" sz="1100" dirty="0" smtClean="0">
              <a:hlinkClick r:id="rId2"/>
            </a:endParaRPr>
          </a:p>
          <a:p>
            <a:endParaRPr lang="es-ES" sz="1100" dirty="0" smtClean="0">
              <a:hlinkClick r:id="rId2"/>
            </a:endParaRPr>
          </a:p>
          <a:p>
            <a:endParaRPr lang="es-ES" sz="1100" dirty="0" smtClean="0">
              <a:hlinkClick r:id="rId2"/>
            </a:endParaRPr>
          </a:p>
          <a:p>
            <a:endParaRPr lang="es-ES" sz="1100" dirty="0" smtClean="0">
              <a:hlinkClick r:id="rId2"/>
            </a:endParaRPr>
          </a:p>
          <a:p>
            <a:r>
              <a:rPr lang="es-ES" sz="1100" dirty="0" smtClean="0">
                <a:hlinkClick r:id="rId2"/>
              </a:rPr>
              <a:t>https://www.google.com.ar/search?sca_esv=572280770&amp;q=Elementos+y+funciones+de+powerpoint&amp;spell=1&amp;sa=X&amp;ved=2ahUKEwir0qqQheyBAxWCJbkGHV5EAa0QBSgAegQIChAB&amp;biw=1042&amp;bih=579&amp;dpr=1</a:t>
            </a:r>
            <a:endParaRPr lang="es-ES" sz="1100" dirty="0" smtClean="0"/>
          </a:p>
          <a:p>
            <a:endParaRPr lang="es-ES" sz="2400" dirty="0" smtClean="0"/>
          </a:p>
          <a:p>
            <a:endParaRPr lang="es-ES" sz="2400" dirty="0" smtClean="0"/>
          </a:p>
          <a:p>
            <a:endParaRPr lang="es-ES" sz="2400" dirty="0" smtClean="0"/>
          </a:p>
          <a:p>
            <a:endParaRPr lang="es-ES" sz="1050" dirty="0" smtClean="0"/>
          </a:p>
          <a:p>
            <a:endParaRPr lang="es-ES" dirty="0"/>
          </a:p>
        </p:txBody>
      </p:sp>
      <p:pic>
        <p:nvPicPr>
          <p:cNvPr id="8" name="7 Imagen" descr="power.jpg"/>
          <p:cNvPicPr>
            <a:picLocks noChangeAspect="1"/>
          </p:cNvPicPr>
          <p:nvPr/>
        </p:nvPicPr>
        <p:blipFill>
          <a:blip r:embed="rId3"/>
          <a:stretch>
            <a:fillRect/>
          </a:stretch>
        </p:blipFill>
        <p:spPr>
          <a:xfrm>
            <a:off x="1857356" y="214290"/>
            <a:ext cx="6000792" cy="242889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12" end="12"/>
                                            </p:txEl>
                                          </p:spTgt>
                                        </p:tgtEl>
                                        <p:attrNameLst>
                                          <p:attrName>style.visibility</p:attrName>
                                        </p:attrNameLst>
                                      </p:cBhvr>
                                      <p:to>
                                        <p:strVal val="visible"/>
                                      </p:to>
                                    </p:set>
                                    <p:animEffect transition="in" filter="fade">
                                      <p:cBhvr>
                                        <p:cTn id="7" dur="2000"/>
                                        <p:tgtEl>
                                          <p:spTgt spid="6">
                                            <p:txEl>
                                              <p:pRg st="12" end="12"/>
                                            </p:txEl>
                                          </p:spTgt>
                                        </p:tgtEl>
                                      </p:cBhvr>
                                    </p:animEffect>
                                    <p:anim calcmode="lin" valueType="num">
                                      <p:cBhvr>
                                        <p:cTn id="8" dur="2000" fill="hold"/>
                                        <p:tgtEl>
                                          <p:spTgt spid="6">
                                            <p:txEl>
                                              <p:pRg st="12" end="12"/>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 dirty="0" smtClean="0"/>
              <a:t> </a:t>
            </a:r>
            <a:r>
              <a:rPr lang="es-ES" b="0" dirty="0" smtClean="0"/>
              <a:t/>
            </a:r>
            <a:br>
              <a:rPr lang="es-ES" b="0" dirty="0" smtClean="0"/>
            </a:br>
            <a:endParaRPr lang="es-ES" b="0" dirty="0"/>
          </a:p>
        </p:txBody>
      </p:sp>
      <p:pic>
        <p:nvPicPr>
          <p:cNvPr id="4" name="3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71802" y="3929066"/>
            <a:ext cx="3000364" cy="2277616"/>
          </a:xfrm>
          <a:prstGeom prst="rect">
            <a:avLst/>
          </a:prstGeom>
        </p:spPr>
      </p:pic>
      <p:pic>
        <p:nvPicPr>
          <p:cNvPr id="5" name="4 Imagen" descr="descarga.png"/>
          <p:cNvPicPr>
            <a:picLocks noChangeAspect="1"/>
          </p:cNvPicPr>
          <p:nvPr/>
        </p:nvPicPr>
        <p:blipFill>
          <a:blip r:embed="rId3"/>
          <a:stretch>
            <a:fillRect/>
          </a:stretch>
        </p:blipFill>
        <p:spPr>
          <a:xfrm>
            <a:off x="1785918" y="500042"/>
            <a:ext cx="6728054" cy="272287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218</TotalTime>
  <Words>95</Words>
  <Application>Microsoft Office PowerPoint</Application>
  <PresentationFormat>Presentación en pantalla (4:3)</PresentationFormat>
  <Paragraphs>56</Paragraphs>
  <Slides>11</Slides>
  <Notes>1</Notes>
  <HiddenSlides>0</HiddenSlides>
  <MMClips>1</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Mirador</vt:lpstr>
      <vt:lpstr>Colegio del prado POWER POINT</vt:lpstr>
      <vt:lpstr>A) Definición de power  point y su utilidad Microsoft PowerPoint (PPT) es un software de ofimática diseñado para realizar presentación de diapositivas. Fue creado a mediados de los años 80 y vendido en 1987 a Bill Gates, convirtiéndose en un producto estrella de la compañía Microsoft. https://www.google.com.ar/search?q=definicion+de+power+point&amp;source=lmns&amp;bih=612&amp;biw=1366&amp;hl=es&amp;sa=X&amp;ved=2ahUKEwimv4mX3OmBAxVFM7kGHTBTDv8Q0pQJKAB6BAgBEAI </vt:lpstr>
      <vt:lpstr>https://www.google.com.ar/search?q=caracteristicas+de+power+point&amp;source=lmns&amp;bih=555&amp;biw=1366&amp;hl=es&amp;sa=X&amp;ved=2ahUKEwjyu_i34OmBAxWEJLkGHTmMBYkQ0pQJKAB6BAgBEAI  B)caracteristicas de power point. 1. Posibilidad de usar plantillas autodeterminadas y también personalizadas  2. Crear textos con distintos formatos y colores  3. Insertar imágenes, gráficos, símbolos y mucho más  4. Utilización de animaciones  5. Posibilidad de incluir audios al soporte visual </vt:lpstr>
      <vt:lpstr>C)Elementos y funciones de power point. </vt:lpstr>
      <vt:lpstr>Plantilla: es un patrón o un esquema de una diapositiva o un grupo de diapositivas que se guarda como un archivo . Potx  Hipervínculos: Puede vincular a lugares diferentes en una presentación, como la primera diapositiva, la última diapositiva, la diapositiva siguiente o los títulos de las diapositivas.   Agregar notas: En la pestaña Vista, haga clic en Normal. Seleccione la miniatura de la diapositiva donde desee agregar notas. El panel de notas aparecerá debajo de la diapositiva. Haga clic donde dice Haga clic para agregar notas y escriba las notas que desee agregar.     </vt:lpstr>
      <vt:lpstr>Tablas, gráficos y formas: Una tabla es una combinación de filas y columnas en la que puedes mostrar de una manera ordenada la información que aparece en tus diapositivas. Las formas en PowerPoint te permiten organizar y diseñar una imagen. El entorno gráfico también llamada interfaz de usuario es el que permite interactuar con el programa.   Transiciones: La transición de diapositivas es el efecto visual que se reproduce al pasar de una diapositiva a la siguiente durante una presentación.     </vt:lpstr>
      <vt:lpstr>Patrón de diapositivas: Un patrón de diapositivas es la primera diapositiva en una jerarquía de diapositivas en el que se almacena información sobre el tema y los diseños de diapositiva de una presentación, como el fondo, color, fuentes, efectos, tamaños de marcador y posicionamiento.  Presentaciones simultaneas: Las presentaciones de PowerPoint funcionan como presentaciones con diapositivas. Para transmitir un mensaje o una historia, se desglosa en diapositivas </vt:lpstr>
      <vt:lpstr>D)Tipos de vistas. Vistas: normal: Muestra la presentación normal. clasificador de diapositivas: muestra la presentación en la vista del clasificador de diapositivas para organizarlas fácilmente. Paginas de notas: Muestra la pagina de notas para editar las notas.   </vt:lpstr>
      <vt:lpstr>  </vt:lpstr>
      <vt:lpstr>E) Animación y transición explique cada una. Una animación es un efecto especial que se aplica a un solo elemento de una diapositiva, como texto, forma, imagen, etc. Una transición es el efecto especial que se produce al salir de una diapositiva y pasar a la siguiente durante una presentación. La transición de diapositivas es el efecto visual que se reproduce al pasar de una diapositiva a la siguiente durante una presentación.  </vt:lpstr>
      <vt:lpstr>      PROFE ARRIBA DE            7 XFA =(       DELE NO SEA MALA=(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del prado POWER POINT</dc:title>
  <dc:creator>Secundaria</dc:creator>
  <cp:lastModifiedBy>Secundaria</cp:lastModifiedBy>
  <cp:revision>31</cp:revision>
  <dcterms:created xsi:type="dcterms:W3CDTF">2023-10-09T19:20:10Z</dcterms:created>
  <dcterms:modified xsi:type="dcterms:W3CDTF">2023-10-23T19:41:42Z</dcterms:modified>
</cp:coreProperties>
</file>