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p:cViewPr varScale="1">
        <p:scale>
          <a:sx n="84" d="100"/>
          <a:sy n="84" d="100"/>
        </p:scale>
        <p:origin x="-78"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A32D8-C96E-4A22-83F2-E3DF29B1D7E5}" type="datetimeFigureOut">
              <a:rPr lang="es-AR" smtClean="0"/>
              <a:t>23/10/2023</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DD7BE-6066-4B4A-855C-2617462953C3}" type="slidenum">
              <a:rPr lang="es-AR" smtClean="0"/>
              <a:t>‹Nº›</a:t>
            </a:fld>
            <a:endParaRPr lang="es-AR"/>
          </a:p>
        </p:txBody>
      </p:sp>
    </p:spTree>
    <p:extLst>
      <p:ext uri="{BB962C8B-B14F-4D97-AF65-F5344CB8AC3E}">
        <p14:creationId xmlns:p14="http://schemas.microsoft.com/office/powerpoint/2010/main" val="219033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B6DD7BE-6066-4B4A-855C-2617462953C3}" type="slidenum">
              <a:rPr lang="es-AR" smtClean="0"/>
              <a:t>1</a:t>
            </a:fld>
            <a:endParaRPr lang="es-AR"/>
          </a:p>
        </p:txBody>
      </p:sp>
    </p:spTree>
    <p:extLst>
      <p:ext uri="{BB962C8B-B14F-4D97-AF65-F5344CB8AC3E}">
        <p14:creationId xmlns:p14="http://schemas.microsoft.com/office/powerpoint/2010/main" val="415491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2" y="1597821"/>
            <a:ext cx="7772400" cy="1102519"/>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74660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329708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399" y="154783"/>
            <a:ext cx="2057401" cy="3290888"/>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54783"/>
            <a:ext cx="6019801"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378408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32708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3305176"/>
            <a:ext cx="7772400" cy="1021556"/>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428685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1"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10153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31"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1"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194627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30252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208892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04787"/>
            <a:ext cx="3008313" cy="871538"/>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2"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306547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A9EEAD-2B9C-418B-A3D7-3324D3372DD1}" type="datetimeFigureOut">
              <a:rPr lang="es-AR" smtClean="0"/>
              <a:t>23/10/2023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D15C2D2-A988-411F-BD56-620414F142A3}" type="slidenum">
              <a:rPr lang="es-AR" smtClean="0"/>
              <a:t>‹Nº›</a:t>
            </a:fld>
            <a:endParaRPr lang="es-AR"/>
          </a:p>
        </p:txBody>
      </p:sp>
    </p:spTree>
    <p:extLst>
      <p:ext uri="{BB962C8B-B14F-4D97-AF65-F5344CB8AC3E}">
        <p14:creationId xmlns:p14="http://schemas.microsoft.com/office/powerpoint/2010/main" val="209205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A9EEAD-2B9C-418B-A3D7-3324D3372DD1}" type="datetimeFigureOut">
              <a:rPr lang="es-AR" smtClean="0"/>
              <a:t>23/10/2023</a:t>
            </a:fld>
            <a:endParaRPr lang="es-AR"/>
          </a:p>
        </p:txBody>
      </p:sp>
      <p:sp>
        <p:nvSpPr>
          <p:cNvPr id="5" name="4 Marcador de pie de página"/>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15C2D2-A988-411F-BD56-620414F142A3}" type="slidenum">
              <a:rPr lang="es-AR" smtClean="0"/>
              <a:t>‹Nº›</a:t>
            </a:fld>
            <a:endParaRPr lang="es-AR"/>
          </a:p>
        </p:txBody>
      </p:sp>
    </p:spTree>
    <p:extLst>
      <p:ext uri="{BB962C8B-B14F-4D97-AF65-F5344CB8AC3E}">
        <p14:creationId xmlns:p14="http://schemas.microsoft.com/office/powerpoint/2010/main" val="390477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support.microsoft.com/es-es/office/la-diferencia-entre-animaciones-y-transiciones-bae174a4-dad3-4268-bf9c-c201a70995f1"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dx.org/es/aprende/microsoft-powerpoint#:~:text=Microsoft%20PowerPoint%20(PPT)%20es%20un,estrella%20de%20la%20compa%C3%B1%C3%ADa%20Microsoft"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fernandoarciniega.com/wp-content/uploads/elementos-de-la-pantalla-de-power-point.p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s-AR" sz="3200" dirty="0" smtClean="0"/>
              <a:t>Trabajo práctico-Laboratorio </a:t>
            </a:r>
            <a:r>
              <a:rPr lang="es-AR" sz="3200" smtClean="0"/>
              <a:t>de Informática N°4</a:t>
            </a:r>
            <a:endParaRPr lang="es-AR" sz="3200" dirty="0"/>
          </a:p>
        </p:txBody>
      </p:sp>
      <p:sp>
        <p:nvSpPr>
          <p:cNvPr id="3" name="2 Subtítulo"/>
          <p:cNvSpPr>
            <a:spLocks noGrp="1"/>
          </p:cNvSpPr>
          <p:nvPr>
            <p:ph type="subTitle" idx="1"/>
          </p:nvPr>
        </p:nvSpPr>
        <p:spPr/>
        <p:txBody>
          <a:bodyPr>
            <a:normAutofit fontScale="62500" lnSpcReduction="20000"/>
          </a:bodyPr>
          <a:lstStyle/>
          <a:p>
            <a:r>
              <a:rPr lang="es-AR" dirty="0" smtClean="0"/>
              <a:t>Colegio del Prado</a:t>
            </a:r>
          </a:p>
          <a:p>
            <a:r>
              <a:rPr lang="es-AR" dirty="0" smtClean="0"/>
              <a:t>Nombre: </a:t>
            </a:r>
            <a:r>
              <a:rPr lang="es-AR" dirty="0" err="1" smtClean="0"/>
              <a:t>Jazmin</a:t>
            </a:r>
            <a:r>
              <a:rPr lang="es-AR" dirty="0" smtClean="0"/>
              <a:t> Bordón</a:t>
            </a:r>
          </a:p>
          <a:p>
            <a:r>
              <a:rPr lang="es-AR" dirty="0" smtClean="0"/>
              <a:t>Docente: Andrea Gómez</a:t>
            </a:r>
          </a:p>
          <a:p>
            <a:r>
              <a:rPr lang="es-AR" dirty="0" smtClean="0"/>
              <a:t>Curso: 1 «A»</a:t>
            </a:r>
            <a:endParaRPr lang="es-AR" dirty="0"/>
          </a:p>
          <a:p>
            <a:endParaRPr lang="es-AR" dirty="0" smtClean="0"/>
          </a:p>
          <a:p>
            <a:endParaRPr lang="es-AR" dirty="0"/>
          </a:p>
        </p:txBody>
      </p:sp>
      <p:pic>
        <p:nvPicPr>
          <p:cNvPr id="4" name="Y2meta.app - Apocalypse - Cigarettes After Sex (128 kbp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360" y="195486"/>
            <a:ext cx="609600" cy="609600"/>
          </a:xfrm>
          <a:prstGeom prst="rect">
            <a:avLst/>
          </a:prstGeom>
        </p:spPr>
      </p:pic>
      <p:pic>
        <p:nvPicPr>
          <p:cNvPr id="1026" name="Picture 2" descr="D:\Users\Secundaria\Downloads\logo cd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938" y="3147814"/>
            <a:ext cx="1736750" cy="17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5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lnSpcReduction="10000"/>
          </a:bodyPr>
          <a:lstStyle/>
          <a:p>
            <a:r>
              <a:rPr lang="es-AR" sz="1600" b="1" dirty="0"/>
              <a:t>Vistas Patrón</a:t>
            </a:r>
          </a:p>
          <a:p>
            <a:r>
              <a:rPr lang="es-AR" sz="1600" dirty="0"/>
              <a:t>Las vistas </a:t>
            </a:r>
            <a:r>
              <a:rPr lang="es-AR" sz="1600" b="1" dirty="0"/>
              <a:t>Patrón</a:t>
            </a:r>
            <a:r>
              <a:rPr lang="es-AR" sz="1600" dirty="0"/>
              <a:t> incluyen, </a:t>
            </a:r>
            <a:r>
              <a:rPr lang="es-AR" sz="1600" b="1" dirty="0"/>
              <a:t>Diapositiva</a:t>
            </a:r>
            <a:r>
              <a:rPr lang="es-AR" sz="1600" dirty="0"/>
              <a:t>, </a:t>
            </a:r>
            <a:r>
              <a:rPr lang="es-AR" sz="1600" b="1" dirty="0"/>
              <a:t>Documento</a:t>
            </a:r>
            <a:r>
              <a:rPr lang="es-AR" sz="1600" dirty="0"/>
              <a:t> y </a:t>
            </a:r>
            <a:r>
              <a:rPr lang="es-AR" sz="1600" b="1" dirty="0"/>
              <a:t>Notas</a:t>
            </a:r>
            <a:r>
              <a:rPr lang="es-AR" sz="1600" dirty="0"/>
              <a:t>. El beneficio clave de trabajar en una vista patrón es que puede realizar cambios de estilo universales a todas las diapositivas, páginas de notas o documentos asociados con su presentación</a:t>
            </a:r>
            <a:r>
              <a:rPr lang="es-AR" sz="1600" dirty="0" smtClean="0"/>
              <a:t>.</a:t>
            </a:r>
          </a:p>
          <a:p>
            <a:endParaRPr lang="es-AR" sz="1600" dirty="0"/>
          </a:p>
          <a:p>
            <a:endParaRPr lang="es-AR" sz="1600" dirty="0" smtClean="0"/>
          </a:p>
          <a:p>
            <a:endParaRPr lang="es-AR" sz="1600" dirty="0"/>
          </a:p>
          <a:p>
            <a:endParaRPr lang="es-AR" sz="1600" dirty="0" smtClean="0"/>
          </a:p>
          <a:p>
            <a:endParaRPr lang="es-AR" sz="1600" dirty="0"/>
          </a:p>
          <a:p>
            <a:endParaRPr lang="es-AR" sz="1600" dirty="0" smtClean="0"/>
          </a:p>
          <a:p>
            <a:r>
              <a:rPr lang="es-AR" sz="1600" dirty="0" smtClean="0"/>
              <a:t>Fuente</a:t>
            </a:r>
            <a:r>
              <a:rPr lang="es-AR" sz="1600" dirty="0"/>
              <a:t>: </a:t>
            </a:r>
            <a:r>
              <a:rPr lang="es-AR" sz="1600" dirty="0">
                <a:hlinkClick r:id="rId2"/>
              </a:rPr>
              <a:t>https://</a:t>
            </a:r>
            <a:r>
              <a:rPr lang="es-AR" sz="1600" dirty="0" smtClean="0">
                <a:hlinkClick r:id="rId2"/>
              </a:rPr>
              <a:t>support.microsoft.com/es-es/office/elegir-la-vista-adecuada-para-una-tarea-en-powerpoint-21332d8d-adbc-4717-a2c6-e25a697b40e9</a:t>
            </a:r>
            <a:endParaRPr lang="es-AR" sz="1600" dirty="0" smtClean="0"/>
          </a:p>
          <a:p>
            <a:endParaRPr lang="es-AR" sz="1600" dirty="0" smtClean="0"/>
          </a:p>
          <a:p>
            <a:endParaRPr lang="es-AR" sz="1600" dirty="0"/>
          </a:p>
        </p:txBody>
      </p:sp>
      <p:pic>
        <p:nvPicPr>
          <p:cNvPr id="1026" name="Picture 2" descr="D:\Users\Secundaria\Downloads\descarga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427734"/>
            <a:ext cx="38957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62051"/>
            <a:ext cx="2674268" cy="1502939"/>
          </a:xfrm>
          <a:prstGeom prst="rect">
            <a:avLst/>
          </a:prstGeom>
        </p:spPr>
      </p:pic>
    </p:spTree>
    <p:extLst>
      <p:ext uri="{BB962C8B-B14F-4D97-AF65-F5344CB8AC3E}">
        <p14:creationId xmlns:p14="http://schemas.microsoft.com/office/powerpoint/2010/main" val="32820378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dirty="0" smtClean="0"/>
              <a:t>Animación</a:t>
            </a:r>
            <a:endParaRPr lang="es-AR" sz="3200" dirty="0"/>
          </a:p>
        </p:txBody>
      </p:sp>
      <p:sp>
        <p:nvSpPr>
          <p:cNvPr id="3" name="2 Marcador de contenido"/>
          <p:cNvSpPr>
            <a:spLocks noGrp="1"/>
          </p:cNvSpPr>
          <p:nvPr>
            <p:ph idx="1"/>
          </p:nvPr>
        </p:nvSpPr>
        <p:spPr>
          <a:xfrm>
            <a:off x="395536" y="1111732"/>
            <a:ext cx="8229600" cy="3394472"/>
          </a:xfrm>
        </p:spPr>
        <p:txBody>
          <a:bodyPr>
            <a:normAutofit/>
          </a:bodyPr>
          <a:lstStyle/>
          <a:p>
            <a:r>
              <a:rPr lang="es-AR" sz="1600" dirty="0"/>
              <a:t>Una </a:t>
            </a:r>
            <a:r>
              <a:rPr lang="es-AR" sz="1600" i="1" dirty="0"/>
              <a:t>animación </a:t>
            </a:r>
            <a:r>
              <a:rPr lang="es-AR" sz="1600" dirty="0"/>
              <a:t>es un efecto especial que se aplica a un solo elemento de una diapositiva, como texto, forma, imagen, etc.</a:t>
            </a:r>
          </a:p>
          <a:p>
            <a:endParaRPr lang="es-AR" sz="1600" dirty="0" smtClean="0"/>
          </a:p>
          <a:p>
            <a:r>
              <a:rPr lang="es-AR" sz="1600" b="1" dirty="0"/>
              <a:t>Conceptos básicos de animación</a:t>
            </a:r>
          </a:p>
          <a:p>
            <a:r>
              <a:rPr lang="es-AR" sz="1600" dirty="0"/>
              <a:t>Una animación se aplica a un solo elemento </a:t>
            </a:r>
            <a:r>
              <a:rPr lang="es-AR" sz="1600" i="1" dirty="0"/>
              <a:t>de</a:t>
            </a:r>
            <a:r>
              <a:rPr lang="es-AR" sz="1600" dirty="0"/>
              <a:t> una diapositiva, por lo que es posible que una diapositiva tenga varios efectos de animación.</a:t>
            </a:r>
          </a:p>
          <a:p>
            <a:r>
              <a:rPr lang="es-AR" sz="1600" dirty="0"/>
              <a:t>Los efectos de entrada hacen que aparezca un objeto.</a:t>
            </a:r>
          </a:p>
          <a:p>
            <a:r>
              <a:rPr lang="es-AR" sz="1600" dirty="0"/>
              <a:t>Los efectos de salida hacen desaparecer un objeto.</a:t>
            </a:r>
          </a:p>
          <a:p>
            <a:r>
              <a:rPr lang="es-AR" sz="1600" dirty="0"/>
              <a:t>Los efectos de énfasis resaltan un objeto ya visible.</a:t>
            </a:r>
          </a:p>
          <a:p>
            <a:pPr marL="0" indent="0">
              <a:buNone/>
            </a:pPr>
            <a:endParaRPr lang="es-AR" sz="1600" dirty="0"/>
          </a:p>
          <a:p>
            <a:endParaRPr lang="es-AR" sz="1600" dirty="0" smtClean="0"/>
          </a:p>
        </p:txBody>
      </p:sp>
      <p:pic>
        <p:nvPicPr>
          <p:cNvPr id="2050" name="Picture 2" descr="D:\Users\Secundaria\Downloads\descarga (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377" y="3435846"/>
            <a:ext cx="4116623" cy="1452284"/>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13272"/>
            <a:ext cx="1080120" cy="985864"/>
          </a:xfrm>
          <a:prstGeom prst="rect">
            <a:avLst/>
          </a:prstGeom>
        </p:spPr>
      </p:pic>
    </p:spTree>
    <p:extLst>
      <p:ext uri="{BB962C8B-B14F-4D97-AF65-F5344CB8AC3E}">
        <p14:creationId xmlns:p14="http://schemas.microsoft.com/office/powerpoint/2010/main" val="4156790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5" end="5"/>
                                            </p:txEl>
                                          </p:spTgt>
                                        </p:tgtEl>
                                        <p:attrNameLst>
                                          <p:attrName>ppt_x</p:attrName>
                                          <p:attrName>ppt_y</p:attrName>
                                        </p:attrNameLst>
                                      </p:cBhvr>
                                    </p:animMotion>
                                    <p:animRot by="1500000">
                                      <p:cBhvr>
                                        <p:cTn id="37" dur="125" fill="hold">
                                          <p:stCondLst>
                                            <p:cond delay="0"/>
                                          </p:stCondLst>
                                        </p:cTn>
                                        <p:tgtEl>
                                          <p:spTgt spid="3">
                                            <p:txEl>
                                              <p:pRg st="5" end="5"/>
                                            </p:txEl>
                                          </p:spTgt>
                                        </p:tgtEl>
                                        <p:attrNameLst>
                                          <p:attrName>r</p:attrName>
                                        </p:attrNameLst>
                                      </p:cBhvr>
                                    </p:animRot>
                                    <p:animRot by="-1500000">
                                      <p:cBhvr>
                                        <p:cTn id="38" dur="125" fill="hold">
                                          <p:stCondLst>
                                            <p:cond delay="125"/>
                                          </p:stCondLst>
                                        </p:cTn>
                                        <p:tgtEl>
                                          <p:spTgt spid="3">
                                            <p:txEl>
                                              <p:pRg st="5" end="5"/>
                                            </p:txEl>
                                          </p:spTgt>
                                        </p:tgtEl>
                                        <p:attrNameLst>
                                          <p:attrName>r</p:attrName>
                                        </p:attrNameLst>
                                      </p:cBhvr>
                                    </p:animRot>
                                    <p:animRot by="-1500000">
                                      <p:cBhvr>
                                        <p:cTn id="39" dur="125" fill="hold">
                                          <p:stCondLst>
                                            <p:cond delay="250"/>
                                          </p:stCondLst>
                                        </p:cTn>
                                        <p:tgtEl>
                                          <p:spTgt spid="3">
                                            <p:txEl>
                                              <p:pRg st="5" end="5"/>
                                            </p:txEl>
                                          </p:spTgt>
                                        </p:tgtEl>
                                        <p:attrNameLst>
                                          <p:attrName>r</p:attrName>
                                        </p:attrNameLst>
                                      </p:cBhvr>
                                    </p:animRot>
                                    <p:animRot by="1500000">
                                      <p:cBhvr>
                                        <p:cTn id="40" dur="125" fill="hold">
                                          <p:stCondLst>
                                            <p:cond delay="375"/>
                                          </p:stCondLst>
                                        </p:cTn>
                                        <p:tgtEl>
                                          <p:spTgt spid="3">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6" end="6"/>
                                            </p:txEl>
                                          </p:spTgt>
                                        </p:tgtEl>
                                        <p:attrNameLst>
                                          <p:attrName>ppt_x</p:attrName>
                                          <p:attrName>ppt_y</p:attrName>
                                        </p:attrNameLst>
                                      </p:cBhvr>
                                    </p:animMotion>
                                    <p:animRot by="1500000">
                                      <p:cBhvr>
                                        <p:cTn id="43" dur="125" fill="hold">
                                          <p:stCondLst>
                                            <p:cond delay="0"/>
                                          </p:stCondLst>
                                        </p:cTn>
                                        <p:tgtEl>
                                          <p:spTgt spid="3">
                                            <p:txEl>
                                              <p:pRg st="6" end="6"/>
                                            </p:txEl>
                                          </p:spTgt>
                                        </p:tgtEl>
                                        <p:attrNameLst>
                                          <p:attrName>r</p:attrName>
                                        </p:attrNameLst>
                                      </p:cBhvr>
                                    </p:animRot>
                                    <p:animRot by="-1500000">
                                      <p:cBhvr>
                                        <p:cTn id="44" dur="125" fill="hold">
                                          <p:stCondLst>
                                            <p:cond delay="125"/>
                                          </p:stCondLst>
                                        </p:cTn>
                                        <p:tgtEl>
                                          <p:spTgt spid="3">
                                            <p:txEl>
                                              <p:pRg st="6" end="6"/>
                                            </p:txEl>
                                          </p:spTgt>
                                        </p:tgtEl>
                                        <p:attrNameLst>
                                          <p:attrName>r</p:attrName>
                                        </p:attrNameLst>
                                      </p:cBhvr>
                                    </p:animRot>
                                    <p:animRot by="-1500000">
                                      <p:cBhvr>
                                        <p:cTn id="45" dur="125" fill="hold">
                                          <p:stCondLst>
                                            <p:cond delay="250"/>
                                          </p:stCondLst>
                                        </p:cTn>
                                        <p:tgtEl>
                                          <p:spTgt spid="3">
                                            <p:txEl>
                                              <p:pRg st="6" end="6"/>
                                            </p:txEl>
                                          </p:spTgt>
                                        </p:tgtEl>
                                        <p:attrNameLst>
                                          <p:attrName>r</p:attrName>
                                        </p:attrNameLst>
                                      </p:cBhvr>
                                    </p:animRot>
                                    <p:animRot by="1500000">
                                      <p:cBhvr>
                                        <p:cTn id="46"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Transición </a:t>
            </a:r>
            <a:endParaRPr lang="es-AR" dirty="0"/>
          </a:p>
        </p:txBody>
      </p:sp>
      <p:sp>
        <p:nvSpPr>
          <p:cNvPr id="5" name="4 Marcador de contenido"/>
          <p:cNvSpPr>
            <a:spLocks noGrp="1"/>
          </p:cNvSpPr>
          <p:nvPr>
            <p:ph idx="1"/>
          </p:nvPr>
        </p:nvSpPr>
        <p:spPr>
          <a:xfrm>
            <a:off x="0" y="843558"/>
            <a:ext cx="8388424" cy="2880320"/>
          </a:xfrm>
        </p:spPr>
        <p:txBody>
          <a:bodyPr>
            <a:normAutofit fontScale="85000" lnSpcReduction="20000"/>
          </a:bodyPr>
          <a:lstStyle/>
          <a:p>
            <a:r>
              <a:rPr lang="es-AR" sz="1600" dirty="0"/>
              <a:t>Una </a:t>
            </a:r>
            <a:r>
              <a:rPr lang="es-AR" sz="1600" i="1" dirty="0"/>
              <a:t>transición</a:t>
            </a:r>
            <a:r>
              <a:rPr lang="es-AR" sz="1600" dirty="0"/>
              <a:t> es el efecto especial que se produce al salir de una diapositiva y pasar a la siguiente durante una presentación</a:t>
            </a:r>
            <a:r>
              <a:rPr lang="es-AR" sz="1600" dirty="0" smtClean="0"/>
              <a:t>.</a:t>
            </a:r>
          </a:p>
          <a:p>
            <a:endParaRPr lang="es-AR" sz="1600" dirty="0"/>
          </a:p>
          <a:p>
            <a:r>
              <a:rPr lang="es-AR" sz="1600" b="1" dirty="0"/>
              <a:t>Conceptos básicos sobre la transición</a:t>
            </a:r>
          </a:p>
          <a:p>
            <a:r>
              <a:rPr lang="es-AR" sz="1600" dirty="0"/>
              <a:t>Se aplica una transición a toda una diapositiva.</a:t>
            </a:r>
          </a:p>
          <a:p>
            <a:r>
              <a:rPr lang="es-AR" sz="1600" dirty="0"/>
              <a:t>Solo se puede aplicar un efecto de transición a una diapositiva</a:t>
            </a:r>
            <a:r>
              <a:rPr lang="es-AR" sz="1600" dirty="0" smtClean="0"/>
              <a:t>.</a:t>
            </a:r>
            <a:endParaRPr lang="es-AR" sz="1600" dirty="0"/>
          </a:p>
          <a:p>
            <a:r>
              <a:rPr lang="es-AR" sz="1600" dirty="0"/>
              <a:t>Para usar un efecto de transición, seleccione la diapositiva </a:t>
            </a:r>
            <a:r>
              <a:rPr lang="es-AR" sz="1600" i="1" dirty="0"/>
              <a:t>a</a:t>
            </a:r>
            <a:r>
              <a:rPr lang="es-AR" sz="1600" dirty="0"/>
              <a:t> la </a:t>
            </a:r>
            <a:endParaRPr lang="es-AR" sz="1600" dirty="0" smtClean="0"/>
          </a:p>
          <a:p>
            <a:pPr marL="0" indent="0">
              <a:buNone/>
            </a:pPr>
            <a:r>
              <a:rPr lang="es-AR" sz="1600" dirty="0" smtClean="0"/>
              <a:t>que </a:t>
            </a:r>
            <a:r>
              <a:rPr lang="es-AR" sz="1600" dirty="0"/>
              <a:t>desea aplicar la transición y luego aplique un efecto. En la </a:t>
            </a:r>
            <a:r>
              <a:rPr lang="es-AR" sz="1600" dirty="0" smtClean="0"/>
              <a:t>presentación</a:t>
            </a:r>
          </a:p>
          <a:p>
            <a:pPr marL="0" indent="0">
              <a:buNone/>
            </a:pPr>
            <a:r>
              <a:rPr lang="es-AR" sz="1600" dirty="0" smtClean="0"/>
              <a:t>con </a:t>
            </a:r>
            <a:r>
              <a:rPr lang="es-AR" sz="1600" dirty="0"/>
              <a:t>diapositivas, el efecto aparecerá cuando la diapositiva anterior dé paso </a:t>
            </a:r>
            <a:endParaRPr lang="es-AR" sz="1600" dirty="0" smtClean="0"/>
          </a:p>
          <a:p>
            <a:pPr marL="0" indent="0">
              <a:buNone/>
            </a:pPr>
            <a:r>
              <a:rPr lang="es-AR" sz="1600" dirty="0" smtClean="0"/>
              <a:t>a </a:t>
            </a:r>
            <a:r>
              <a:rPr lang="es-AR" sz="1600" dirty="0"/>
              <a:t>la diapositiva que tiene el efecto de transición</a:t>
            </a:r>
            <a:r>
              <a:rPr lang="es-AR" sz="1600" dirty="0" smtClean="0"/>
              <a:t>.</a:t>
            </a:r>
          </a:p>
          <a:p>
            <a:pPr marL="0" indent="0">
              <a:buNone/>
            </a:pPr>
            <a:endParaRPr lang="es-AR" sz="1600" dirty="0"/>
          </a:p>
          <a:p>
            <a:pPr marL="0" indent="0">
              <a:buNone/>
            </a:pPr>
            <a:r>
              <a:rPr lang="es-AR" sz="1600" dirty="0"/>
              <a:t>                                              </a:t>
            </a:r>
            <a:r>
              <a:rPr lang="es-AR" sz="1600" dirty="0">
                <a:hlinkClick r:id="rId2"/>
              </a:rPr>
              <a:t>https://</a:t>
            </a:r>
            <a:r>
              <a:rPr lang="es-AR" sz="1600" dirty="0" smtClean="0">
                <a:hlinkClick r:id="rId2"/>
              </a:rPr>
              <a:t>support.microsoft.com/es-es/office/la-diferencia-entre-animaciones-y-transiciones-bae174a4-dad3-4268-bf9c-c201a70995f1</a:t>
            </a:r>
            <a:endParaRPr lang="es-AR" sz="1600" dirty="0" smtClean="0"/>
          </a:p>
          <a:p>
            <a:pPr marL="0" indent="0">
              <a:buNone/>
            </a:pPr>
            <a:endParaRPr lang="es-AR" sz="1600" dirty="0"/>
          </a:p>
          <a:p>
            <a:endParaRPr lang="es-AR" sz="1600"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275606"/>
            <a:ext cx="2160240" cy="1907158"/>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7" y="3579862"/>
            <a:ext cx="1545745" cy="1545745"/>
          </a:xfrm>
          <a:prstGeom prst="rect">
            <a:avLst/>
          </a:prstGeom>
        </p:spPr>
      </p:pic>
    </p:spTree>
    <p:extLst>
      <p:ext uri="{BB962C8B-B14F-4D97-AF65-F5344CB8AC3E}">
        <p14:creationId xmlns:p14="http://schemas.microsoft.com/office/powerpoint/2010/main" val="36787087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arn(inVertical)">
                                      <p:cBhvr>
                                        <p:cTn id="30" dur="500"/>
                                        <p:tgtEl>
                                          <p:spTgt spid="5">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barn(inVertical)">
                                      <p:cBhvr>
                                        <p:cTn id="33" dur="500"/>
                                        <p:tgtEl>
                                          <p:spTgt spid="5">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barn(inVertical)">
                                      <p:cBhvr>
                                        <p:cTn id="36" dur="500"/>
                                        <p:tgtEl>
                                          <p:spTgt spid="5">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barn(inVertical)">
                                      <p:cBhvr>
                                        <p:cTn id="3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Pongame</a:t>
            </a:r>
            <a:r>
              <a:rPr lang="es-AR" dirty="0" smtClean="0"/>
              <a:t> una buena nota </a:t>
            </a:r>
            <a:r>
              <a:rPr lang="es-AR" dirty="0" err="1" smtClean="0"/>
              <a:t>profee</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275606"/>
            <a:ext cx="6033911" cy="3394075"/>
          </a:xfrm>
        </p:spPr>
      </p:pic>
    </p:spTree>
    <p:extLst>
      <p:ext uri="{BB962C8B-B14F-4D97-AF65-F5344CB8AC3E}">
        <p14:creationId xmlns:p14="http://schemas.microsoft.com/office/powerpoint/2010/main" val="329881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713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Definición de </a:t>
            </a:r>
            <a:r>
              <a:rPr lang="es-AR" dirty="0" err="1"/>
              <a:t>Power</a:t>
            </a:r>
            <a:r>
              <a:rPr lang="es-AR" dirty="0"/>
              <a:t> Point y su utilidad </a:t>
            </a:r>
          </a:p>
        </p:txBody>
      </p:sp>
      <p:sp>
        <p:nvSpPr>
          <p:cNvPr id="3" name="2 Marcador de contenido"/>
          <p:cNvSpPr>
            <a:spLocks noGrp="1"/>
          </p:cNvSpPr>
          <p:nvPr>
            <p:ph idx="1"/>
          </p:nvPr>
        </p:nvSpPr>
        <p:spPr/>
        <p:txBody>
          <a:bodyPr>
            <a:normAutofit fontScale="92500" lnSpcReduction="10000"/>
          </a:bodyPr>
          <a:lstStyle/>
          <a:p>
            <a:r>
              <a:rPr lang="es-AR" sz="1900" dirty="0"/>
              <a:t>Microsoft PowerPoint (PPT) es un software de ofimática diseñado para realizar presentación de diapositivas. Fue creado a mediados de los años 80 y vendido en 1987 a Bill Gates, convirtiéndose en un producto estrella de la compañía Microsoft</a:t>
            </a:r>
            <a:r>
              <a:rPr lang="es-AR" sz="1900" dirty="0" smtClean="0"/>
              <a:t>.</a:t>
            </a:r>
          </a:p>
          <a:p>
            <a:endParaRPr lang="es-AR" sz="2000" dirty="0"/>
          </a:p>
          <a:p>
            <a:endParaRPr lang="es-AR" sz="2000" dirty="0" smtClean="0"/>
          </a:p>
          <a:p>
            <a:endParaRPr lang="es-AR" sz="2000" dirty="0"/>
          </a:p>
          <a:p>
            <a:endParaRPr lang="es-AR" sz="2000" dirty="0" smtClean="0"/>
          </a:p>
          <a:p>
            <a:r>
              <a:rPr lang="es-AR" sz="2000" dirty="0"/>
              <a:t>Fuente: </a:t>
            </a:r>
            <a:r>
              <a:rPr lang="es-AR" sz="2000" dirty="0">
                <a:hlinkClick r:id="rId2"/>
              </a:rPr>
              <a:t>https://www.edx.org/es/aprende/microsoft-powerpoint#:~:text=Microsoft%20PowerPoint%20(PPT)%20es%20un,estrella%20de%20la%20compa%C3%B1%C3%ADa%20Microsoft</a:t>
            </a:r>
            <a:r>
              <a:rPr lang="es-AR" sz="2000" dirty="0" smtClean="0"/>
              <a:t>.</a:t>
            </a:r>
          </a:p>
          <a:p>
            <a:endParaRPr lang="es-AR" sz="2000" dirty="0"/>
          </a:p>
        </p:txBody>
      </p:sp>
      <p:pic>
        <p:nvPicPr>
          <p:cNvPr id="1026" name="Picture 2" descr="D:\Users\Secundaria\Downloads\descarga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748" y="2191621"/>
            <a:ext cx="170885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2" y="3507854"/>
            <a:ext cx="1080120" cy="1509338"/>
          </a:xfrm>
          <a:prstGeom prst="rect">
            <a:avLst/>
          </a:prstGeom>
        </p:spPr>
      </p:pic>
    </p:spTree>
    <p:extLst>
      <p:ext uri="{BB962C8B-B14F-4D97-AF65-F5344CB8AC3E}">
        <p14:creationId xmlns:p14="http://schemas.microsoft.com/office/powerpoint/2010/main" val="29774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dirty="0"/>
              <a:t>Características más </a:t>
            </a:r>
            <a:r>
              <a:rPr lang="es-AR" sz="3200" dirty="0" smtClean="0"/>
              <a:t>importantes</a:t>
            </a:r>
            <a:endParaRPr lang="es-AR" sz="3200" dirty="0"/>
          </a:p>
        </p:txBody>
      </p:sp>
      <p:sp>
        <p:nvSpPr>
          <p:cNvPr id="3" name="2 Marcador de contenido"/>
          <p:cNvSpPr>
            <a:spLocks noGrp="1"/>
          </p:cNvSpPr>
          <p:nvPr>
            <p:ph idx="1"/>
          </p:nvPr>
        </p:nvSpPr>
        <p:spPr/>
        <p:txBody>
          <a:bodyPr>
            <a:normAutofit/>
          </a:bodyPr>
          <a:lstStyle/>
          <a:p>
            <a:r>
              <a:rPr lang="es-AR" sz="1800" dirty="0"/>
              <a:t>Es fácil de usar.</a:t>
            </a:r>
          </a:p>
          <a:p>
            <a:r>
              <a:rPr lang="es-AR" sz="1800" dirty="0"/>
              <a:t>Permite crear presentaciones atractivas.</a:t>
            </a:r>
          </a:p>
          <a:p>
            <a:r>
              <a:rPr lang="es-AR" sz="1800" dirty="0"/>
              <a:t>Brinda viñetas simples.</a:t>
            </a:r>
          </a:p>
          <a:p>
            <a:r>
              <a:rPr lang="es-AR" sz="1800" dirty="0"/>
              <a:t>Ofrece una disposición sencilla de la información.</a:t>
            </a:r>
          </a:p>
          <a:p>
            <a:r>
              <a:rPr lang="es-AR" sz="1800" dirty="0"/>
              <a:t>Es fácil de presentar.</a:t>
            </a:r>
          </a:p>
          <a:p>
            <a:r>
              <a:rPr lang="es-AR" sz="1800" dirty="0"/>
              <a:t>Sus archivos son vulnerables.</a:t>
            </a:r>
          </a:p>
          <a:p>
            <a:r>
              <a:rPr lang="es-AR" sz="1800" dirty="0"/>
              <a:t>Sus presentaciones se desarrollan en una narrativa lineal.</a:t>
            </a:r>
          </a:p>
          <a:p>
            <a:r>
              <a:rPr lang="es-AR" sz="1800" dirty="0"/>
              <a:t>No </a:t>
            </a:r>
            <a:r>
              <a:rPr lang="es-AR" sz="1800" dirty="0" smtClean="0"/>
              <a:t>ofrece </a:t>
            </a:r>
            <a:r>
              <a:rPr lang="es-AR" sz="1800" dirty="0"/>
              <a:t>mucha compatibilidad</a:t>
            </a:r>
            <a:r>
              <a:rPr lang="es-AR" sz="1800" dirty="0" smtClean="0"/>
              <a:t>.</a:t>
            </a:r>
          </a:p>
          <a:p>
            <a:endParaRPr lang="es-AR" sz="1800" dirty="0" smtClean="0"/>
          </a:p>
          <a:p>
            <a:r>
              <a:rPr lang="es-AR" sz="1800" dirty="0"/>
              <a:t>Fuente: </a:t>
            </a:r>
            <a:r>
              <a:rPr lang="es-AR" sz="1800" dirty="0">
                <a:hlinkClick r:id="rId2"/>
              </a:rPr>
              <a:t>https://</a:t>
            </a:r>
            <a:r>
              <a:rPr lang="es-AR" sz="1800" dirty="0" smtClean="0">
                <a:hlinkClick r:id="rId2"/>
              </a:rPr>
              <a:t>blog.hubspot.es/marketing/que-es-powerpoint</a:t>
            </a:r>
            <a:endParaRPr lang="es-AR" sz="1800" dirty="0" smtClean="0"/>
          </a:p>
          <a:p>
            <a:endParaRPr lang="es-AR" sz="1800" dirty="0"/>
          </a:p>
        </p:txBody>
      </p:sp>
      <p:pic>
        <p:nvPicPr>
          <p:cNvPr id="1026" name="Picture 2" descr="D:\Users\Secundaria\Downloads\descarga (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161" y="98757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066" y="3147814"/>
            <a:ext cx="1321070" cy="1800200"/>
          </a:xfrm>
          <a:prstGeom prst="rect">
            <a:avLst/>
          </a:prstGeom>
        </p:spPr>
      </p:pic>
    </p:spTree>
    <p:extLst>
      <p:ext uri="{BB962C8B-B14F-4D97-AF65-F5344CB8AC3E}">
        <p14:creationId xmlns:p14="http://schemas.microsoft.com/office/powerpoint/2010/main" val="1048901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200" dirty="0"/>
              <a:t>Elementos de </a:t>
            </a:r>
            <a:r>
              <a:rPr lang="es-AR" sz="3200" dirty="0" err="1"/>
              <a:t>Power</a:t>
            </a:r>
            <a:r>
              <a:rPr lang="es-AR" sz="3200" dirty="0"/>
              <a:t> Point-Funciones que cumple cada elemento </a:t>
            </a:r>
          </a:p>
        </p:txBody>
      </p:sp>
      <p:sp>
        <p:nvSpPr>
          <p:cNvPr id="3" name="2 Marcador de contenido"/>
          <p:cNvSpPr>
            <a:spLocks noGrp="1"/>
          </p:cNvSpPr>
          <p:nvPr>
            <p:ph idx="1"/>
          </p:nvPr>
        </p:nvSpPr>
        <p:spPr/>
        <p:txBody>
          <a:bodyPr>
            <a:noAutofit/>
          </a:bodyPr>
          <a:lstStyle/>
          <a:p>
            <a:r>
              <a:rPr lang="es-AR" sz="1600" b="1" dirty="0"/>
              <a:t>1. Barra de herramientas de accesos rápidos</a:t>
            </a:r>
            <a:endParaRPr lang="es-AR" sz="1600" dirty="0"/>
          </a:p>
          <a:p>
            <a:r>
              <a:rPr lang="es-AR" sz="1600" dirty="0"/>
              <a:t>Se caracteriza por que contiene normalmente las opciones </a:t>
            </a:r>
            <a:r>
              <a:rPr lang="es-AR" sz="1600" dirty="0" smtClean="0"/>
              <a:t>que se </a:t>
            </a:r>
            <a:r>
              <a:rPr lang="es-AR" sz="1600" dirty="0"/>
              <a:t>usan con mayor frecuencia, como son Abrir, Guardar, Deshacer, </a:t>
            </a:r>
            <a:r>
              <a:rPr lang="es-AR" sz="1600" dirty="0" smtClean="0"/>
              <a:t>etc</a:t>
            </a:r>
            <a:r>
              <a:rPr lang="es-AR" sz="1600" dirty="0"/>
              <a:t>. Puedes personalizar dichos íconos a tu gusto.</a:t>
            </a:r>
          </a:p>
          <a:p>
            <a:r>
              <a:rPr lang="es-AR" sz="1600" b="1" dirty="0"/>
              <a:t>2. Fichas o pestañas</a:t>
            </a:r>
            <a:endParaRPr lang="es-AR" sz="1600" dirty="0"/>
          </a:p>
          <a:p>
            <a:r>
              <a:rPr lang="es-AR" sz="1600" dirty="0"/>
              <a:t>Son una serie de separadores que contienen distintas funciones para </a:t>
            </a:r>
            <a:r>
              <a:rPr lang="es-AR" sz="1600" dirty="0" smtClean="0"/>
              <a:t>utilizar </a:t>
            </a:r>
            <a:r>
              <a:rPr lang="es-AR" sz="1600" dirty="0"/>
              <a:t>dentro de la cinta de opciones, entre las que destacan </a:t>
            </a:r>
            <a:r>
              <a:rPr lang="es-AR" sz="1600" dirty="0" smtClean="0"/>
              <a:t>Transiciones </a:t>
            </a:r>
            <a:r>
              <a:rPr lang="es-AR" sz="1600" dirty="0"/>
              <a:t>y Animaciones.</a:t>
            </a:r>
          </a:p>
          <a:p>
            <a:r>
              <a:rPr lang="es-AR" sz="1600" b="1" dirty="0"/>
              <a:t>3. Cinta de opciones</a:t>
            </a:r>
            <a:endParaRPr lang="es-AR" sz="1600" dirty="0"/>
          </a:p>
          <a:p>
            <a:r>
              <a:rPr lang="es-AR" sz="1600"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AR" sz="12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3358" y="555526"/>
            <a:ext cx="936104" cy="1191405"/>
          </a:xfrm>
          <a:prstGeom prst="rect">
            <a:avLst/>
          </a:prstGeom>
        </p:spPr>
      </p:pic>
    </p:spTree>
    <p:extLst>
      <p:ext uri="{BB962C8B-B14F-4D97-AF65-F5344CB8AC3E}">
        <p14:creationId xmlns:p14="http://schemas.microsoft.com/office/powerpoint/2010/main" val="129301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fontScale="77500" lnSpcReduction="20000"/>
          </a:bodyPr>
          <a:lstStyle/>
          <a:p>
            <a:r>
              <a:rPr lang="es-AR" sz="2100" b="1" dirty="0"/>
              <a:t>4. Cuenta de usuario</a:t>
            </a:r>
            <a:endParaRPr lang="es-AR" sz="2100" dirty="0"/>
          </a:p>
          <a:p>
            <a:r>
              <a:rPr lang="es-AR" sz="2100" dirty="0"/>
              <a:t>Desde aquí puedes ver tu cuenta de Microsoft, con la cuál está registrado tu producto de Office, puedes acceder a tu perfil y cambiar tu cuenta.</a:t>
            </a:r>
          </a:p>
          <a:p>
            <a:r>
              <a:rPr lang="es-AR" sz="2100" b="1" dirty="0"/>
              <a:t>5. ¿Qué hacer? / Indicar</a:t>
            </a:r>
            <a:endParaRPr lang="es-AR" sz="2100" dirty="0"/>
          </a:p>
          <a:p>
            <a:r>
              <a:rPr lang="es-AR" sz="2100" dirty="0"/>
              <a:t>Este botón o comando te ayudará a buscar y encontrar rápidamente algunas herramientas de PowerPoint y elementos que desees usar para crear tu presentación.</a:t>
            </a:r>
          </a:p>
          <a:p>
            <a:r>
              <a:rPr lang="es-AR" sz="2100" b="1" dirty="0"/>
              <a:t>6. Panel de navegación de diapositivas</a:t>
            </a:r>
            <a:endParaRPr lang="es-AR" sz="2100" dirty="0"/>
          </a:p>
          <a:p>
            <a:r>
              <a:rPr lang="es-AR" sz="2100" dirty="0"/>
              <a:t>En esta área se muestra la cantidad de diapositivas que tienes en tu documento, puede moverlas de lugar, agregar o quitar, según tus necesidades.</a:t>
            </a:r>
          </a:p>
          <a:p>
            <a:r>
              <a:rPr lang="es-AR" sz="2100" b="1" dirty="0"/>
              <a:t>7. Espacio de trabajo</a:t>
            </a:r>
            <a:endParaRPr lang="es-AR" sz="2100" dirty="0"/>
          </a:p>
          <a:p>
            <a:r>
              <a:rPr lang="es-AR" sz="2100" dirty="0"/>
              <a:t>Esta área, también llamada diapositiva en blanco, es el espacio de trabajo en PowerPoint, aquí agregarás todos los elementos que contendrá tu presentación digital.</a:t>
            </a:r>
          </a:p>
          <a:p>
            <a:endParaRPr lang="es-AR"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3651870"/>
            <a:ext cx="1381971" cy="1368152"/>
          </a:xfrm>
          <a:prstGeom prst="rect">
            <a:avLst/>
          </a:prstGeom>
        </p:spPr>
      </p:pic>
    </p:spTree>
    <p:extLst>
      <p:ext uri="{BB962C8B-B14F-4D97-AF65-F5344CB8AC3E}">
        <p14:creationId xmlns:p14="http://schemas.microsoft.com/office/powerpoint/2010/main" val="2849013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Autofit/>
          </a:bodyPr>
          <a:lstStyle/>
          <a:p>
            <a:r>
              <a:rPr lang="es-AR" sz="1600" b="1" dirty="0"/>
              <a:t>8. Número de diapositiva</a:t>
            </a:r>
            <a:endParaRPr lang="es-AR" sz="1600" dirty="0"/>
          </a:p>
          <a:p>
            <a:r>
              <a:rPr lang="es-AR" sz="1600" dirty="0"/>
              <a:t>Este es un contador que te muestra principalmente el número de la diapositiva en la que te encuentras trabajando, así como el total de diapositivas que contiene tu presentación.</a:t>
            </a:r>
          </a:p>
          <a:p>
            <a:r>
              <a:rPr lang="es-AR" sz="1600" b="1" dirty="0"/>
              <a:t>9. Notas</a:t>
            </a:r>
            <a:endParaRPr lang="es-AR" sz="1600" dirty="0"/>
          </a:p>
          <a:p>
            <a:r>
              <a:rPr lang="es-AR" sz="1600" dirty="0"/>
              <a:t>Cuando hagas clic en esta opción podrás agregar notas en la diapositiva que te pueden ayudar cuando estés realizando tu presentación en público.</a:t>
            </a:r>
          </a:p>
          <a:p>
            <a:r>
              <a:rPr lang="es-AR" sz="1600" b="1" dirty="0"/>
              <a:t>10. Modos de visualización</a:t>
            </a:r>
            <a:endParaRPr lang="es-AR" sz="1600" dirty="0"/>
          </a:p>
          <a:p>
            <a:r>
              <a:rPr lang="es-AR" sz="1600" dirty="0"/>
              <a:t>Encontrarás cuatro formas de ver una presentación. Normal, clasificador de diapositivas y vista lectura, el último ícono se llama «Presentación con diapositivas» que explicaré más adelante.</a:t>
            </a:r>
          </a:p>
          <a:p>
            <a:r>
              <a:rPr lang="es-AR" sz="1600" b="1" dirty="0"/>
              <a:t>11. Control deslizante del zoom</a:t>
            </a:r>
            <a:endParaRPr lang="es-AR" sz="1600" dirty="0"/>
          </a:p>
          <a:p>
            <a:r>
              <a:rPr lang="es-AR" sz="1600" dirty="0"/>
              <a:t>Con esta pequeña barra podrás acerca o alejar tu documento para visualizar los elementos como mejor prefieras.</a:t>
            </a:r>
          </a:p>
          <a:p>
            <a:r>
              <a:rPr lang="es-AR" sz="1600" u="sng" dirty="0">
                <a:hlinkClick r:id="rId2"/>
              </a:rPr>
              <a:t/>
            </a:r>
            <a:br>
              <a:rPr lang="es-AR" sz="1600" u="sng" dirty="0">
                <a:hlinkClick r:id="rId2"/>
              </a:rPr>
            </a:br>
            <a:endParaRPr lang="es-AR" sz="16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21955"/>
            <a:ext cx="1517214" cy="1264345"/>
          </a:xfrm>
          <a:prstGeom prst="rect">
            <a:avLst/>
          </a:prstGeom>
        </p:spPr>
      </p:pic>
    </p:spTree>
    <p:extLst>
      <p:ext uri="{BB962C8B-B14F-4D97-AF65-F5344CB8AC3E}">
        <p14:creationId xmlns:p14="http://schemas.microsoft.com/office/powerpoint/2010/main" val="2896551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lnSpcReduction="10000"/>
          </a:bodyPr>
          <a:lstStyle/>
          <a:p>
            <a:r>
              <a:rPr lang="es-AR" sz="1600" b="1" dirty="0"/>
              <a:t>12. Presentación con diapositivas</a:t>
            </a:r>
            <a:endParaRPr lang="es-AR" sz="1600" dirty="0"/>
          </a:p>
          <a:p>
            <a:r>
              <a:rPr lang="es-AR" sz="1600" dirty="0"/>
              <a:t>Este es uno de los pequeños botones más importantes dentro de PowerPoint, ya que es el que permite visualizar todo lo que has creado en tu presentación en pantalla completa, puedes oprimir este botón o hacer clic en tu tecla F5</a:t>
            </a:r>
            <a:r>
              <a:rPr lang="es-AR" sz="1600" dirty="0" smtClean="0"/>
              <a:t>.</a:t>
            </a:r>
          </a:p>
          <a:p>
            <a:endParaRPr lang="es-AR" sz="1600" dirty="0" smtClean="0"/>
          </a:p>
          <a:p>
            <a:endParaRPr lang="es-AR" sz="1600" dirty="0"/>
          </a:p>
          <a:p>
            <a:endParaRPr lang="es-AR" sz="1600" dirty="0" smtClean="0"/>
          </a:p>
          <a:p>
            <a:endParaRPr lang="es-AR" sz="1600" dirty="0"/>
          </a:p>
          <a:p>
            <a:endParaRPr lang="es-AR" sz="1600" dirty="0" smtClean="0"/>
          </a:p>
          <a:p>
            <a:endParaRPr lang="es-AR" sz="1600" dirty="0"/>
          </a:p>
          <a:p>
            <a:endParaRPr lang="es-AR" sz="1600" dirty="0" smtClean="0"/>
          </a:p>
          <a:p>
            <a:r>
              <a:rPr lang="es-AR" sz="1600" dirty="0" smtClean="0"/>
              <a:t>Fuente</a:t>
            </a:r>
            <a:r>
              <a:rPr lang="es-AR" sz="1600" dirty="0"/>
              <a:t>: </a:t>
            </a:r>
            <a:r>
              <a:rPr lang="es-AR" sz="1600" dirty="0">
                <a:hlinkClick r:id="rId2"/>
              </a:rPr>
              <a:t>https://fernandoarciniega.com/elementos-de-la-pantalla-de-power-point</a:t>
            </a:r>
            <a:r>
              <a:rPr lang="es-AR" sz="1600" dirty="0" smtClean="0">
                <a:hlinkClick r:id="rId2"/>
              </a:rPr>
              <a:t>/</a:t>
            </a:r>
            <a:endParaRPr lang="es-AR" sz="1600" dirty="0" smtClean="0"/>
          </a:p>
          <a:p>
            <a:endParaRPr lang="es-AR" sz="1600" dirty="0"/>
          </a:p>
          <a:p>
            <a:endParaRPr lang="es-AR" dirty="0"/>
          </a:p>
        </p:txBody>
      </p:sp>
      <p:pic>
        <p:nvPicPr>
          <p:cNvPr id="3074" name="Picture 2" descr="D:\Users\Secundaria\Downloads\elementos-de-la-pantalla-de-power-po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211710"/>
            <a:ext cx="3312368" cy="1750325"/>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13" y="2377859"/>
            <a:ext cx="1477215" cy="1477215"/>
          </a:xfrm>
          <a:prstGeom prst="rect">
            <a:avLst/>
          </a:prstGeom>
        </p:spPr>
      </p:pic>
    </p:spTree>
    <p:extLst>
      <p:ext uri="{BB962C8B-B14F-4D97-AF65-F5344CB8AC3E}">
        <p14:creationId xmlns:p14="http://schemas.microsoft.com/office/powerpoint/2010/main" val="295179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Tipos de </a:t>
            </a:r>
            <a:r>
              <a:rPr lang="es-AR" dirty="0" smtClean="0"/>
              <a:t>Vistas</a:t>
            </a:r>
            <a:endParaRPr lang="es-AR" dirty="0"/>
          </a:p>
        </p:txBody>
      </p:sp>
      <p:sp>
        <p:nvSpPr>
          <p:cNvPr id="3" name="2 Marcador de contenido"/>
          <p:cNvSpPr>
            <a:spLocks noGrp="1"/>
          </p:cNvSpPr>
          <p:nvPr>
            <p:ph idx="1"/>
          </p:nvPr>
        </p:nvSpPr>
        <p:spPr/>
        <p:txBody>
          <a:bodyPr>
            <a:normAutofit lnSpcReduction="10000"/>
          </a:bodyPr>
          <a:lstStyle/>
          <a:p>
            <a:r>
              <a:rPr lang="es-AR" sz="1600" b="1" dirty="0"/>
              <a:t>Vista Normal</a:t>
            </a:r>
          </a:p>
          <a:p>
            <a:r>
              <a:rPr lang="es-AR" sz="1600" b="1" dirty="0"/>
              <a:t>La vista Normal</a:t>
            </a:r>
            <a:r>
              <a:rPr lang="es-AR" sz="1600" dirty="0"/>
              <a:t> es el modo de edición en el que trabajará con más frecuencia para crear las diapositivas. Debajo, la vista </a:t>
            </a:r>
            <a:r>
              <a:rPr lang="es-AR" sz="1600" b="1" dirty="0"/>
              <a:t>Normal</a:t>
            </a:r>
            <a:r>
              <a:rPr lang="es-AR" sz="1600" dirty="0"/>
              <a:t> muestra miniaturas de diapositiva a la izquierda, una ventana grande que muestra la diapositiva actual y una sección debajo de la diapositiva actual donde puede escribir sus notas de orador para cada diapositiva</a:t>
            </a:r>
            <a:r>
              <a:rPr lang="es-AR" sz="1600" dirty="0" smtClean="0"/>
              <a:t>.</a:t>
            </a:r>
          </a:p>
          <a:p>
            <a:r>
              <a:rPr lang="es-AR" sz="1600" b="1" dirty="0"/>
              <a:t>Vista Página de notas</a:t>
            </a:r>
          </a:p>
          <a:p>
            <a:r>
              <a:rPr lang="es-AR" sz="1600" dirty="0"/>
              <a:t>El panel </a:t>
            </a:r>
            <a:r>
              <a:rPr lang="es-AR" sz="1600" b="1" dirty="0"/>
              <a:t>Notas</a:t>
            </a:r>
            <a:r>
              <a:rPr lang="es-AR" sz="1600" dirty="0"/>
              <a:t> se encuentra debajo de la ventana de diapositiva. Puede imprimir sus notas o incluirlas en una presentación que envía a la audiencia o, simplemente, usarlas como indicaciones para sí mismo mientras presenta.</a:t>
            </a:r>
          </a:p>
          <a:p>
            <a:r>
              <a:rPr lang="es-AR" sz="1600" dirty="0"/>
              <a:t/>
            </a:r>
            <a:br>
              <a:rPr lang="es-AR" sz="1600" dirty="0"/>
            </a:br>
            <a:r>
              <a:rPr lang="es-AR" sz="1600" b="1" dirty="0"/>
              <a:t>Vista Esquema</a:t>
            </a:r>
          </a:p>
          <a:p>
            <a:r>
              <a:rPr lang="es-AR" sz="1600" dirty="0"/>
              <a:t>Use la vista </a:t>
            </a:r>
            <a:r>
              <a:rPr lang="es-AR" sz="1600" b="1" dirty="0"/>
              <a:t>Esquema</a:t>
            </a:r>
            <a:r>
              <a:rPr lang="es-AR" sz="1600" dirty="0"/>
              <a:t> para crear un esquema o guión gráfico de la presentación. Solo muestra el </a:t>
            </a:r>
            <a:r>
              <a:rPr lang="es-AR" sz="1600" i="1" dirty="0"/>
              <a:t>texto</a:t>
            </a:r>
            <a:r>
              <a:rPr lang="es-AR" sz="1600" dirty="0"/>
              <a:t> de las diapositivas, no las imágenes ni otros elementos gráficos</a:t>
            </a:r>
            <a:r>
              <a:rPr lang="es-AR" sz="1600" dirty="0" smtClean="0"/>
              <a:t>.</a:t>
            </a:r>
            <a:endParaRPr lang="es-AR" sz="16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4207396"/>
            <a:ext cx="1248139" cy="936104"/>
          </a:xfrm>
          <a:prstGeom prst="rect">
            <a:avLst/>
          </a:prstGeom>
        </p:spPr>
      </p:pic>
    </p:spTree>
    <p:extLst>
      <p:ext uri="{BB962C8B-B14F-4D97-AF65-F5344CB8AC3E}">
        <p14:creationId xmlns:p14="http://schemas.microsoft.com/office/powerpoint/2010/main" val="3445730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660</Words>
  <Application>Microsoft Office PowerPoint</Application>
  <PresentationFormat>Presentación en pantalla (16:9)</PresentationFormat>
  <Paragraphs>95</Paragraphs>
  <Slides>13</Slides>
  <Notes>1</Notes>
  <HiddenSlides>0</HiddenSlides>
  <MMClips>1</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Trabajo práctico-Laboratorio de Informática N°4</vt:lpstr>
      <vt:lpstr>Presentación de PowerPoint</vt:lpstr>
      <vt:lpstr>Definición de Power Point y su utilidad </vt:lpstr>
      <vt:lpstr>Características más importantes</vt:lpstr>
      <vt:lpstr>Elementos de Power Point-Funciones que cumple cada elemento </vt:lpstr>
      <vt:lpstr>Presentación de PowerPoint</vt:lpstr>
      <vt:lpstr>Presentación de PowerPoint</vt:lpstr>
      <vt:lpstr>Presentación de PowerPoint</vt:lpstr>
      <vt:lpstr>Tipos de Vistas</vt:lpstr>
      <vt:lpstr>Presentación de PowerPoint</vt:lpstr>
      <vt:lpstr>Animación</vt:lpstr>
      <vt:lpstr>Transición </vt:lpstr>
      <vt:lpstr>Pongame una buena nota profee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práctico-Laboratorio de Informática</dc:title>
  <dc:creator>primaria</dc:creator>
  <cp:lastModifiedBy>primaria</cp:lastModifiedBy>
  <cp:revision>22</cp:revision>
  <dcterms:created xsi:type="dcterms:W3CDTF">2023-10-09T20:14:00Z</dcterms:created>
  <dcterms:modified xsi:type="dcterms:W3CDTF">2023-10-23T19:25:58Z</dcterms:modified>
</cp:coreProperties>
</file>