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
  </p:notesMasterIdLst>
  <p:sldIdLst>
    <p:sldId id="256" r:id="rId2"/>
    <p:sldId id="257" r:id="rId3"/>
    <p:sldId id="258" r:id="rId4"/>
    <p:sldId id="259" r:id="rId5"/>
    <p:sldId id="260" r:id="rId6"/>
    <p:sldId id="261" r:id="rId7"/>
    <p:sldId id="262" r:id="rId8"/>
    <p:sldId id="263" r:id="rId9"/>
    <p:sldId id="265" r:id="rId10"/>
    <p:sldId id="266" r:id="rId11"/>
    <p:sldId id="264" r:id="rId12"/>
  </p:sldIdLst>
  <p:sldSz cx="9144000" cy="5715000" type="screen16x1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8" autoAdjust="0"/>
    <p:restoredTop sz="94660"/>
  </p:normalViewPr>
  <p:slideViewPr>
    <p:cSldViewPr>
      <p:cViewPr varScale="1">
        <p:scale>
          <a:sx n="83" d="100"/>
          <a:sy n="83" d="100"/>
        </p:scale>
        <p:origin x="-990" y="-78"/>
      </p:cViewPr>
      <p:guideLst>
        <p:guide orient="horz" pos="180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60A3D0-D08D-4096-AA6F-CE34823740E0}" type="datetimeFigureOut">
              <a:rPr lang="es-ES" smtClean="0"/>
              <a:t>23/10/2023</a:t>
            </a:fld>
            <a:endParaRPr lang="es-ES"/>
          </a:p>
        </p:txBody>
      </p:sp>
      <p:sp>
        <p:nvSpPr>
          <p:cNvPr id="4" name="3 Marcador de imagen de diapositiva"/>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0545DB-F8DD-402B-9049-815E8BCE11A0}" type="slidenum">
              <a:rPr lang="es-ES" smtClean="0"/>
              <a:t>‹Nº›</a:t>
            </a:fld>
            <a:endParaRPr lang="es-ES"/>
          </a:p>
        </p:txBody>
      </p:sp>
    </p:spTree>
    <p:extLst>
      <p:ext uri="{BB962C8B-B14F-4D97-AF65-F5344CB8AC3E}">
        <p14:creationId xmlns:p14="http://schemas.microsoft.com/office/powerpoint/2010/main" val="153110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030545DB-F8DD-402B-9049-815E8BCE11A0}" type="slidenum">
              <a:rPr lang="es-ES" smtClean="0"/>
              <a:t>3</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dondear rectángulo de esquina diagonal"/>
          <p:cNvSpPr/>
          <p:nvPr/>
        </p:nvSpPr>
        <p:spPr>
          <a:xfrm>
            <a:off x="164592" y="121920"/>
            <a:ext cx="8814816" cy="2087880"/>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Título"/>
          <p:cNvSpPr>
            <a:spLocks noGrp="1"/>
          </p:cNvSpPr>
          <p:nvPr>
            <p:ph type="ctrTitle"/>
          </p:nvPr>
        </p:nvSpPr>
        <p:spPr>
          <a:xfrm>
            <a:off x="464234" y="317501"/>
            <a:ext cx="8229600" cy="1841500"/>
          </a:xfrm>
        </p:spPr>
        <p:txBody>
          <a:bodyPr lIns="45720" rIns="228600" anchor="b">
            <a:normAutofit/>
          </a:bodyPr>
          <a:lstStyle>
            <a:lvl1pPr marL="0" algn="r">
              <a:defRPr sz="4800"/>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133600" y="2349500"/>
            <a:ext cx="6560234" cy="14605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0" name="9 Marcador de fecha"/>
          <p:cNvSpPr>
            <a:spLocks noGrp="1"/>
          </p:cNvSpPr>
          <p:nvPr>
            <p:ph type="dt" sz="half" idx="10"/>
          </p:nvPr>
        </p:nvSpPr>
        <p:spPr>
          <a:xfrm>
            <a:off x="5562600" y="5424170"/>
            <a:ext cx="3002280" cy="228600"/>
          </a:xfrm>
        </p:spPr>
        <p:txBody>
          <a:bodyPr vert="horz" rtlCol="0"/>
          <a:lstStyle>
            <a:extLst/>
          </a:lstStyle>
          <a:p>
            <a:fld id="{24CE14E9-AE4C-4BE3-BA30-5B93A4B8DFB5}" type="datetimeFigureOut">
              <a:rPr lang="es-ES" smtClean="0"/>
              <a:pPr/>
              <a:t>23/10/2023</a:t>
            </a:fld>
            <a:endParaRPr lang="es-ES"/>
          </a:p>
        </p:txBody>
      </p:sp>
      <p:sp>
        <p:nvSpPr>
          <p:cNvPr id="11" name="10 Marcador de número de diapositiva"/>
          <p:cNvSpPr>
            <a:spLocks noGrp="1"/>
          </p:cNvSpPr>
          <p:nvPr>
            <p:ph type="sldNum" sz="quarter" idx="11"/>
          </p:nvPr>
        </p:nvSpPr>
        <p:spPr>
          <a:xfrm>
            <a:off x="8638952" y="5424170"/>
            <a:ext cx="464288" cy="228600"/>
          </a:xfrm>
        </p:spPr>
        <p:txBody>
          <a:bodyPr vert="horz" rtlCol="0"/>
          <a:lstStyle>
            <a:lvl1pPr>
              <a:defRPr>
                <a:solidFill>
                  <a:schemeClr val="tx2">
                    <a:shade val="90000"/>
                  </a:schemeClr>
                </a:solidFill>
              </a:defRPr>
            </a:lvl1pPr>
            <a:extLst/>
          </a:lstStyle>
          <a:p>
            <a:fld id="{E21BC1EC-C6E9-4A3B-875D-0C4CE94C416F}" type="slidenum">
              <a:rPr lang="es-ES" smtClean="0"/>
              <a:pPr/>
              <a:t>‹Nº›</a:t>
            </a:fld>
            <a:endParaRPr lang="es-ES"/>
          </a:p>
        </p:txBody>
      </p:sp>
      <p:sp>
        <p:nvSpPr>
          <p:cNvPr id="12" name="11 Marcador de pie de página"/>
          <p:cNvSpPr>
            <a:spLocks noGrp="1"/>
          </p:cNvSpPr>
          <p:nvPr>
            <p:ph type="ftr" sz="quarter" idx="12"/>
          </p:nvPr>
        </p:nvSpPr>
        <p:spPr>
          <a:xfrm>
            <a:off x="1600200" y="5424170"/>
            <a:ext cx="3907464" cy="228600"/>
          </a:xfrm>
        </p:spPr>
        <p:txBody>
          <a:bodyPr vert="horz" rtlCol="0"/>
          <a:lstStyle>
            <a:extLst/>
          </a:lstStyle>
          <a:p>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E21BC1EC-C6E9-4A3B-875D-0C4CE94C416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p:spPr>
        <p:txBody>
          <a:bodyPr vert="eaVert"/>
          <a:lstStyle>
            <a:lvl1pPr algn="l">
              <a:defRPr/>
            </a:lvl1pPr>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28865"/>
            <a:ext cx="6019800" cy="48762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E21BC1EC-C6E9-4A3B-875D-0C4CE94C416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6 Rectángulo"/>
          <p:cNvSpPr/>
          <p:nvPr/>
        </p:nvSpPr>
        <p:spPr>
          <a:xfrm>
            <a:off x="588392" y="1187157"/>
            <a:ext cx="800100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E21BC1EC-C6E9-4A3B-875D-0C4CE94C416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7" name="6 Rectángulo"/>
          <p:cNvSpPr/>
          <p:nvPr/>
        </p:nvSpPr>
        <p:spPr>
          <a:xfrm>
            <a:off x="1000128" y="2722880"/>
            <a:ext cx="740664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22376" y="415192"/>
            <a:ext cx="7772400" cy="2275840"/>
          </a:xfrm>
        </p:spPr>
        <p:txBody>
          <a:bodyPr rIns="100584"/>
          <a:lstStyle>
            <a:lvl1pPr algn="r">
              <a:buNone/>
              <a:defRPr sz="4000" b="1" cap="none">
                <a:solidFill>
                  <a:schemeClr val="accent1">
                    <a:tint val="95000"/>
                    <a:satMod val="200000"/>
                  </a:schemeClr>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739761"/>
            <a:ext cx="7772400" cy="1258093"/>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a:xfrm>
            <a:off x="5562600" y="5428058"/>
            <a:ext cx="3002280" cy="228600"/>
          </a:xfrm>
        </p:spPr>
        <p:txBody>
          <a:bodyPr vert="horz" rtlCol="0"/>
          <a:lstStyle>
            <a:extLst/>
          </a:lstStyle>
          <a:p>
            <a:fld id="{24CE14E9-AE4C-4BE3-BA30-5B93A4B8DFB5}" type="datetimeFigureOut">
              <a:rPr lang="es-ES" smtClean="0"/>
              <a:pPr/>
              <a:t>23/10/2023</a:t>
            </a:fld>
            <a:endParaRPr lang="es-ES"/>
          </a:p>
        </p:txBody>
      </p:sp>
      <p:sp>
        <p:nvSpPr>
          <p:cNvPr id="9" name="8 Marcador de número de diapositiva"/>
          <p:cNvSpPr>
            <a:spLocks noGrp="1"/>
          </p:cNvSpPr>
          <p:nvPr>
            <p:ph type="sldNum" sz="quarter" idx="11"/>
          </p:nvPr>
        </p:nvSpPr>
        <p:spPr>
          <a:xfrm>
            <a:off x="8638952" y="5428058"/>
            <a:ext cx="464288" cy="228600"/>
          </a:xfrm>
        </p:spPr>
        <p:txBody>
          <a:bodyPr vert="horz" rtlCol="0"/>
          <a:lstStyle>
            <a:lvl1pPr>
              <a:defRPr>
                <a:solidFill>
                  <a:schemeClr val="tx2">
                    <a:shade val="90000"/>
                  </a:schemeClr>
                </a:solidFill>
              </a:defRPr>
            </a:lvl1pPr>
            <a:extLst/>
          </a:lstStyle>
          <a:p>
            <a:fld id="{E21BC1EC-C6E9-4A3B-875D-0C4CE94C416F}" type="slidenum">
              <a:rPr lang="es-ES" smtClean="0"/>
              <a:pPr/>
              <a:t>‹Nº›</a:t>
            </a:fld>
            <a:endParaRPr lang="es-ES"/>
          </a:p>
        </p:txBody>
      </p:sp>
      <p:sp>
        <p:nvSpPr>
          <p:cNvPr id="10" name="9 Marcador de pie de página"/>
          <p:cNvSpPr>
            <a:spLocks noGrp="1"/>
          </p:cNvSpPr>
          <p:nvPr>
            <p:ph type="ftr" sz="quarter" idx="12"/>
          </p:nvPr>
        </p:nvSpPr>
        <p:spPr>
          <a:xfrm>
            <a:off x="1600200" y="5428058"/>
            <a:ext cx="3907464" cy="228600"/>
          </a:xfrm>
        </p:spPr>
        <p:txBody>
          <a:bodyPr vert="horz" rtlCol="0"/>
          <a:lstStyle>
            <a:extLst/>
          </a:lstStyle>
          <a:p>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371600"/>
            <a:ext cx="4038600" cy="37719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371600"/>
            <a:ext cx="4038600" cy="37719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a:xfrm>
            <a:off x="8641080" y="5428807"/>
            <a:ext cx="464288" cy="228600"/>
          </a:xfrm>
        </p:spPr>
        <p:txBody>
          <a:bodyPr/>
          <a:lstStyle>
            <a:extLst/>
          </a:lstStyle>
          <a:p>
            <a:fld id="{E21BC1EC-C6E9-4A3B-875D-0C4CE94C416F}" type="slidenum">
              <a:rPr lang="es-ES" smtClean="0"/>
              <a:pPr/>
              <a:t>‹Nº›</a:t>
            </a:fld>
            <a:endParaRPr lang="es-ES"/>
          </a:p>
        </p:txBody>
      </p:sp>
      <p:sp>
        <p:nvSpPr>
          <p:cNvPr id="10" name="9 Rectángulo"/>
          <p:cNvSpPr/>
          <p:nvPr/>
        </p:nvSpPr>
        <p:spPr>
          <a:xfrm>
            <a:off x="588392" y="1187157"/>
            <a:ext cx="800100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9 Rectángulo"/>
          <p:cNvSpPr/>
          <p:nvPr/>
        </p:nvSpPr>
        <p:spPr>
          <a:xfrm>
            <a:off x="616744" y="1804347"/>
            <a:ext cx="374904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10 Rectángulo"/>
          <p:cNvSpPr/>
          <p:nvPr/>
        </p:nvSpPr>
        <p:spPr>
          <a:xfrm>
            <a:off x="4800600" y="1804347"/>
            <a:ext cx="374904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1 Título"/>
          <p:cNvSpPr>
            <a:spLocks noGrp="1"/>
          </p:cNvSpPr>
          <p:nvPr>
            <p:ph type="title"/>
          </p:nvPr>
        </p:nvSpPr>
        <p:spPr>
          <a:xfrm>
            <a:off x="457200" y="209957"/>
            <a:ext cx="8229600" cy="95250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279261"/>
            <a:ext cx="4040188" cy="533135"/>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1279261"/>
            <a:ext cx="4041775" cy="533135"/>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968500"/>
            <a:ext cx="4040188" cy="328480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6" y="1968500"/>
            <a:ext cx="4041775" cy="328480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a:xfrm>
            <a:off x="8641080" y="5428807"/>
            <a:ext cx="464288" cy="228600"/>
          </a:xfrm>
        </p:spPr>
        <p:txBody>
          <a:bodyPr/>
          <a:lstStyle>
            <a:extLst/>
          </a:lstStyle>
          <a:p>
            <a:fld id="{E21BC1EC-C6E9-4A3B-875D-0C4CE94C416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1015"/>
            <a:ext cx="8229600" cy="95250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E21BC1EC-C6E9-4A3B-875D-0C4CE94C416F}" type="slidenum">
              <a:rPr lang="es-ES" smtClean="0"/>
              <a:pPr/>
              <a:t>‹Nº›</a:t>
            </a:fld>
            <a:endParaRPr lang="es-ES"/>
          </a:p>
        </p:txBody>
      </p:sp>
      <p:sp>
        <p:nvSpPr>
          <p:cNvPr id="7" name="6 Rectángulo"/>
          <p:cNvSpPr/>
          <p:nvPr/>
        </p:nvSpPr>
        <p:spPr>
          <a:xfrm>
            <a:off x="588392" y="1187157"/>
            <a:ext cx="800100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24CE14E9-AE4C-4BE3-BA30-5B93A4B8DFB5}" type="datetimeFigureOut">
              <a:rPr lang="es-ES" smtClean="0"/>
              <a:pPr/>
              <a:t>23/10/2023</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E21BC1EC-C6E9-4A3B-875D-0C4CE94C416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8" name="7 Rectángulo"/>
          <p:cNvSpPr/>
          <p:nvPr/>
        </p:nvSpPr>
        <p:spPr>
          <a:xfrm>
            <a:off x="5057552" y="881380"/>
            <a:ext cx="3749040" cy="7620"/>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963136" y="254000"/>
            <a:ext cx="3931920" cy="63500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963136" y="922967"/>
            <a:ext cx="3931920" cy="8890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28600" y="1841500"/>
            <a:ext cx="8666456" cy="331470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8 Marcador de fecha"/>
          <p:cNvSpPr>
            <a:spLocks noGrp="1"/>
          </p:cNvSpPr>
          <p:nvPr>
            <p:ph type="dt" sz="half" idx="10"/>
          </p:nvPr>
        </p:nvSpPr>
        <p:spPr>
          <a:xfrm>
            <a:off x="5562600" y="5428058"/>
            <a:ext cx="3002280" cy="228600"/>
          </a:xfrm>
        </p:spPr>
        <p:txBody>
          <a:bodyPr vert="horz" rtlCol="0"/>
          <a:lstStyle>
            <a:extLst/>
          </a:lstStyle>
          <a:p>
            <a:fld id="{24CE14E9-AE4C-4BE3-BA30-5B93A4B8DFB5}" type="datetimeFigureOut">
              <a:rPr lang="es-ES" smtClean="0"/>
              <a:pPr/>
              <a:t>23/10/2023</a:t>
            </a:fld>
            <a:endParaRPr lang="es-ES"/>
          </a:p>
        </p:txBody>
      </p:sp>
      <p:sp>
        <p:nvSpPr>
          <p:cNvPr id="10" name="9 Marcador de número de diapositiva"/>
          <p:cNvSpPr>
            <a:spLocks noGrp="1"/>
          </p:cNvSpPr>
          <p:nvPr>
            <p:ph type="sldNum" sz="quarter" idx="11"/>
          </p:nvPr>
        </p:nvSpPr>
        <p:spPr>
          <a:xfrm>
            <a:off x="8638952" y="5428058"/>
            <a:ext cx="464288" cy="228600"/>
          </a:xfrm>
        </p:spPr>
        <p:txBody>
          <a:bodyPr vert="horz" rtlCol="0"/>
          <a:lstStyle>
            <a:lvl1pPr>
              <a:defRPr>
                <a:solidFill>
                  <a:schemeClr val="tx2">
                    <a:shade val="90000"/>
                  </a:schemeClr>
                </a:solidFill>
              </a:defRPr>
            </a:lvl1pPr>
            <a:extLst/>
          </a:lstStyle>
          <a:p>
            <a:fld id="{E21BC1EC-C6E9-4A3B-875D-0C4CE94C416F}" type="slidenum">
              <a:rPr lang="es-ES" smtClean="0"/>
              <a:pPr/>
              <a:t>‹Nº›</a:t>
            </a:fld>
            <a:endParaRPr lang="es-ES"/>
          </a:p>
        </p:txBody>
      </p:sp>
      <p:sp>
        <p:nvSpPr>
          <p:cNvPr id="11" name="10 Marcador de pie de página"/>
          <p:cNvSpPr>
            <a:spLocks noGrp="1"/>
          </p:cNvSpPr>
          <p:nvPr>
            <p:ph type="ftr" sz="quarter" idx="12"/>
          </p:nvPr>
        </p:nvSpPr>
        <p:spPr>
          <a:xfrm>
            <a:off x="1600200" y="5428058"/>
            <a:ext cx="3907464" cy="228600"/>
          </a:xfrm>
        </p:spPr>
        <p:txBody>
          <a:bodyPr vert="horz" rtlCol="0"/>
          <a:lstStyle>
            <a:extLst/>
          </a:lstStyle>
          <a:p>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3937000"/>
            <a:ext cx="5486400" cy="55378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3040443" y="4490780"/>
            <a:ext cx="5486400" cy="760213"/>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13" name="12 Marcador de posición de imagen"/>
          <p:cNvSpPr>
            <a:spLocks noGrp="1"/>
          </p:cNvSpPr>
          <p:nvPr>
            <p:ph type="pic" idx="1"/>
          </p:nvPr>
        </p:nvSpPr>
        <p:spPr>
          <a:xfrm>
            <a:off x="304800" y="208220"/>
            <a:ext cx="8534400" cy="36195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8" name="7 Marcador de fecha"/>
          <p:cNvSpPr>
            <a:spLocks noGrp="1"/>
          </p:cNvSpPr>
          <p:nvPr>
            <p:ph type="dt" sz="half" idx="10"/>
          </p:nvPr>
        </p:nvSpPr>
        <p:spPr>
          <a:xfrm>
            <a:off x="5562600" y="5424170"/>
            <a:ext cx="3002280" cy="228600"/>
          </a:xfrm>
        </p:spPr>
        <p:txBody>
          <a:bodyPr vert="horz" rtlCol="0"/>
          <a:lstStyle>
            <a:extLst/>
          </a:lstStyle>
          <a:p>
            <a:fld id="{24CE14E9-AE4C-4BE3-BA30-5B93A4B8DFB5}" type="datetimeFigureOut">
              <a:rPr lang="es-ES" smtClean="0"/>
              <a:pPr/>
              <a:t>23/10/2023</a:t>
            </a:fld>
            <a:endParaRPr lang="es-ES"/>
          </a:p>
        </p:txBody>
      </p:sp>
      <p:sp>
        <p:nvSpPr>
          <p:cNvPr id="9" name="8 Marcador de número de diapositiva"/>
          <p:cNvSpPr>
            <a:spLocks noGrp="1"/>
          </p:cNvSpPr>
          <p:nvPr>
            <p:ph type="sldNum" sz="quarter" idx="11"/>
          </p:nvPr>
        </p:nvSpPr>
        <p:spPr>
          <a:xfrm>
            <a:off x="8638952" y="5424170"/>
            <a:ext cx="464288" cy="228600"/>
          </a:xfrm>
        </p:spPr>
        <p:txBody>
          <a:bodyPr vert="horz" rtlCol="0"/>
          <a:lstStyle>
            <a:lvl1pPr>
              <a:defRPr>
                <a:solidFill>
                  <a:schemeClr val="tx2">
                    <a:shade val="90000"/>
                  </a:schemeClr>
                </a:solidFill>
              </a:defRPr>
            </a:lvl1pPr>
            <a:extLst/>
          </a:lstStyle>
          <a:p>
            <a:fld id="{E21BC1EC-C6E9-4A3B-875D-0C4CE94C416F}" type="slidenum">
              <a:rPr lang="es-ES" smtClean="0"/>
              <a:pPr/>
              <a:t>‹Nº›</a:t>
            </a:fld>
            <a:endParaRPr lang="es-ES"/>
          </a:p>
        </p:txBody>
      </p:sp>
      <p:sp>
        <p:nvSpPr>
          <p:cNvPr id="10" name="9 Marcador de pie de página"/>
          <p:cNvSpPr>
            <a:spLocks noGrp="1"/>
          </p:cNvSpPr>
          <p:nvPr>
            <p:ph type="ftr" sz="quarter" idx="12"/>
          </p:nvPr>
        </p:nvSpPr>
        <p:spPr>
          <a:xfrm>
            <a:off x="1600200" y="5424170"/>
            <a:ext cx="3907464" cy="228600"/>
          </a:xfrm>
        </p:spPr>
        <p:txBody>
          <a:bodyPr vert="horz" rtlCol="0"/>
          <a:lstStyle>
            <a:extLst/>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dondear rectángulo de esquina diagonal"/>
          <p:cNvSpPr/>
          <p:nvPr/>
        </p:nvSpPr>
        <p:spPr>
          <a:xfrm>
            <a:off x="164592" y="122571"/>
            <a:ext cx="8810846" cy="5471160"/>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pie de página"/>
          <p:cNvSpPr>
            <a:spLocks noGrp="1"/>
          </p:cNvSpPr>
          <p:nvPr>
            <p:ph type="ftr" sz="quarter" idx="3"/>
          </p:nvPr>
        </p:nvSpPr>
        <p:spPr>
          <a:xfrm>
            <a:off x="1295400" y="5334000"/>
            <a:ext cx="4212264" cy="22860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s-ES"/>
          </a:p>
        </p:txBody>
      </p:sp>
      <p:sp>
        <p:nvSpPr>
          <p:cNvPr id="14" name="13 Marcador de fecha"/>
          <p:cNvSpPr>
            <a:spLocks noGrp="1"/>
          </p:cNvSpPr>
          <p:nvPr>
            <p:ph type="dt" sz="half" idx="2"/>
          </p:nvPr>
        </p:nvSpPr>
        <p:spPr>
          <a:xfrm>
            <a:off x="5562600" y="5334000"/>
            <a:ext cx="3002280" cy="22860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24CE14E9-AE4C-4BE3-BA30-5B93A4B8DFB5}" type="datetimeFigureOut">
              <a:rPr lang="es-ES" smtClean="0"/>
              <a:pPr/>
              <a:t>23/10/2023</a:t>
            </a:fld>
            <a:endParaRPr lang="es-ES"/>
          </a:p>
        </p:txBody>
      </p:sp>
      <p:sp>
        <p:nvSpPr>
          <p:cNvPr id="23" name="22 Marcador de número de diapositiva"/>
          <p:cNvSpPr>
            <a:spLocks noGrp="1"/>
          </p:cNvSpPr>
          <p:nvPr>
            <p:ph type="sldNum" sz="quarter" idx="4"/>
          </p:nvPr>
        </p:nvSpPr>
        <p:spPr>
          <a:xfrm>
            <a:off x="8638952" y="5428807"/>
            <a:ext cx="464288" cy="22860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21BC1EC-C6E9-4A3B-875D-0C4CE94C416F}" type="slidenum">
              <a:rPr lang="es-ES" smtClean="0"/>
              <a:pPr/>
              <a:t>‹Nº›</a:t>
            </a:fld>
            <a:endParaRPr lang="es-ES"/>
          </a:p>
        </p:txBody>
      </p:sp>
      <p:sp>
        <p:nvSpPr>
          <p:cNvPr id="22" name="21 Marcador de título"/>
          <p:cNvSpPr>
            <a:spLocks noGrp="1"/>
          </p:cNvSpPr>
          <p:nvPr>
            <p:ph type="title"/>
          </p:nvPr>
        </p:nvSpPr>
        <p:spPr>
          <a:xfrm>
            <a:off x="457200" y="211280"/>
            <a:ext cx="8229600" cy="9525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371864"/>
            <a:ext cx="8229600" cy="37719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hyperlink" Target="https://support.microsoft.com/es-es/office/la-diferencia-entre-animaciones-y-transiciones-bae174a4-dad3-4268-bf9c-c201a70995f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upport.microsoft.com/es-es/office/-d%C3%B3nde-se-encuentran-los-men%C3%BAs-y-las-barras-de-herramientas-e25451c0-8a1f-428c-afb4-d91e98807bd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ncepto.de/powerpoin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ulaclic.es/power/t_5_1.ht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32224" y="381196"/>
            <a:ext cx="8526056" cy="1841500"/>
          </a:xfrm>
        </p:spPr>
        <p:txBody>
          <a:bodyPr>
            <a:normAutofit fontScale="90000"/>
          </a:bodyPr>
          <a:lstStyle/>
          <a:p>
            <a:r>
              <a:rPr lang="es-ES" dirty="0" smtClean="0"/>
              <a:t>LABORATORIO DE INFORMATICA</a:t>
            </a:r>
            <a:br>
              <a:rPr lang="es-ES" dirty="0" smtClean="0"/>
            </a:br>
            <a:r>
              <a:rPr lang="es-ES" dirty="0" smtClean="0"/>
              <a:t>TRABAJO PRÁCTICO Nº4</a:t>
            </a:r>
            <a:endParaRPr lang="es-ES" dirty="0"/>
          </a:p>
        </p:txBody>
      </p:sp>
      <p:sp>
        <p:nvSpPr>
          <p:cNvPr id="3" name="2 Subtítulo"/>
          <p:cNvSpPr>
            <a:spLocks noGrp="1"/>
          </p:cNvSpPr>
          <p:nvPr>
            <p:ph type="subTitle" idx="1"/>
          </p:nvPr>
        </p:nvSpPr>
        <p:spPr/>
        <p:txBody>
          <a:bodyPr>
            <a:normAutofit fontScale="85000" lnSpcReduction="20000"/>
          </a:bodyPr>
          <a:lstStyle/>
          <a:p>
            <a:r>
              <a:rPr lang="es-ES" dirty="0" smtClean="0"/>
              <a:t>Alumno: </a:t>
            </a:r>
            <a:r>
              <a:rPr lang="es-ES" dirty="0" err="1" smtClean="0"/>
              <a:t>Thiago</a:t>
            </a:r>
            <a:r>
              <a:rPr lang="es-ES" dirty="0" smtClean="0"/>
              <a:t> Carrizo</a:t>
            </a:r>
          </a:p>
          <a:p>
            <a:r>
              <a:rPr lang="es-ES" dirty="0" smtClean="0"/>
              <a:t>Profesora: Andrea Gómez</a:t>
            </a:r>
          </a:p>
          <a:p>
            <a:r>
              <a:rPr lang="es-ES" dirty="0" smtClean="0"/>
              <a:t>Curso: 1ro A</a:t>
            </a:r>
          </a:p>
          <a:p>
            <a:r>
              <a:rPr lang="es-ES" dirty="0" smtClean="0"/>
              <a:t>COLEGIO DEL PRADO</a:t>
            </a:r>
            <a:endParaRPr lang="es-ES" dirty="0"/>
          </a:p>
        </p:txBody>
      </p:sp>
      <p:pic>
        <p:nvPicPr>
          <p:cNvPr id="1026" name="Picture 2" descr="D:\Users\Secundaria\Videos\images (10).jpg"/>
          <p:cNvPicPr>
            <a:picLocks noChangeAspect="1" noChangeArrowheads="1"/>
          </p:cNvPicPr>
          <p:nvPr/>
        </p:nvPicPr>
        <p:blipFill>
          <a:blip r:embed="rId4"/>
          <a:srcRect/>
          <a:stretch>
            <a:fillRect/>
          </a:stretch>
        </p:blipFill>
        <p:spPr bwMode="auto">
          <a:xfrm>
            <a:off x="214283" y="2262184"/>
            <a:ext cx="1209675" cy="1008063"/>
          </a:xfrm>
          <a:prstGeom prst="rect">
            <a:avLst/>
          </a:prstGeom>
          <a:noFill/>
        </p:spPr>
      </p:pic>
      <p:sp>
        <p:nvSpPr>
          <p:cNvPr id="5" name="4 Estrella de 5 puntas"/>
          <p:cNvSpPr/>
          <p:nvPr/>
        </p:nvSpPr>
        <p:spPr>
          <a:xfrm>
            <a:off x="428596" y="476233"/>
            <a:ext cx="928694" cy="416722"/>
          </a:xfrm>
          <a:prstGeom prst="star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i="1" dirty="0">
              <a:solidFill>
                <a:srgbClr val="FFFF00"/>
              </a:solidFill>
            </a:endParaRPr>
          </a:p>
        </p:txBody>
      </p:sp>
      <p:sp>
        <p:nvSpPr>
          <p:cNvPr id="6" name="5 Estrella de 5 puntas"/>
          <p:cNvSpPr/>
          <p:nvPr/>
        </p:nvSpPr>
        <p:spPr>
          <a:xfrm>
            <a:off x="1423958" y="2318128"/>
            <a:ext cx="785818" cy="3571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FF00"/>
              </a:solidFill>
            </a:endParaRPr>
          </a:p>
        </p:txBody>
      </p:sp>
      <p:pic>
        <p:nvPicPr>
          <p:cNvPr id="4" name="Y2meta.app - CKay - Love Nwantiti (TikTok Remix) (Lyrics) _I am so obsessed I want to chop your nkwobi_ (128 kbp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0517" y="-1333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83768" y="211280"/>
            <a:ext cx="4320480" cy="952500"/>
          </a:xfrm>
        </p:spPr>
        <p:txBody>
          <a:bodyPr/>
          <a:lstStyle/>
          <a:p>
            <a:r>
              <a:rPr lang="es-AR" dirty="0" smtClean="0"/>
              <a:t>TRANSICION</a:t>
            </a:r>
            <a:endParaRPr lang="es-AR" dirty="0"/>
          </a:p>
        </p:txBody>
      </p:sp>
      <p:sp>
        <p:nvSpPr>
          <p:cNvPr id="3" name="2 Marcador de contenido"/>
          <p:cNvSpPr>
            <a:spLocks noGrp="1"/>
          </p:cNvSpPr>
          <p:nvPr>
            <p:ph idx="1"/>
          </p:nvPr>
        </p:nvSpPr>
        <p:spPr/>
        <p:txBody>
          <a:bodyPr>
            <a:normAutofit fontScale="77500" lnSpcReduction="20000"/>
          </a:bodyPr>
          <a:lstStyle/>
          <a:p>
            <a:r>
              <a:rPr lang="es-ES" dirty="0"/>
              <a:t>Transición: es la acción y efecto de pasar de un estado a otro distinto. El concepto implica un cambio en un modo de ser o estar. Por lo general se entiende como un proceso con una cierta extensión en el tiempo. La transición supone una especie de etapa no permanente entre dos estados. </a:t>
            </a:r>
            <a:r>
              <a:rPr lang="es-ES" dirty="0">
                <a:hlinkClick r:id="rId2"/>
              </a:rPr>
              <a:t>https://support.microsoft.com/es-es/office/la-diferencia-entre-animaciones-y-transiciones-bae174a4-dad3-4268-bf9c-c201a70995f1#:~:text=Una%20animaci%C3%B3n%20es%20un%20efecto,la%20siguiente%20durante%20una%20presentaci%C3%B3n</a:t>
            </a:r>
            <a:r>
              <a:rPr lang="es-ES" dirty="0"/>
              <a:t>. </a:t>
            </a:r>
          </a:p>
          <a:p>
            <a:endParaRPr lang="es-AR" dirty="0"/>
          </a:p>
        </p:txBody>
      </p:sp>
    </p:spTree>
    <p:extLst>
      <p:ext uri="{BB962C8B-B14F-4D97-AF65-F5344CB8AC3E}">
        <p14:creationId xmlns:p14="http://schemas.microsoft.com/office/powerpoint/2010/main" val="2600675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peppa-pig-idk (2).gif"/>
          <p:cNvPicPr>
            <a:picLocks noGrp="1" noChangeAspect="1"/>
          </p:cNvPicPr>
          <p:nvPr>
            <p:ph idx="1"/>
          </p:nvPr>
        </p:nvPicPr>
        <p:blipFill>
          <a:blip r:embed="rId2"/>
          <a:stretch>
            <a:fillRect/>
          </a:stretch>
        </p:blipFill>
        <p:spPr>
          <a:xfrm>
            <a:off x="5214942" y="1643054"/>
            <a:ext cx="3643337" cy="2619375"/>
          </a:xfrm>
        </p:spPr>
      </p:pic>
      <p:sp>
        <p:nvSpPr>
          <p:cNvPr id="5" name="4 Título"/>
          <p:cNvSpPr>
            <a:spLocks noGrp="1"/>
          </p:cNvSpPr>
          <p:nvPr>
            <p:ph type="title"/>
          </p:nvPr>
        </p:nvSpPr>
        <p:spPr/>
        <p:txBody>
          <a:bodyPr>
            <a:normAutofit fontScale="90000"/>
          </a:bodyPr>
          <a:lstStyle/>
          <a:p>
            <a:r>
              <a:rPr lang="es-ES" dirty="0" smtClean="0"/>
              <a:t>APRUEBEME  PORFA</a:t>
            </a:r>
            <a:r>
              <a:rPr lang="es-ES" dirty="0" smtClean="0">
                <a:sym typeface="Wingdings" pitchFamily="2" charset="2"/>
              </a:rPr>
              <a:t></a:t>
            </a:r>
            <a:endParaRPr lang="es-E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43174" y="285732"/>
            <a:ext cx="4357718" cy="952500"/>
          </a:xfrm>
        </p:spPr>
        <p:txBody>
          <a:bodyPr>
            <a:normAutofit/>
          </a:bodyPr>
          <a:lstStyle/>
          <a:p>
            <a:r>
              <a:rPr lang="es-ES" dirty="0" smtClean="0"/>
              <a:t>POWER POINT</a:t>
            </a:r>
            <a:endParaRPr lang="es-ES" dirty="0"/>
          </a:p>
        </p:txBody>
      </p:sp>
      <p:sp>
        <p:nvSpPr>
          <p:cNvPr id="3" name="2 Marcador de contenido"/>
          <p:cNvSpPr>
            <a:spLocks noGrp="1"/>
          </p:cNvSpPr>
          <p:nvPr>
            <p:ph idx="1"/>
          </p:nvPr>
        </p:nvSpPr>
        <p:spPr/>
        <p:txBody>
          <a:bodyPr>
            <a:normAutofit fontScale="77500" lnSpcReduction="20000"/>
          </a:bodyPr>
          <a:lstStyle/>
          <a:p>
            <a:endParaRPr lang="es-ES" dirty="0" smtClean="0"/>
          </a:p>
          <a:p>
            <a:endParaRPr lang="es-ES" dirty="0" smtClean="0"/>
          </a:p>
          <a:p>
            <a:r>
              <a:rPr lang="es-ES" dirty="0" smtClean="0"/>
              <a:t>a) Definición de </a:t>
            </a:r>
            <a:r>
              <a:rPr lang="es-ES" dirty="0" err="1" smtClean="0"/>
              <a:t>Power</a:t>
            </a:r>
            <a:r>
              <a:rPr lang="es-ES" dirty="0" smtClean="0"/>
              <a:t> Point y su utilidad </a:t>
            </a:r>
          </a:p>
          <a:p>
            <a:r>
              <a:rPr lang="es-ES" dirty="0" smtClean="0"/>
              <a:t>b) Características más importantes, nómbrelas </a:t>
            </a:r>
          </a:p>
          <a:p>
            <a:r>
              <a:rPr lang="es-ES" dirty="0" smtClean="0"/>
              <a:t>c) Elementos de </a:t>
            </a:r>
            <a:r>
              <a:rPr lang="es-ES" dirty="0" err="1" smtClean="0"/>
              <a:t>Power</a:t>
            </a:r>
            <a:r>
              <a:rPr lang="es-ES" dirty="0" smtClean="0"/>
              <a:t> Point-Funciones que cumple cada </a:t>
            </a:r>
            <a:r>
              <a:rPr lang="es-ES" dirty="0"/>
              <a:t>elemento. </a:t>
            </a:r>
            <a:r>
              <a:rPr lang="es-ES" dirty="0">
                <a:hlinkClick r:id="rId2"/>
              </a:rPr>
              <a:t>https://support.microsoft.com/es-es/office/-</a:t>
            </a:r>
            <a:r>
              <a:rPr lang="es-ES" dirty="0" smtClean="0">
                <a:hlinkClick r:id="rId2"/>
              </a:rPr>
              <a:t>d%C3%B3nde-se-encuentran-los-men%C3%BAs-y-las-barras-de-herramientas-e25451c0-8a1f-428c-afb4-d91e98807bd4</a:t>
            </a:r>
            <a:r>
              <a:rPr lang="es-ES" dirty="0" smtClean="0"/>
              <a:t> </a:t>
            </a:r>
          </a:p>
          <a:p>
            <a:r>
              <a:rPr lang="es-ES" dirty="0" smtClean="0"/>
              <a:t>d) Tipos de Vistas, explique cada una </a:t>
            </a:r>
          </a:p>
          <a:p>
            <a:r>
              <a:rPr lang="es-ES" dirty="0" smtClean="0"/>
              <a:t>e) Animación y Transición explique cada uno </a:t>
            </a:r>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71864"/>
            <a:ext cx="6472254" cy="3771900"/>
          </a:xfrm>
        </p:spPr>
        <p:txBody>
          <a:bodyPr>
            <a:normAutofit/>
          </a:bodyPr>
          <a:lstStyle/>
          <a:p>
            <a:r>
              <a:rPr lang="es-ES" sz="1900" dirty="0" smtClean="0"/>
              <a:t>A) </a:t>
            </a:r>
            <a:r>
              <a:rPr lang="es-ES" sz="1900" dirty="0" smtClean="0">
                <a:hlinkClick r:id="rId3"/>
              </a:rPr>
              <a:t>https://concepto.de/powerpoint/</a:t>
            </a:r>
            <a:r>
              <a:rPr lang="es-ES" sz="1900" dirty="0" smtClean="0"/>
              <a:t> </a:t>
            </a:r>
          </a:p>
          <a:p>
            <a:r>
              <a:rPr lang="es-ES" sz="1900" dirty="0" smtClean="0"/>
              <a:t>Microsoft PowerPoint (PPT) es un software de ofimática diseñado para realizar presentación de diapositivas. Fue creado a mediados de los años 80 y vendido en 1987 a Bill Gates, convirtiéndose en un producto estrella de la compañía Microsoft</a:t>
            </a:r>
            <a:r>
              <a:rPr lang="es-ES" dirty="0" smtClean="0"/>
              <a:t>.</a:t>
            </a:r>
            <a:endParaRPr lang="es-ES" dirty="0"/>
          </a:p>
        </p:txBody>
      </p:sp>
      <p:sp>
        <p:nvSpPr>
          <p:cNvPr id="4" name="3 Título"/>
          <p:cNvSpPr>
            <a:spLocks noGrp="1"/>
          </p:cNvSpPr>
          <p:nvPr>
            <p:ph type="title"/>
          </p:nvPr>
        </p:nvSpPr>
        <p:spPr>
          <a:xfrm>
            <a:off x="330214" y="265212"/>
            <a:ext cx="8080449" cy="952500"/>
          </a:xfrm>
        </p:spPr>
        <p:txBody>
          <a:bodyPr>
            <a:normAutofit/>
          </a:bodyPr>
          <a:lstStyle/>
          <a:p>
            <a:r>
              <a:rPr lang="es-ES" sz="2800" dirty="0" smtClean="0"/>
              <a:t>DEFINICION DE POWER POINT Y SU UTILIDAD</a:t>
            </a:r>
            <a:endParaRPr lang="es-ES" sz="2800" dirty="0"/>
          </a:p>
        </p:txBody>
      </p:sp>
      <p:sp>
        <p:nvSpPr>
          <p:cNvPr id="8194" name="AutoShape 2"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196" name="AutoShape 4"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198" name="AutoShape 6"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00" name="AutoShape 8"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02" name="AutoShape 10"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04" name="AutoShape 12"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06" name="AutoShape 14"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08" name="AutoShape 16"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10" name="AutoShape 18"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12" name="AutoShape 20" descr="D:\Users\Secundaria\Videos\6416b9f3.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15" name="AutoShape 23" descr="data:image/png;base64,iVBORw0KGgoAAAANSUhEUgAAAOEAAADhCAMAAAAJbSJIAAAAkFBMVEX///8AAAAICAj09PT8/Pz5+fn29vby8vLv7+/g4ODq6uro6Ojp6enj4+PX19fb29vOzs7CwsKqqqrKysqysrK5ubmTk5OFhYVjY2NtbW14eHhoaGiBgYGjo6PAwMCbm5tCQkIlJSU3NzdKSkohISGOjo5YWFgsLCxOTk4zMzNGRkYZGRkTExMiIiJzc3M8PDxdbTqBAAAgAElEQVR4nJ0diZaquBIVELVFVBD3rVvU1qv//3eP2pIKoO28nDNzbUFI7WsSrw2jVY72n6N173jVsdK/ax2da5m61moN3B+uqy9stfaToPb8P8Yo/1ebeWutHhMdvRaOn/O99cGY1V6xc67/Otfm+tLG/d2j9uzL9L+ChyPMitqjzrG93vFai1086EfdaDDarPd/QNjuV1+wca4/9KX+a9hd4GHs/z/4cMSr2kQ1PkPn5mhyeQviqfr0sXPZobEDfOz8qgrgLfv/4YMxqLHEPHx9dy9vvwExqt7tXJ3oS9/qwtL50bry0PzNdD4cwyqM596bu7un1xBWJbHjXNWsNniJmJn7yGvs/TX8D2AcVeXxLV9EVSzbUVGn/kFfTNSVVH3vMPfkPc7ULIbJLs8Xxff++NwXjzzfJb3+G3U7vn76ZBjxK6Wzq9zoYG6kLihZu2sSxs7jbonXNPw4fVx+Gl7ffs5nSU3fya9czd5avaf9ruH5MKUKEjW17+rVnX/NWPlyzNJ3Va5hROnq/AK/NH5+83HzpHuuovx+D+Ko+TUT9y4tVAcFfaKQ0lX3O1NY19/amdTtW+NYpHX/w6uar+srcvPL6namHK7fUjou6nnNkGspdAS8yvElCy8/A4+BHDfQqKd1eOswfAtiVevR2LoPfAGhooTC41Q/qKbsxs7kPhnHXZ3NfccUnN9D6FBIxt65I1LW82m/Vg6NsoUdLYRVLyY7/lf4cKzrhs/B4x8QanEyw7FfvlK6F/u10phKwWqzXFGiyXtn6t14jLzKiH7NxfZfEHqj+hMXzg3KKsztt5a/C/ulxq0LYLdR5D+HsSptvpHnvyH0hvWowwmElO5Q/GjhTu1rD/ZWV5grToAdt2KxeCzzfL1cLObHN+7kuiqPolM/gNAb3qqPc1wU5bvkFhhjrW9WpysN4MRSg0b7MM+zONJ2xgu6/ekkf8HN7YoV87afQ+gNq0/70VZfsbGFPDLfWboOmm4EFNVJ871JXntnnfGs0eH6rqicuP0xhJUAouXqeaU1rSNodbBVS5ZxHUHOqw8v0iZHxx39dN7AshVHNDp8DGFNozrx7LXhDcbluzY846izDBUTuN9Vsh0vx1daZ+69q1Wj88cQOoGCSxnth1kfZSFfWX60oCjF1/vnPPbywt18MXp1Dyh1buj++xjCqnejHUr7GguhoatBhbUUisUd09wq/g4UqyPcVTX9yhHgzvVPi2+GG0NrZ9rS10AYyjfWZzLKQZmUrX7k8//L1ASbiqo/OAonOnub2XI1ny9PuzQO38UagetTKW6wAmYgNB6NYVJDravFscP6lVzcf4GxGuc5tvbL05euj/S1nDupM+2g9Q2jGAiNKjWeixFWy4kawJVj+GREX3GSzvJ1nuezNIkHjTfBfRV5dGOWqtK97F6lcBye0t7mufZkcSjuwhWGztYpUE59u55S8UfZozhU5na4LNK4MSpMns6NTtzZYFaKFzkcx3LZqdpAyUAoqnRZveWfEQRlgGqBfpTNKykXB8xNAw18VxWu3kNYOi2bJpH0HVfCypPxxgyEcqNIq/GKjDVQTkQlBxs22LnquM7qge3IURSFBeCFN3uYNMDoxBlWno1ACYTGxRbiCPUNars2Q+IyzGj9UXmhBKFW5AgcHitMDvalv37cerWhtZZ1vYyeFJ8m4lkeGUsm8BX28q2X4HghSS3b/2b8O1WTME68bqj4JiKZ1xWrZiAjPcb6CYRiLERWhciGH03E5WSK4g9zUHYsK8w61OIr6v5dCr9upLQPbsMVCZUEAiGqSB3PvC1q0OD6qXRM//8KgnNXtXY0klYfQNgqqmpO8ak1iTI3gVAgGLhoETE1YdReGTg3Cwjjtp/n43ESj3q9OJlOd/Pff7V7WrXspjaNjw8grOeLbAbESJVRpsKVLPK/vnPZZFPFB9/bgsyoYh3Oi3RUt+/hcLr8bVXH0XVntb5ZfgJhNampUkyGh0XOxPwxTaWa+OPeLmxwtiC4ftdzFr8uRvlfk5o6yh29rx82+QTCSuJJsYFJHor1FpBYU7I1ZKkUEorJuRkl4whPK4//rDRFqevCOEVfl+Gnn0DY2jvSrBKkwqaiTMXc8fv5taw4hYTiDRg1GKvg4Lr5sJQYV+qFDqepxFZ78AmErfOw+feiWYID/V04f54JMQEZ9zZPXXjIyLcyYsfsk0Ihj6Gb/phrB0BR8fIRhK274wkarWCSGXN5Gg42+PxX4mBDIhQjw0pqmtyod+PLCSmu2norL9WJnt4MTUUbmQvgzIh7xi79tXauDRxcmJYGm21d17Nr/ihJptt0O50mzSGFU/dt6ySzeW7bez522XYax3EyziZ5LWCpAQPDPFecGGZcVj2sS8jhDJ4aJCboNaxO5FjJzHfGm8dVT+bnvNpt67UyJ4rWfqYo3Hqepjd+NEYu7S97j4l8vt0vrs5fpGjY3DN+v/UlBaCr74ebV/5baUgq84207VCZh875FYQ4q6aU6025N+apzHsDB0LWHTRpkoijc0UUn+iKu3Yrvibvu3rupwq5dUlAgTh8B2E5kkXt0apkbMw+u0yYezUQbjRQhbrPJ+4Qd0/UwV4xX9UKNI5i65C8p5hOgbh9D2Gp9Wo9JypwFiJKYYls/IFeTKQhB4dNJbkvjG0WaeMJ2ekmn0YXZycvGiinXYWbpz8gLGdXhdFmLgwR2fMiiv8jdUhk2ChEklvkk2lnuosw2xC/1hGDM2w327ODEzkr26iSyr9/QVjKV4VXrbKau88jhuM600Ihk15NckYkZIUriQ1jGDuVHp7iscni0Wg4HPZG8XiynldLYBctj8rGW8M2/BvCEtNuQ4axGUIBdrZJhbRJ8RTqRSgiZzQOPiVSSKvyH5apMt09UzT1zHRHm0oIqTM81mwcQv3lB1l9B7VPIzPsXT8dgAkqMgnIsaRk12oO7AcsXAA7SsFcNq9rT2HqAKmtqPX+VC63+KhuMda5IZOJlAfSO3qKxCHaeAoOM0U2iuwiBa2JXmPLKctaUb4yvmaa2ioLYUG0+mLwd6cCjEhHnVPPx7n7//QkOwcLLn0mJwY9RzIiROadRkjFJYJv/i4dVkoVqgxiH2O1zexvCP1yaFV174SdThj64jKzCSErjQ4H1X9JRs72I0rnP313JSVQS7q8gVH56yq2M/62baTz/+in8YMSnHJoVfXw8KuQ/ZgD2QvSrciOfUvbnv2WdGeqZiKxltiIuZs46/Sm2eYEjQqzdBx/ee7oWy1/tL8zwYZtANG+atiJuspX8IOOHdrDnfr0FRsMkpu8Cgt+xA7iO96AtpUSqOSZs/ftswg4tYtguru4Svy2zzOXg213ctuIrs3Ku/mpqPTjL/+orn87F6c0DgBeNYJAhUzUnWi+2XmdMGAZSCwAkcEpKqcQH09QkBomzIecD1DFpzB7lRf+nejslPJkDIi2Q8KiI8nr2avWfb4b+ghkGPjcoWtLKWKGCMsr4FqffBe07Aj5AaUDp498gjxApoWQkTkAWpXYe5/Wf+jYwshO29hpUyCz2aWXz/qtmiULIkcUJO63oGTngC6iDkOtXViMBoZuKIXUN01Wh7nqbqb9QVpfr1ownHo16saYbxMPv8tiLNxgzDyP9Sfrmi/ow6bPW4NZvCU2n1Dl/LNTeCLYPvkGR+G9qmPabp+P15+aY1rYaLx34O8kN2ucpdb+g7pFOeYOjMbgMH5IoJDffJIzsJWoKZGT8RPKPOqZjYGaQ2DSh5JD6irv6f6dp+MILW/5v+F28nAUz8lkPPoCouFKw2oSfvyViVpoPS3BRqEhJrFERyP1OyGpVXw8shywNJbb7qg8kUw79TRJ2WyN/P0stg2Gf7RRCsMmSLsCohFlsSM//mcQlj9VJkTUF8kCsSa5gb8EV9ghBQozCAHv3wav6MEgp+/xF+RlsU/SMfatGL9s+BqerDNjAOqLEydAd9vuLZ9khC3fhxxOMxGRIG3fwJ6aT2AL0DCi44J+Neqnp5lLTwMYS9Fl+W4hSPn+zUFmZRrxJVY9C2ZEmH7CTyHU9lMeR5JI6hondTIQAtjYb5PJjVghnRu6IdDUvcLSI/5ErU+0AUYTln9Xi3USFfgis+nnEKoEBtsgapYlOmTme3gkWoAjrKcCgWxHGlRUdJQJQF7mXB07phet1jqjdLNbzueP2WYSO2Uo06xpyqvipYqBEKN4/Q8Qtn6NwuHnEzehPUN+nxgIDy3g4m6Id6KQLuRtqcEsfuLqE4ugZZSw5obs80QVNIQNz6KQ2Iqa6FUKN1MXwvN8PZtk23E2ma2LmmPxTzwjzstTYIAsszCsApMP2njV7+AH0JqhQQO8GUsBX22LJULZxaAwXjQtlmkdVDt3j+84MtjirIn6Eb6dWwj3p3HHydAFUZZXSq7CQyw0yGvooWHeMBEIQ/mA/mki7+t7ilsJKoriyOpLqBhM3nTs/5q4L+TUsoTzDNKd2dmYfUAbgLdpFnA/OensT1tAJA5CZkNwULBGMueBgAGYuAGSgQsXQkKUaGSznaIge2L+5OCAdLtVeKkQOvqc9hBrymZMXGbxWOEdrWX8ZvVbkKkEtEQpsUIfQgvcNhQIEVS4Ezi4KB8dCghTuRcZvbAzu/OD1eKz53KTJL2o2+8lyWapCqJrmSuDyJ6L9AYI27LwgUgMvKDzdoHxWK1dYMmmQBOlaCYUizQc2AgOjDTxushB6JLOBedAVOrfxCdxR4ZpxrgvsmqmbWBXQxmFwLezAZ1ZotkpomiVIdJfK6hTw6vszQ7tw9BHAXMRCqjAnBAmoac6KuPIBXMPEncgv0GRQjX/TXgXFX+ZNOcyhsYQstINib3Y4gQ0SUklSjhbynen83ddMjS5PraLFB/Ap77AGgiEIAIgdcDLPx4npnr8I3Bh/Cd/IKB+A430onk9Ig6ztlWqrcSKrEBZ9MTfZgH+htXcnwwTONHjBsIB5D+AMxHcGcId35UxHIDNX8HFkKeCbQvIChRHDUjSvjV8ftgbjYYOAaSUxjksDiOIpZmIol0lvRV9tMQW5idNMCQFS8OmQF5QGliUiPlSxq8AhK4ZYoAcpLAjPIrIOeD0aGmEtfl+L82/WTbulzy18U3qgOhEJ0xhtgvCpm5rO40g6vejmmz67HlcESU95gB6LpAIV8kA+BeG9JuwizXgQRh4B/4+F2ZH1kc9QRxSiHrp5bUK4sVkaAaHlsGuOC+kbL5a+orfcnAhI87Wl+O5ROj9fLwsUzfEZxyREMyJA4gZn0wRrFvADEpxj/6Rpwa4mHuBP26RizGUHyI1kCszTUA/a8gbwVhy7oS7byjPQ3zKAQopV+nyYd2h8qXBdnmoPvWw1Ks0WSEjxlBJTBmCI0MIph9UKEAGigbkc8ezmTM8C0YzqgmUagT1h7GZ6lj+5+BsZjEjxvJ15YegIuBZGzObivMqsx/mL1Jct5m1TURFNNUhYAM4AOzgv5Ac7ivTaMnzBmkrqD4+YOwCQpDRLy2tUNmHNu3aP8VsmgxD3+/HyWQhjgBH9pS/2uNn0nnEVwHdxczAlQOuzLyvvS4NjER5NGVrhjU8EgigS4/MNzu+tU8IeFRIOWYMY34Y+axA6oRsMQ7LpNIZFa8PevbUhUBqfaHAoOnxKsjOzUI4+rOzc8e8Sr29yOlo7jpEDPB1IJIAiEGoppRGuzAkANEZqogd/NVFeBTYqQcfKFyfEhS/aVPjV8AeK4kcJZ2/7Efya0nRtnmyK4HQr9XrG4Z0OHYwbIGkIer6AT/oi1hE5I658kQoBixOkbIhkjDmHwENuv8M0imMPb5c+cTBPfkcEwstmjHKFbBzym5dzhDG7xf3WzLSz5CpvoUlMv53QOy4I5AgyQUgJeTL5QxRRAiHyWwFrsIAiMrZLpMM47SMUr+L5WwSi+WibnyCC5kJFQxqYq4ykxrmCgjXpT/t+jIOG2Im4VkClUAg+yTYYF1/Se5ySuyDjZgS+GvGxpBtZ58fhn20HZzbij37/sSRm/tySowX4tcbw5yYmKEcOvHYo0aMEsJ6FqP0IeLhoN//GsalZ2G/p/5+5E6AAcJ0wOeJZgsSNqb05YyIMyfwzz4JyIj0LPwUzM6EkYTdDRFSh92PuN7K0zrytYfgl7yqwFCf1A75ppwIHDRDuNxW5DzMDD6pFokOCHgYR3rWjjTOmICIaQYBTRgKxSfiqQuTexAgoIVMAazrAKTxQOIT24UKZgsrhJFcVgAMi19oDGwObK7IxkaeWiRdCPeNaszrz8RRR2Yp+NFLSv3s6JEg+z4B2icxHNAbR8RSQN8WCGWICl78O3hQhJljRF/Ensi92Ex7mNPvTTcMM/lfhXxaCbUQUZSxodicG5eoD0RDuH+9gDNiTx1lccSPLmG6B4jCp2f+ORG1ZvRXTlrpRLwKyI5oGiciPv6LmVMqXrBfXWzdiGeww5QRiklXCI+RNvASeqC0g1VIapO9mm8Xwp/3WzUNCZHoPMypSRukKMSJ/hJF14RiwPAvyfsV/4Ge4Q39w7cAWwOiAHy0sajtSZHUlonA8DdtERPgEtSnoK6mQlY2EeQTjZogXP4ZJ5K9AmlI6NFDIsmMhOCMyqP7g5cgFowJiCHNKSLtzZyb8vtB3Zs8Fa1IWJi0fhQn5RBw+5h9Bf5b8Q9BqlFtGvUuELLxvmgIG9Y41QbaF+BLoNCJuCPCFwHV2gLT7QtvBeeTWXZOSL+Yf5irEdCNiBNqsB9OunWy5ZNyou3jMiWDCICAJga8SYi9MrgnFvx9AeGx2ulQRqCn4nq73Q7zU9ozJZA7S/mEyHZHCB9IPHhtgC9jmHISsIwIOiLaMUETL+zz9ECa9gZ/D4Kl1vp5QkM5Y0AWxN4DZnOdm7w0Q1jd2yzOXT/HrPbrMZMPKSF/RKuxQg7JiBJzRG94w7fE5LFuSFBXRIFfgoydnKi88xDJLMmjmRp7cTifJQmG9u5E9aSEfgv5np9IqP8OwsqKkbQpAp2T8E4Z878oCQVoGghlhojfGTHuCG+DuCEnmJ7Ijn1zCTThlHm04PmgEkUO/eJUTDGLh91OJxomJwyWig4hcEbMk9GPsTUosRB+awhZ01Q2i8teualLTCOwc7LB/8/BBnQOaA5/8bljso0rZFLI3Ezx/RA/nojIv6RP98TNG+Y7dG56huNKF8ZRfLizwHmAxU9YAEfoRB3VZ7yzU6NaswyEDgWHb+JEasZ+IF2mOLEC8qc91ITDNrqha0pQ3pFOWwL3gWoJ+mkSQnffIAqEd8lEOIB6DJGADXtEji4UhU6Q9GP6Wd5S5RAy5qRLWaiOBKFOOdW2iWlfn09LVEyLtkEGInzRN3DsGMVni4AD1Xr4FQvehpzuHsJ08cRcQuLvVL75m5bnwy1tmNUA38UuqD+c7PL1aZdSDirHB5RecYF6AB524v3T0G1Da0Hrc9inEa/NjsDVYL/r8RC43O8PsyWBuSaEpWD9NmDPT/jmHhJqiqAVBMaEBK+DrwfJvSKWS2K1u8hlN/ZxYs7GjUSeFsiffrK0WZXfTYfgmMH/S+VVYvJMQOMCArQWyOPktXFDvXjeZjg9lrfcracH47mAeAFLUZQE9ZmQpXXr3rGKvkLQ2BPYkJ45Cuyge+bICBFpCpjBjNgYeWxsCOhnlXTiDbTsDNivD8goKQkx6ILzyfAAWitBnjcLXlyBkBcU0GhaQYb7DE5gIrdu+bYNxA9D4LAZEvaECUuIhXYoJVDCi1Fi94gWmDvIXVc7AoDtlB5L+oLaxkiazutJFsfj9AR/gk86BwwjbvfoNHCEhlaBIqadkSbPRsA8+qpSuH7hwW1oCsdy5ptywlPYaCYVu0EWA4TsH/Lc2ICRIjr/EdJ3lKMhvQv/SG7OaJsAw4vDTPUKj0pdeu5DySwsX3ICS1iyR7AnHgiFuyQ1wxFE7kCo1sffXE0WRuXghHNyh7rZppzmpvTzUnjNBaRsZPQM6UkWxgx9BJD7JSodACbANy+Ixmw3MHFcgn0G1wpTFbdNJefeu4BO2pXETgFC1ADA5aBfxob4vMaKPbS5hlDtlnDRBByd5gj6rcgTUFBf/0oqdcv/NiX6H+Vjh/jsBQr6xAgeOahQfVki1QbEnWRLQHMO8e6fMES+6lHm4DYQ1mIm6qWP1eWyWm4p4VGUb36UtD5B5jLFW7F9Nzdi2NOKptvSENpOeWX/uxvH+h92ITYg9bxLUUL45R1+oD36gjz4oDTcAN978cRU9MlvOyGcQ6qz58jLkF3JrBc9J0DRXtEqu3CiCr+rEchA5j3apbCfAJI+4hV0im+adThjzS0BiYbQ2kFbxwh2tQzOLYXfPbzZ1dtc/bh8VB/5pMAXzijgOOJXQ9rX5ITfATYJzhnRs2+0zbfJhCCfgaR/Y1RLzeq342o2ezzRfHqrQyn65ZPTklO/KVFi+iBI9Kg/gT0aafqGz3a3MruXs04y/nxfLhfk41VYTqI/vXmnVUmLqPzvga8gGwGKlKVwQR44ugcw/xxtBHiROc6WvVTQoxwyAiXhTwz2YwwVV2POvXXHRevbD1rjqNWdliy+ghfuOLIAI0eZGTeHwTk0VLKGHeyugLYXvpj0yHT0k/UPaLT9Jrp5z8wvJxqD4unTUy6ISDB1lI8CKWTl2pZImUgINp8yApB435CLI1nUhUF/zrUEP4Apxz9PbzL3zsHk4PchwuiQRlZWlDuP2FboVUeml/hs6kwmvfZwDH+4ud+7o2N49X6iyT0o1UMCoN0i47osidHJqwFwv/DSmpiKtM2OVAKx6t4P4UeADyABPMMHoaQu2Wj7uOz3++JUwjJ/eMfw6a2XJQJSkzXBDqy9hqnv0mikV58bCyT+968uICIlO6urNx/Me3OvlJsHpAYeYtgh9zKlJEBmslI5ZYeGCGduXLmFUbGJ509JCMMfylJ0v4UQvYf13PaJVyTr4a//M+gDr23Zn0GjR/aN1KVEEixlT0+tUZhUATQbzI120AXWvq0mkbdZxNkuTfJT+fAM5xpjaAGqsE/xUkDJGrYRE0Q2i2SOkx8RIhaouqFOx3QHEeqUAt+GKXdxxnMq0yab89KbT0d58vCKMhhLeMcCLM2RenSWXpnGg5lSM2YRhpgOqYBv9V6MiyjNdgm8aFlCUUY7/8oZDG6U6SmIc3LiNiJUSEZkIwoGOoVJD40Mq54p/yHF8Rsw0xiU6QkrE91oEIVetpqmWfbwT+fIm7ZbVwAFPT1uN6Eio1g7oVJP9baLxInp4LYITiO2ltlwEPUHk8UmTabjU/97EXrTn1bRBS1AceyaUsScZEioREPaJrwLCQk0gKkwrDolcCesAXqsHOZApT5vg7GfjXZJmiX5ErGBmRcE8IcULmd0WftKGyyQTQAUSyjX2HejHO0hRSUUjqbj6Xjb+xpP1kMoq563jJItyTZYdOifychNysgWdvGaQ8KUMEDxCBD8SRJ0atmGDgAYu9uLzSDww+EkGfVK7vGyf629XRRwJh9t60qaLGqA+1jPtKWrb+/cSmYzRy9xPG+3fk5pOo360zRdH9orsLO9khTXnmfZbE5z3RACyVMDKewqEkIkdRE4oZSxoRkAUbhgQP1VbUoQd7LVfr7NRt0sWz2vM2Qv2pGIt4Niuoi5k1YTdODaRiJxsJJdagDRYYAS+3zk9deb7WiYbZMR9uBj3g8X06+Z7ifSIj3ithHVUWbikbKCSSlb5SGcMw9XiWUUJcyY43qkEZ4xbjh3SIPpaRoPxhkVwORUCzZ+UrOXjlpnr7G2Q0JuRWXLiGxAK25yCjpmreEmy7ZpWizzPAdeaK8BVMxIJ8yyI+K6nSeEGrTweJNcnB9A7S+y0JYaOFaE/rmtjJfP6FzIydrAz6LLbpyOt5tkfi3mF25dkK11hWRi7sTC6y5oaQJnvUNahvQvautyCsfIC/c/wWSy207G6zDOF5fvx4lqKJM2b4CSMeJOZIZT0nQUPH2RYV8JCcFUHQ2r9kzanyuRIWXWgzmozW1rGudpOknmfn+3ADP5XJqNXKtt3mYzq62CkKHnDmcq99ImLLLA4NmFtov+4Bo+ZtNZfLaFnAD3w8F0dcqMs6Uphy2JpECnrEUKn0TcLcIELuU3KrruDWkM2SSuseYY8l3Ckqpb79pdzZJ8BLbSD4LA+F+m4CgAmj0sucUNIZRtWLhpoWfpueSvIalVlO+5TLabXW/eG5ZBaJYMetsJeoO0NSeILejkIWOG8qYMzZBshJHCPclLRtaZ9BAXsQpP4uTgCgZoUqJtvplO8uH3IG4VOkQ3S8FuxiMzLmdPQSgdm5TKoAgDK+UmpzwG8ShKDgp3WTb7Kk31xraBX5CgoTSSRj+EmYyS8GOCZoGv6ZGCmYsUMpwUPrL/x2EmNLMWYO6S8sVJK1hvT9n22xvdWs9TNoyiaJjlpql4btYR1fY4RAjZ1eF+cPJGlwb0J+qBEC6s995yM7yV1Op5QZzPv5/FcsI9V//4/s6TzAGw/JS4LqZ8hqdsIbMqkfAWdiSgvVKWtY2Ss4MnlG5d3zsuvetot/buO7WAyA7bgWjWAhsfDSCUZjfSwOQFoTd38zyToJ6VPOTflt5y6R2ykhUojW627wRpuAFuur+cVNibToaHJ3mbEcFZIAktq25KdLUkuXH0xOOLkSeWpViOW6NBa5Cdy8lA2tXdXvm2a9il0m7FAhCyMWRTMbG4gAs+kdC/le8clv8tC+/UhjmcJ9INNkzRAD1Ar/aPzBM55ddg5lTY/zUkjEnBENBT4mUqMnZNreOMzFNqqBiyl/Of8rvBqOTfK1rdOD+zIT8s1EYndrN5tRNsu2U8NPbHkWVpU3XwiEAKt3hxVGJw4q1v/hCsCxid82O3260O+LNf1GW9W8tmXOAtR0LZEUU5JhtFmeOYuqQvSC6uLs5M/WYsRYqipOOgxHHWGkTlnYkYgUEy3m4TJ34d2ISaapwFCDn/S8aQWDY2rO58Wm8AABgRSURBVLwk5/YESYpNObMJiCOqBr0R1Zx0NcCF22YBtjaeMYwbY9KJVa+UACc42+SrPkj8Eslmhf9AnGNA2KR81qTEwLPkilN1RyIzVNlFL+Vumw2suGeKWHYn9wUM6R4izg0icQkRINzWT9fFrf1vnvPqgQGobqiCmarSlGSYyzMJkfAhWhXccCpNDVuiWb7xXUzCCVy/AB2nJWRxiYcMMdPU/bbdNwKYAYTs0LAYEg9chJfBQQC9i0WfTTltv13KVYnZBTl61vYGKOUY1ozaZG8hw8itmFzCzxCaH1OJGxDsOaHxJpIJSL8CcSOYbul7jMr7s5Iznrz+++K2jkTO1kvq2rAFEHI7v+58x2bUs7gpNK0VQPjtUYINmw31orkeabGNPOkJaqcgQMfkl25JT1KWGGzJALl4RZggF+fHkyzPFt2FFGjbA12Uw/IUvEKLntqPSRzA6GY757wEfVpXeEUIuRGD/NUbkgTFED0djthinEkGMtsjpQHO4WIDljfqZyfS37TxA5hV7ME/ERSlY4J888QfAmgUMT4ozZYgHNcwpEADkAlBwhyvLGBLhi1o1hNMYEUVfJPBbt9rWd2HLggU1KnALeIUJVOIhbYfPbZlSzopqDSZolaIJI+ixzfpZBBhTKIA+VN68N4zHQvUnRLcJWHKVaSdF4BADKVBp4s55QA/5wDhBO5MeIIvj/w4OxL64F6MjvmzJbE+0nMnAjlEGh5DEIgCqYBL6HvaubgvyQLhog9c3Qm8CiLOzQmdm2TDwQhNiH9/TavKUEr9YH+niOMlPmMDMzvjFyOxLc7OH2r8uJvmAkQIYSAUhUFN4WjvzaLIISkcap4hzBOzR1l+OZ7Pv/MJd4DScRwYeMMvUNucTR8q92OuCQyyj61Q9AykPsl8wJo+cgc2+P8VQJhICZ+lavSoMug+dStW6IIDhBzu8qpE8lfR1KHVPBOXegekwJhCq3XLsalmUCSDunlw5z7wBakstgcDQtiWouwlFVPvJkrsI7hzk2Vd4o8KgHBIGAI6sIcSZYWpPRwuk8rmRCGpH4BwT984e40h+Kh0QQsnRMsT7Sk3Zvr/VhZhBWNq0UEUYxQKemfCvy9IrilHCn9tsDgutdIAn1nQGwhc2AjijJxzwUzqETUG+sumSc3/isfj8TT+qhWtZf07QMjBIa9WSCsQSjcpq4sJrwtFj+B3M5InR9MlRTLUyYx5BRDMETN+SlzOyoQTjhN6JnVLQR55Y2Ryh8zilzMMIEKG1TgrYjB88/uD/zy97UkJoSzgo2/IWi6MHMrCrIy59czOHG/ycL7MH49VceSlx3xIhen/gHMTAIMRm90VhUgr4wFsqJS4JZmk7P/BE3BGxMwXMSlwhZyR2ibVLgH1iVYWwraioV2bBjoH+B88HvHDMEQOTjVTVBD3+KYbG0rtaIzmZBU4IcOUHNHFlFJwa/IHiJtDkoYxebAFip70yvOuW68PxBhoh1lDeFc/RFZAjQG0w2U8YAUg1gCzSeWPvnMs60V6CxJgV1oWDSwOYpsyxNyAuSY+WBrd8aBE7ZKWTU1IIcVU4vFNO9uZl9lwpunY3LM9qtjpEkLe/Z63+ycORzbDTM5AJGrLRMRNZS4cGg7Gs/VqtchniexxS/v3o/uNvI4eepvonhHtvgjusGXaarY07bGPVI6ptYjiYYDwQajYCYvJBi2H6kaf3mDjOHCAhxJCPnOCt8Mhi5/RRY/FE8E+t9TWD9Wt0AU+7FZuPfCRD8YJkA4XHfwjvjgZpQULeCZUDICaQBQiaql5/Ewd1k9qcgRxRGRTZ5Apu10faTKC7zqjJG04z7gIlMXnLmv8TFnykRACJoSshkc10RLj33pfcX9HFseWZLG7/9QyhQ3sKb2boJh6rNDEziFwwg3EQDOx5p6RhEyI9nYxOHfAybidr6YR1R1AGuu1kXzScm3adtRu+2RoR0qGkHHe9awTEQxS6QxFDsVK7lEqRCC4shRqRq4A8yMn9AOcTges4UPgNSWCuKXapngLrU/OibiixbaeN2epiGfRuKGqwbARDYTqVDWe7yLfjafbXb4QxcqpYkwo4IZfuMVmSLMGXg0Z0IfhVfBkxojQgKNRn1erAPXZH0KHGzck5elWD9mqD17y3TZdUvwTEt6TpSfaRnRDMc1BAujupW3GMVVbn11BPtBggJUETSUrnvsURAG2CqIWoDcyxSegqBTb+tRPhFteYA1NDjXrv9+QdyFd/jYC5k2qSYgyCy2tgcRvUcdIvad+KvJKQhdkhycGyGAwQBpwBaZPexyBrINKGRCg8P5vUmw7einQmXUSzkEcKyoqmUzom4WTagvNtimO8v5K9FdXfUYHASc/QB0mG/8G2XovSg12/ZN+MVo4QetCZTE7SjlX35Ah2DfaWJBy5pcvEs6cAd4yxuz+aKpxqzdr2pr7d6N3nWjbXbkpfDqrP+i8JloJEVo6P63PPYyTbbZNYvtIPvGakAPGETdyGPMco5ZdhcDd6Ge+PCFSnjvWm50whZGNvgRR7nlOyc7ZZn2/SitGsk3OLQxnf3jSJSotpaoZDYdiGvhO2vlD6w8vxJ2i+vwOXkQKmbZ+y2FHWJzAiR0UhpRRhQUVlI4uMY27vqA7nE52s9luk44G9URju2Vqa5wRpslR5u1XgUUqRixR3rSnjRxYvB9alCGSCv69LMzrMa/JMmHwNrhyDBQGLQDCu5Up4O5aepKXT7ZytRByMMvVQy6GU5qAYgW9o7M56blInYSzP91J4Y510cPgBaQNfUD4bcIPjHnmIdEOAJ8qwHP+GzcHNbtQmf6fnzdbhNQhFJpTzMEGh5y/PV1xVkzZNNDPcpaNp9PpeHey6xj4EKUAedtkF1G9JAwpKFbIDUeMUEnp7Jh2G/4bmcds/UYbXZle2PqZ168hlP33OGxkl/Nb8Sz3FTHeum9Oz5ZjGuODARBlxyR9Yn7RxLOa5NSyu4SkDCnQEl2rrZkMzWUgzsX1EzL2qH7Is+KwhHUrcfyd1BC7A2LwGowhjrXoMaLzxiC9EAyiDAD0oHeAzKAiwQUbeXY/AoAQrQM2Rpnn8a56dptRt7GwYQzyFkEoBHcPZyCmZeOzq7BGd1KNU1qLTAK2/twCSB49wIPKCwABRQKqGTgD7DysWoQkMJ4sAISZCU7gHSjAHfVAfU5h/cRqNaADniGUEilTihemM664CsC1x8Javs50s9rvz4fz8fc7TxXLbPQPkdqJgIr42jMWRaHIctJA0DsTToIf39EQkuKLaiBWtt61g0sZssKSqd3hX/Gf9NQ2w8SdY+1K+iDsVBYv8NZZP8rBxfgykymOBafShLNhmvbl3QDhHu5AzpladMvuhnabZBjzXc+FMopnovkEQsldsXixcuWNmPZ8UfpW9u9WnMrqwaJjf4OyBxaB3nNhfgPfDIvRi5Z1Xe5DhhBTJ7a70id1LorAPYUWdiJ6nHbZNJmmu3yli+ACoZzjx/v0iA/gcq19bGX1nBn9jZhE3RdHxyIBj+L2UGjkup7VJ75sMQWvw1bDmXxAqtIOujQXc8x378PdLsxKZ+lRYXNeuH+KH2hX790fWdWrGNnjwi7M5sTYfTPBTEiIDwSqgAFAUyTNf4iOmXxDKU7arv/gYPuzGFhBKEZfmi+ZEfmxdpWCPvHrmG+2cRSEncE0mz1sGuEuCX8K4FAzDw3ezM57xpyDwrlKSzMK6M78DlGq8n86QVQ/bq8RQvkkbibXdNgMmh4x483/EXeWv5Tejy5JjlpGjs4OaLiVEBgV5lKAB6rsDTBTwwXUvuUzMWyXRe/FllIuhLIUQUAQkCQGE8VsT4OO37HHYSOCMqU0+NhSE0lh0j6B8XTgxlzQ8G2ok9rXU5cse4s/Sjwmf55a2rZOpuhb8VZEa8kNT2sIB7PmzFYZ5JvgZaafgs9ASgRm92ScO9BjKOAgkYzzQ3pXbWCIq+Jg7FWEVDsLpw5hVz7KxpihuH0CkcGBrqclu98KlM+12s1ixO4xsShZL5SDnQEbJAyjbbOtGfo8tsRLaT3kMfZIZONVe/JBObq7xg1dzbA0E8NukljmMBMD4txRn/04nS3mMBan1Gnd6bBzcCPhHln8IBC/hjiIVXTjATl2C/fUwrFQmDKnXz48PTovjxqA0rRajmCUidxv0iEmcdfe1UPo+pgwUr8JZ7R4k7Q8yiPqaeRiVBq4uSB8GJuX4qen2u6Edbk5kNhdYg+7fzZVvX+W0655KwxxYrvORgYwpna/9NpBw5URTMQUS5sOHRdkN+Xd422ABXRbcNYLAwz+ily0vgVKurTNcSZVEMsn9iY5N6DBSx6nNBJyGMQY9jaOrZG8vl0M+LOr7qKhRu9khIId9u7RYs+3p0GgSJ0MXIjLjfmOpoSMzyeZSQesAWHeiGnf98N+FPgVVjNZR+Nv5rVvnD3P5mmjO68LP3OW6u5VoepkSEiWXFrI+T0okKhB1UkLzGJ8ipvyR38/PZTGPK9FjUuenYCihMdlQTMu+XhozUfQH6Xro716E+L3iOHJsSd/CZUGsiFmJaibvG9eShk19StmKHEr7aE+7XehYWWYX5kkXWj8Wusk+e6ZtuUrfuerxXJZ6tPK0a65RMIJWR5SfcSjlOdaGWCQISmNgihCfg3Vzzg/ZkRIIfJ1Gbg6AmPaDMkMXfXRX5FF4JvxMAeCsg6eazyicJH+tgYS70DlQxglh5tbKNi0CsX0wdmLjznVxsyG8+zJxnr7muj03ry2fmb2wFO2tBf9jpO9Qumgwnw7RIKnCuWkTJh1DH/potPt/e5Wahi5+zZfWZl2zhN+Z15bc+XW9GTbdEIQZZjpnCFiPOsCkE4hnNKJJ3qPEtH1xqdwOGnelJluGHaxs13NrcJoNzU5yJqyifdlps2IYJr3suYspzoykNQaOWID+75MYZwJxJJnz2dw95jJGxsWasNmea342qxd61nRW8EwOy33su7tdzlL++7BmWI3ZDXZQ02SEglksxFXtK9jqqAiD4VzK2Ko7MFVStvA+0/NuajKsLxnk2YjlSlYNzzF94Mw9KvmteRkYzzF9eBglaScuAxZn86n0/sFkBFca6oJm1oiDiraoJ1/YDkajtuWLSn5KdW9Kl4N7seAIdzNQQHnrPEzKcpE0YpwPFZI4HPoTB5f4b5VHZfJn7UadY6ZEl4ntz3rv/65jMjuxdCuJMacko/ycjhqJ81Elp2jS9bLwhJWDWoJMqPYxXUo+56dtDXobavx9cHg5XjUt3DSw58qHXSRp7DhoYPKGP1Ue+U15TgvPqHcrmpoGafRmEBlG5pALGdeLCfjeDQc9AdDOL10WbQ9u4+C9U9bP0orDtzs/TV/BaQ/zbVjZzwFmZ9zDNZMTXNPyKa7iJ7MUMLlwqY3JfLWYDcAevsxDeCejtxVS5GW3EmlRa9dbKYDrV98vz+tHDRtNyuQmbD7x1aE2InYb60RMdI/EvQbTa93WO/94XzwZD3lxuCyOhm6chU1VJp+vh/5abbbzU758rv6LpX5F/FmRch7UNNMOTIiXmRhHWpwD/yQvnmyxnz//fHWAmHbnnLv+nxO41rjYcQvh7JPIsaSPVpqOFiWSHezQSH5ELdYALK5Zj0r/4NZtVW3ieIOHLrhobzy56bfMnKl0ER7yVo5hmmpwb06sNONEScVJD61it6NJ6rhzgsItYrSFY+Laxx6pxc5RD3OeiGN3QGOaRGwKuLzKyk7uNZk4r6QDt9okH8wb1B63qsc5fsaQmXjHRBvlSLT6/Mz+f6Fo2dHRrWKULNh41QZczC34h15QoQKFjEjQWZpqMunJbX/4FSG8K7irFhrzkfVV4vGjxfy/bucui6wLSsI3MJrbIt4bsyXjCTPuWaOvbUHjNY6FNJaN3YDhE6OdXRQN9zqyyr8fnZafavHtr8Xp3FU8U57FrcCYIc5ih1q1ibsqLAG+OF7ReqN7lTZQvfYDbuB9FsInRxr5CQliuoDCcygO0hwqcOgG9STqDpxZTiXYZYS4MmBl02eHLghvpFRLMqHOdQc5NhdGNwIoZuAdMXtMag+8a+hDko3J30Z75K5InRLSXx1zzdLlGvjCRUEVPaUhTGt9U3UIHSOYq+W5po2oH4Dn5JUe+CyWEZxn9m5uTtnNRhxMVtbGHrp5EVTs9CLY2j1juXOz6p18vmnTVa0h4SMwkzQxDtCU45imXd4pYChmckcGf4JtePUOJvhrKHy7ZyN4FAxqqLkuvmAWePcsZl28U5fMCkWTvQqS6k4MSIsBsNW0znW/cVcRjM3/C+HI3KuF1NvpP7evO1BGm3cvOnNrnY0J76aw0JZrMTZUTtX4TCKxc6pq599fplH7G93l7PlzDuf2cLDrVoNGhy1wzqtnwUFeZvJunJcoq7FBUYyhUeFRqI0hECiOw1TH62idnJsTg2xNr7iZDrejqfY2vul+apwFf+0RnO6a7mbJMPhYDAYDodJuns0+BXakIZG0RlBkG+EzIJM8fcHxhtTpWfnBQ0KtXn4KpNYjn2lsLT5s1DePHLFRR0D4F6+EqY8yG2CZsGLYWvtNLuW3ZWp16Pju9HyvaKm/iyUN425DuO6lhGMfhALzbP0Tdgm7kFgfFoV+ejg7nMQO2E151Gtd4SbD9uPZLgn/KnMn3HkjRKTO002yKDGSK46VsyrFHo/AxEPeHRzHrV6R5D9hwB46aYu7SIsZY0EaJ59YFN6RjtZP0yFmxUifgZipwHEhh7q3l8lGRrPatZSLZy32s9YNnYyOtYlM3ra4lSvsK9W6+vF7kYI4RDFnqtR1nWL4MezSpmwBt6u6twFSjc8zSOtaiN0BKHRnAejyy0sOvvkaEVE29+tEz6DyOcKyjg0HjrzlZ2ejYH+/bjO6uX9kcou3mykaZyMJc/AN0mKXzNhm3jd60fWakK/f2epAwYxqjSJrV78tJtku8X3ns7tu5+f38UsTRrvddws6w3ZHDOVLsKOteU2lLBB/V17aP1WbfztMYcMol8NJHfvylZ+1O83nXVpRqJ5WtXcO8ajKuT1vkGu5UgV3TjsNGvVxt/F7g6DWMtcHT4txtRH32UnFUVbAcOZlywUWGfFuurKK3YO2gwbchbzt0UZ4C+hYi1mal3/ahBqHoGLq5syIJZHjwxgR0GTNtxXyT01bWtyf1fsxtMjDRWjeqg8e9Mg1DzCylbgVyWlyrdE+w/IVQUTS2tdEXJCJb8xEzZ/PUvYwFpRsYnPF8l/IWSv2rBx0eJshfMpAAaBvdfiQnfju0nNGqPR2L2aZJt2y0Eq4j1NByIeT38tTuHR3da8n6W2WEo6twxgqIA5WG9Kw1E58bZxa5ryx5Nm2yir80IDotfoaz/z6uGgtRFt53U14JQ/lAzhChIEUIGtJE57Wc/Ke5ohhA14mgr6OKdEQCQcxs1J39tlM30VWnemu9+GQMtpVHE8/IQtcSAbcsBQMZ/jR1Z05etqRXtZt452ySe+MPSryK7O+bFLkygMsEHBD4IwKkPgxYvoY+mQXbtcc3DWSPbVEh+1KYtTqa+mpd+5j4dTJfeu9hH2jUotafJicZqF9Lj//j2+rdVUPL/+QV0bMEI9Jzmryh6OB1oRxLf1XxiX9W47xJFsTDYR93ay+gb2fP/jMX+Nk4vKrkb8jNAJr9J+mPLcnZTF2auM/xCW23zpeSRUZE71Ri+U1kdjXulwCbVsH31DQe2e6XS964BWk4fUs/nJcE7pxG0SO+bVwCrr/zNNc6kKfMdRXrFn36KSXdp5cSGs1Yf+4lMFof5r1RGVapAZbT4pllfGqqbQ+o5uWCsAtX7V4uaahHqk2+CZvIDQ8UAOiXCqtQp+8h8FMq97B0MnQXAMQssnWhK0ZnIhrAmiTnP8AWHFuEBwHzqc6kHt92OJnGcNzlPFzxoF9vGOytSoqZj1et9aQ6T4AsJK9v4wNWTUcw3GedMOFO5PV80d7pVC1sRTz9ZGySFUBcKG4MHt1noHYWXJaWsRCRk7Lj0G0/xSTd2b2RWbpNktDCpMvtAAOoRwagpuglsF/3Z81JNNjQHV9ZgbQ8aaKxoOk3S9KPZXkqz74Vks8kncsB0FD1qXb8feD405qkzSUZiVxOG16dmf5Di59SGs3AuHHwcdxzhWCBN2IzyurPM+sPKrKu82CNRPXFlyMnXV/sqmGm33bY+CAyEo37YardbvlPxG4KhP1jo1j+ToPLbdao987bsv1eVKBBFXftm0ESVus/zX+B8rvI6m7CX2XQ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17" name="AutoShape 25" descr="data:image/png;base64,iVBORw0KGgoAAAANSUhEUgAAAOEAAADhCAMAAAAJbSJIAAAAkFBMVEX///8AAAAICAj09PT8/Pz5+fn29vby8vLv7+/g4ODq6uro6Ojp6enj4+PX19fb29vOzs7CwsKqqqrKysqysrK5ubmTk5OFhYVjY2NtbW14eHhoaGiBgYGjo6PAwMCbm5tCQkIlJSU3NzdKSkohISGOjo5YWFgsLCxOTk4zMzNGRkYZGRkTExMiIiJzc3M8PDxdbTqBAAAgAElEQVR4nJ0diZaquBIVELVFVBD3rVvU1qv//3eP2pIKoO28nDNzbUFI7WsSrw2jVY72n6N173jVsdK/ax2da5m61moN3B+uqy9stfaToPb8P8Yo/1ebeWutHhMdvRaOn/O99cGY1V6xc67/Otfm+tLG/d2j9uzL9L+ChyPMitqjzrG93vFai1086EfdaDDarPd/QNjuV1+wca4/9KX+a9hd4GHs/z/4cMSr2kQ1PkPn5mhyeQviqfr0sXPZobEDfOz8qgrgLfv/4YMxqLHEPHx9dy9vvwExqt7tXJ3oS9/qwtL50bry0PzNdD4cwyqM596bu7un1xBWJbHjXNWsNniJmJn7yGvs/TX8D2AcVeXxLV9EVSzbUVGn/kFfTNSVVH3vMPfkPc7ULIbJLs8Xxff++NwXjzzfJb3+G3U7vn76ZBjxK6Wzq9zoYG6kLihZu2sSxs7jbonXNPw4fVx+Gl7ffs5nSU3fya9czd5avaf9ruH5MKUKEjW17+rVnX/NWPlyzNJ3Va5hROnq/AK/NH5+83HzpHuuovx+D+Ko+TUT9y4tVAcFfaKQ0lX3O1NY19/amdTtW+NYpHX/w6uar+srcvPL6namHK7fUjou6nnNkGspdAS8yvElCy8/A4+BHDfQqKd1eOswfAtiVevR2LoPfAGhooTC41Q/qKbsxs7kPhnHXZ3NfccUnN9D6FBIxt65I1LW82m/Vg6NsoUdLYRVLyY7/lf4cKzrhs/B4x8QanEyw7FfvlK6F/u10phKwWqzXFGiyXtn6t14jLzKiH7NxfZfEHqj+hMXzg3KKsztt5a/C/ulxq0LYLdR5D+HsSptvpHnvyH0hvWowwmElO5Q/GjhTu1rD/ZWV5grToAdt2KxeCzzfL1cLObHN+7kuiqPolM/gNAb3qqPc1wU5bvkFhhjrW9WpysN4MRSg0b7MM+zONJ2xgu6/ekkf8HN7YoV87afQ+gNq0/70VZfsbGFPDLfWboOmm4EFNVJ871JXntnnfGs0eH6rqicuP0xhJUAouXqeaU1rSNodbBVS5ZxHUHOqw8v0iZHxx39dN7AshVHNDp8DGFNozrx7LXhDcbluzY846izDBUTuN9Vsh0vx1daZ+69q1Wj88cQOoGCSxnth1kfZSFfWX60oCjF1/vnPPbywt18MXp1Dyh1buj++xjCqnejHUr7GguhoatBhbUUisUd09wq/g4UqyPcVTX9yhHgzvVPi2+GG0NrZ9rS10AYyjfWZzLKQZmUrX7k8//L1ASbiqo/OAonOnub2XI1ny9PuzQO38UagetTKW6wAmYgNB6NYVJDravFscP6lVzcf4GxGuc5tvbL05euj/S1nDupM+2g9Q2jGAiNKjWeixFWy4kawJVj+GREX3GSzvJ1nuezNIkHjTfBfRV5dGOWqtK97F6lcBye0t7mufZkcSjuwhWGztYpUE59u55S8UfZozhU5na4LNK4MSpMns6NTtzZYFaKFzkcx3LZqdpAyUAoqnRZveWfEQRlgGqBfpTNKykXB8xNAw18VxWu3kNYOi2bJpH0HVfCypPxxgyEcqNIq/GKjDVQTkQlBxs22LnquM7qge3IURSFBeCFN3uYNMDoxBlWno1ACYTGxRbiCPUNars2Q+IyzGj9UXmhBKFW5AgcHitMDvalv37cerWhtZZ1vYyeFJ8m4lkeGUsm8BX28q2X4HghSS3b/2b8O1WTME68bqj4JiKZ1xWrZiAjPcb6CYRiLERWhciGH03E5WSK4g9zUHYsK8w61OIr6v5dCr9upLQPbsMVCZUEAiGqSB3PvC1q0OD6qXRM//8KgnNXtXY0klYfQNgqqmpO8ak1iTI3gVAgGLhoETE1YdReGTg3Cwjjtp/n43ESj3q9OJlOd/Pff7V7WrXspjaNjw8grOeLbAbESJVRpsKVLPK/vnPZZFPFB9/bgsyoYh3Oi3RUt+/hcLr8bVXH0XVntb5ZfgJhNampUkyGh0XOxPwxTaWa+OPeLmxwtiC4ftdzFr8uRvlfk5o6yh29rx82+QTCSuJJsYFJHor1FpBYU7I1ZKkUEorJuRkl4whPK4//rDRFqevCOEVfl+Gnn0DY2jvSrBKkwqaiTMXc8fv5taw4hYTiDRg1GKvg4Lr5sJQYV+qFDqepxFZ78AmErfOw+feiWYID/V04f54JMQEZ9zZPXXjIyLcyYsfsk0Ihj6Gb/phrB0BR8fIRhK274wkarWCSGXN5Gg42+PxX4mBDIhQjw0pqmtyod+PLCSmu2norL9WJnt4MTUUbmQvgzIh7xi79tXauDRxcmJYGm21d17Nr/ihJptt0O50mzSGFU/dt6ySzeW7bez522XYax3EyziZ5LWCpAQPDPFecGGZcVj2sS8jhDJ4aJCboNaxO5FjJzHfGm8dVT+bnvNpt67UyJ4rWfqYo3Hqepjd+NEYu7S97j4l8vt0vrs5fpGjY3DN+v/UlBaCr74ebV/5baUgq84207VCZh875FYQ4q6aU6025N+apzHsDB0LWHTRpkoijc0UUn+iKu3Yrvibvu3rupwq5dUlAgTh8B2E5kkXt0apkbMw+u0yYezUQbjRQhbrPJ+4Qd0/UwV4xX9UKNI5i65C8p5hOgbh9D2Gp9Wo9JypwFiJKYYls/IFeTKQhB4dNJbkvjG0WaeMJ2ekmn0YXZycvGiinXYWbpz8gLGdXhdFmLgwR2fMiiv8jdUhk2ChEklvkk2lnuosw2xC/1hGDM2w327ODEzkr26iSyr9/QVjKV4VXrbKau88jhuM600Ihk15NckYkZIUriQ1jGDuVHp7iscni0Wg4HPZG8XiynldLYBctj8rGW8M2/BvCEtNuQ4axGUIBdrZJhbRJ8RTqRSgiZzQOPiVSSKvyH5apMt09UzT1zHRHm0oIqTM81mwcQv3lB1l9B7VPIzPsXT8dgAkqMgnIsaRk12oO7AcsXAA7SsFcNq9rT2HqAKmtqPX+VC63+KhuMda5IZOJlAfSO3qKxCHaeAoOM0U2iuwiBa2JXmPLKctaUb4yvmaa2ioLYUG0+mLwd6cCjEhHnVPPx7n7//QkOwcLLn0mJwY9RzIiROadRkjFJYJv/i4dVkoVqgxiH2O1zexvCP1yaFV174SdThj64jKzCSErjQ4H1X9JRs72I0rnP313JSVQS7q8gVH56yq2M/62baTz/+in8YMSnHJoVfXw8KuQ/ZgD2QvSrciOfUvbnv2WdGeqZiKxltiIuZs46/Sm2eYEjQqzdBx/ee7oWy1/tL8zwYZtANG+atiJuspX8IOOHdrDnfr0FRsMkpu8Cgt+xA7iO96AtpUSqOSZs/ftswg4tYtguru4Svy2zzOXg213ctuIrs3Ku/mpqPTjL/+orn87F6c0DgBeNYJAhUzUnWi+2XmdMGAZSCwAkcEpKqcQH09QkBomzIecD1DFpzB7lRf+nejslPJkDIi2Q8KiI8nr2avWfb4b+ghkGPjcoWtLKWKGCMsr4FqffBe07Aj5AaUDp498gjxApoWQkTkAWpXYe5/Wf+jYwshO29hpUyCz2aWXz/qtmiULIkcUJO63oGTngC6iDkOtXViMBoZuKIXUN01Wh7nqbqb9QVpfr1ownHo16saYbxMPv8tiLNxgzDyP9Sfrmi/ow6bPW4NZvCU2n1Dl/LNTeCLYPvkGR+G9qmPabp+P15+aY1rYaLx34O8kN2ucpdb+g7pFOeYOjMbgMH5IoJDffJIzsJWoKZGT8RPKPOqZjYGaQ2DSh5JD6irv6f6dp+MILW/5v+F28nAUz8lkPPoCouFKw2oSfvyViVpoPS3BRqEhJrFERyP1OyGpVXw8shywNJbb7qg8kUw79TRJ2WyN/P0stg2Gf7RRCsMmSLsCohFlsSM//mcQlj9VJkTUF8kCsSa5gb8EV9ghBQozCAHv3wav6MEgp+/xF+RlsU/SMfatGL9s+BqerDNjAOqLEydAd9vuLZ9khC3fhxxOMxGRIG3fwJ6aT2AL0DCi44J+Neqnp5lLTwMYS9Fl+W4hSPn+zUFmZRrxJVY9C2ZEmH7CTyHU9lMeR5JI6hondTIQAtjYb5PJjVghnRu6IdDUvcLSI/5ErU+0AUYTln9Xi3USFfgis+nnEKoEBtsgapYlOmTme3gkWoAjrKcCgWxHGlRUdJQJQF7mXB07phet1jqjdLNbzueP2WYSO2Uo06xpyqvipYqBEKN4/Q8Qtn6NwuHnEzehPUN+nxgIDy3g4m6Id6KQLuRtqcEsfuLqE4ugZZSw5obs80QVNIQNz6KQ2Iqa6FUKN1MXwvN8PZtk23E2ma2LmmPxTzwjzstTYIAsszCsApMP2njV7+AH0JqhQQO8GUsBX22LJULZxaAwXjQtlmkdVDt3j+84MtjirIn6Eb6dWwj3p3HHydAFUZZXSq7CQyw0yGvooWHeMBEIQ/mA/mki7+t7ilsJKoriyOpLqBhM3nTs/5q4L+TUsoTzDNKd2dmYfUAbgLdpFnA/OensT1tAJA5CZkNwULBGMueBgAGYuAGSgQsXQkKUaGSznaIge2L+5OCAdLtVeKkQOvqc9hBrymZMXGbxWOEdrWX8ZvVbkKkEtEQpsUIfQgvcNhQIEVS4Ezi4KB8dCghTuRcZvbAzu/OD1eKz53KTJL2o2+8lyWapCqJrmSuDyJ6L9AYI27LwgUgMvKDzdoHxWK1dYMmmQBOlaCYUizQc2AgOjDTxushB6JLOBedAVOrfxCdxR4ZpxrgvsmqmbWBXQxmFwLezAZ1ZotkpomiVIdJfK6hTw6vszQ7tw9BHAXMRCqjAnBAmoac6KuPIBXMPEncgv0GRQjX/TXgXFX+ZNOcyhsYQstINib3Y4gQ0SUklSjhbynen83ddMjS5PraLFB/Ap77AGgiEIAIgdcDLPx4npnr8I3Bh/Cd/IKB+A430onk9Ig6ztlWqrcSKrEBZ9MTfZgH+htXcnwwTONHjBsIB5D+AMxHcGcId35UxHIDNX8HFkKeCbQvIChRHDUjSvjV8ftgbjYYOAaSUxjksDiOIpZmIol0lvRV9tMQW5idNMCQFS8OmQF5QGliUiPlSxq8AhK4ZYoAcpLAjPIrIOeD0aGmEtfl+L82/WTbulzy18U3qgOhEJ0xhtgvCpm5rO40g6vejmmz67HlcESU95gB6LpAIV8kA+BeG9JuwizXgQRh4B/4+F2ZH1kc9QRxSiHrp5bUK4sVkaAaHlsGuOC+kbL5a+orfcnAhI87Wl+O5ROj9fLwsUzfEZxyREMyJA4gZn0wRrFvADEpxj/6Rpwa4mHuBP26RizGUHyI1kCszTUA/a8gbwVhy7oS7byjPQ3zKAQopV+nyYd2h8qXBdnmoPvWw1Ks0WSEjxlBJTBmCI0MIph9UKEAGigbkc8ezmTM8C0YzqgmUagT1h7GZ6lj+5+BsZjEjxvJ15YegIuBZGzObivMqsx/mL1Jct5m1TURFNNUhYAM4AOzgv5Ac7ivTaMnzBmkrqD4+YOwCQpDRLy2tUNmHNu3aP8VsmgxD3+/HyWQhjgBH9pS/2uNn0nnEVwHdxczAlQOuzLyvvS4NjER5NGVrhjU8EgigS4/MNzu+tU8IeFRIOWYMY34Y+axA6oRsMQ7LpNIZFa8PevbUhUBqfaHAoOnxKsjOzUI4+rOzc8e8Sr29yOlo7jpEDPB1IJIAiEGoppRGuzAkANEZqogd/NVFeBTYqQcfKFyfEhS/aVPjV8AeK4kcJZ2/7Efya0nRtnmyK4HQr9XrG4Z0OHYwbIGkIer6AT/oi1hE5I658kQoBixOkbIhkjDmHwENuv8M0imMPb5c+cTBPfkcEwstmjHKFbBzym5dzhDG7xf3WzLSz5CpvoUlMv53QOy4I5AgyQUgJeTL5QxRRAiHyWwFrsIAiMrZLpMM47SMUr+L5WwSi+WibnyCC5kJFQxqYq4ykxrmCgjXpT/t+jIOG2Im4VkClUAg+yTYYF1/Se5ySuyDjZgS+GvGxpBtZ58fhn20HZzbij37/sSRm/tySowX4tcbw5yYmKEcOvHYo0aMEsJ6FqP0IeLhoN//GsalZ2G/p/5+5E6AAcJ0wOeJZgsSNqb05YyIMyfwzz4JyIj0LPwUzM6EkYTdDRFSh92PuN7K0zrytYfgl7yqwFCf1A75ppwIHDRDuNxW5DzMDD6pFokOCHgYR3rWjjTOmICIaQYBTRgKxSfiqQuTexAgoIVMAazrAKTxQOIT24UKZgsrhJFcVgAMi19oDGwObK7IxkaeWiRdCPeNaszrz8RRR2Yp+NFLSv3s6JEg+z4B2icxHNAbR8RSQN8WCGWICl78O3hQhJljRF/Ensi92Ex7mNPvTTcMM/lfhXxaCbUQUZSxodicG5eoD0RDuH+9gDNiTx1lccSPLmG6B4jCp2f+ORG1ZvRXTlrpRLwKyI5oGiciPv6LmVMqXrBfXWzdiGeww5QRiklXCI+RNvASeqC0g1VIapO9mm8Xwp/3WzUNCZHoPMypSRukKMSJ/hJF14RiwPAvyfsV/4Ge4Q39w7cAWwOiAHy0sajtSZHUlonA8DdtERPgEtSnoK6mQlY2EeQTjZogXP4ZJ5K9AmlI6NFDIsmMhOCMyqP7g5cgFowJiCHNKSLtzZyb8vtB3Zs8Fa1IWJi0fhQn5RBw+5h9Bf5b8Q9BqlFtGvUuELLxvmgIG9Y41QbaF+BLoNCJuCPCFwHV2gLT7QtvBeeTWXZOSL+Yf5irEdCNiBNqsB9OunWy5ZNyou3jMiWDCICAJga8SYi9MrgnFvx9AeGx2ulQRqCn4nq73Q7zU9ozJZA7S/mEyHZHCB9IPHhtgC9jmHISsIwIOiLaMUETL+zz9ECa9gZ/D4Kl1vp5QkM5Y0AWxN4DZnOdm7w0Q1jd2yzOXT/HrPbrMZMPKSF/RKuxQg7JiBJzRG94w7fE5LFuSFBXRIFfgoydnKi88xDJLMmjmRp7cTifJQmG9u5E9aSEfgv5np9IqP8OwsqKkbQpAp2T8E4Z878oCQVoGghlhojfGTHuCG+DuCEnmJ7Ijn1zCTThlHm04PmgEkUO/eJUTDGLh91OJxomJwyWig4hcEbMk9GPsTUosRB+awhZ01Q2i8teualLTCOwc7LB/8/BBnQOaA5/8bljso0rZFLI3Ezx/RA/nojIv6RP98TNG+Y7dG56huNKF8ZRfLizwHmAxU9YAEfoRB3VZ7yzU6NaswyEDgWHb+JEasZ+IF2mOLEC8qc91ITDNrqha0pQ3pFOWwL3gWoJ+mkSQnffIAqEd8lEOIB6DJGADXtEji4UhU6Q9GP6Wd5S5RAy5qRLWaiOBKFOOdW2iWlfn09LVEyLtkEGInzRN3DsGMVni4AD1Xr4FQvehpzuHsJ08cRcQuLvVL75m5bnwy1tmNUA38UuqD+c7PL1aZdSDirHB5RecYF6AB524v3T0G1Da0Hrc9inEa/NjsDVYL/r8RC43O8PsyWBuSaEpWD9NmDPT/jmHhJqiqAVBMaEBK+DrwfJvSKWS2K1u8hlN/ZxYs7GjUSeFsiffrK0WZXfTYfgmMH/S+VVYvJMQOMCArQWyOPktXFDvXjeZjg9lrfcracH47mAeAFLUZQE9ZmQpXXr3rGKvkLQ2BPYkJ45Cuyge+bICBFpCpjBjNgYeWxsCOhnlXTiDbTsDNivD8goKQkx6ILzyfAAWitBnjcLXlyBkBcU0GhaQYb7DE5gIrdu+bYNxA9D4LAZEvaECUuIhXYoJVDCi1Fi94gWmDvIXVc7AoDtlB5L+oLaxkiazutJFsfj9AR/gk86BwwjbvfoNHCEhlaBIqadkSbPRsA8+qpSuH7hwW1oCsdy5ptywlPYaCYVu0EWA4TsH/Lc2ICRIjr/EdJ3lKMhvQv/SG7OaJsAw4vDTPUKj0pdeu5DySwsX3ICS1iyR7AnHgiFuyQ1wxFE7kCo1sffXE0WRuXghHNyh7rZppzmpvTzUnjNBaRsZPQM6UkWxgx9BJD7JSodACbANy+Ixmw3MHFcgn0G1wpTFbdNJefeu4BO2pXETgFC1ADA5aBfxob4vMaKPbS5hlDtlnDRBByd5gj6rcgTUFBf/0oqdcv/NiX6H+Vjh/jsBQr6xAgeOahQfVki1QbEnWRLQHMO8e6fMES+6lHm4DYQ1mIm6qWP1eWyWm4p4VGUb36UtD5B5jLFW7F9Nzdi2NOKptvSENpOeWX/uxvH+h92ITYg9bxLUUL45R1+oD36gjz4oDTcAN978cRU9MlvOyGcQ6qz58jLkF3JrBc9J0DRXtEqu3CiCr+rEchA5j3apbCfAJI+4hV0im+adThjzS0BiYbQ2kFbxwh2tQzOLYXfPbzZ1dtc/bh8VB/5pMAXzijgOOJXQ9rX5ITfATYJzhnRs2+0zbfJhCCfgaR/Y1RLzeq342o2ezzRfHqrQyn65ZPTklO/KVFi+iBI9Kg/gT0aafqGz3a3MruXs04y/nxfLhfk41VYTqI/vXmnVUmLqPzvga8gGwGKlKVwQR44ugcw/xxtBHiROc6WvVTQoxwyAiXhTwz2YwwVV2POvXXHRevbD1rjqNWdliy+ghfuOLIAI0eZGTeHwTk0VLKGHeyugLYXvpj0yHT0k/UPaLT9Jrp5z8wvJxqD4unTUy6ISDB1lI8CKWTl2pZImUgINp8yApB435CLI1nUhUF/zrUEP4Apxz9PbzL3zsHk4PchwuiQRlZWlDuP2FboVUeml/hs6kwmvfZwDH+4ud+7o2N49X6iyT0o1UMCoN0i47osidHJqwFwv/DSmpiKtM2OVAKx6t4P4UeADyABPMMHoaQu2Wj7uOz3++JUwjJ/eMfw6a2XJQJSkzXBDqy9hqnv0mikV58bCyT+968uICIlO6urNx/Me3OvlJsHpAYeYtgh9zKlJEBmslI5ZYeGCGduXLmFUbGJ509JCMMfylJ0v4UQvYf13PaJVyTr4a//M+gDr23Zn0GjR/aN1KVEEixlT0+tUZhUATQbzI120AXWvq0mkbdZxNkuTfJT+fAM5xpjaAGqsE/xUkDJGrYRE0Q2i2SOkx8RIhaouqFOx3QHEeqUAt+GKXdxxnMq0yab89KbT0d58vCKMhhLeMcCLM2RenSWXpnGg5lSM2YRhpgOqYBv9V6MiyjNdgm8aFlCUUY7/8oZDG6U6SmIc3LiNiJUSEZkIwoGOoVJD40Mq54p/yHF8Rsw0xiU6QkrE91oEIVetpqmWfbwT+fIm7ZbVwAFPT1uN6Eio1g7oVJP9baLxInp4LYITiO2ltlwEPUHk8UmTabjU/97EXrTn1bRBS1AceyaUsScZEioREPaJrwLCQk0gKkwrDolcCesAXqsHOZApT5vg7GfjXZJmiX5ErGBmRcE8IcULmd0WftKGyyQTQAUSyjX2HejHO0hRSUUjqbj6Xjb+xpP1kMoq563jJItyTZYdOifychNysgWdvGaQ8KUMEDxCBD8SRJ0atmGDgAYu9uLzSDww+EkGfVK7vGyf629XRRwJh9t60qaLGqA+1jPtKWrb+/cSmYzRy9xPG+3fk5pOo360zRdH9orsLO9khTXnmfZbE5z3RACyVMDKewqEkIkdRE4oZSxoRkAUbhgQP1VbUoQd7LVfr7NRt0sWz2vM2Qv2pGIt4Niuoi5k1YTdODaRiJxsJJdagDRYYAS+3zk9deb7WiYbZMR9uBj3g8X06+Z7ifSIj3ithHVUWbikbKCSSlb5SGcMw9XiWUUJcyY43qkEZ4xbjh3SIPpaRoPxhkVwORUCzZ+UrOXjlpnr7G2Q0JuRWXLiGxAK25yCjpmreEmy7ZpWizzPAdeaK8BVMxIJ8yyI+K6nSeEGrTweJNcnB9A7S+y0JYaOFaE/rmtjJfP6FzIydrAz6LLbpyOt5tkfi3mF25dkK11hWRi7sTC6y5oaQJnvUNahvQvautyCsfIC/c/wWSy207G6zDOF5fvx4lqKJM2b4CSMeJOZIZT0nQUPH2RYV8JCcFUHQ2r9kzanyuRIWXWgzmozW1rGudpOknmfn+3ADP5XJqNXKtt3mYzq62CkKHnDmcq99ImLLLA4NmFtov+4Bo+ZtNZfLaFnAD3w8F0dcqMs6Uphy2JpECnrEUKn0TcLcIELuU3KrruDWkM2SSuseYY8l3Ckqpb79pdzZJ8BLbSD4LA+F+m4CgAmj0sucUNIZRtWLhpoWfpueSvIalVlO+5TLabXW/eG5ZBaJYMetsJeoO0NSeILejkIWOG8qYMzZBshJHCPclLRtaZ9BAXsQpP4uTgCgZoUqJtvplO8uH3IG4VOkQ3S8FuxiMzLmdPQSgdm5TKoAgDK+UmpzwG8ShKDgp3WTb7Kk31xraBX5CgoTSSRj+EmYyS8GOCZoGv6ZGCmYsUMpwUPrL/x2EmNLMWYO6S8sVJK1hvT9n22xvdWs9TNoyiaJjlpql4btYR1fY4RAjZ1eF+cPJGlwb0J+qBEC6s995yM7yV1Op5QZzPv5/FcsI9V//4/s6TzAGw/JS4LqZ8hqdsIbMqkfAWdiSgvVKWtY2Ss4MnlG5d3zsuvetot/buO7WAyA7bgWjWAhsfDSCUZjfSwOQFoTd38zyToJ6VPOTflt5y6R2ykhUojW627wRpuAFuur+cVNibToaHJ3mbEcFZIAktq25KdLUkuXH0xOOLkSeWpViOW6NBa5Cdy8lA2tXdXvm2a9il0m7FAhCyMWRTMbG4gAs+kdC/le8clv8tC+/UhjmcJ9INNkzRAD1Ar/aPzBM55ddg5lTY/zUkjEnBENBT4mUqMnZNreOMzFNqqBiyl/Of8rvBqOTfK1rdOD+zIT8s1EYndrN5tRNsu2U8NPbHkWVpU3XwiEAKt3hxVGJw4q1v/hCsCxid82O3260O+LNf1GW9W8tmXOAtR0LZEUU5JhtFmeOYuqQvSC6uLs5M/WYsRYqipOOgxHHWGkTlnYkYgUEy3m4TJ34d2ISaapwFCDn/S8aQWDY2rO58Wm8AABgRSURBVLwk5/YESYpNObMJiCOqBr0R1Zx0NcCF22YBtjaeMYwbY9KJVa+UACc42+SrPkj8Eslmhf9AnGNA2KR81qTEwLPkilN1RyIzVNlFL+Vumw2suGeKWHYn9wUM6R4izg0icQkRINzWT9fFrf1vnvPqgQGobqiCmarSlGSYyzMJkfAhWhXccCpNDVuiWb7xXUzCCVy/AB2nJWRxiYcMMdPU/bbdNwKYAYTs0LAYEg9chJfBQQC9i0WfTTltv13KVYnZBTl61vYGKOUY1ozaZG8hw8itmFzCzxCaH1OJGxDsOaHxJpIJSL8CcSOYbul7jMr7s5Iznrz+++K2jkTO1kvq2rAFEHI7v+58x2bUs7gpNK0VQPjtUYINmw31orkeabGNPOkJaqcgQMfkl25JT1KWGGzJALl4RZggF+fHkyzPFt2FFGjbA12Uw/IUvEKLntqPSRzA6GY757wEfVpXeEUIuRGD/NUbkgTFED0djthinEkGMtsjpQHO4WIDljfqZyfS37TxA5hV7ME/ERSlY4J888QfAmgUMT4ozZYgHNcwpEADkAlBwhyvLGBLhi1o1hNMYEUVfJPBbt9rWd2HLggU1KnALeIUJVOIhbYfPbZlSzopqDSZolaIJI+ixzfpZBBhTKIA+VN68N4zHQvUnRLcJWHKVaSdF4BADKVBp4s55QA/5wDhBO5MeIIvj/w4OxL64F6MjvmzJbE+0nMnAjlEGh5DEIgCqYBL6HvaubgvyQLhog9c3Qm8CiLOzQmdm2TDwQhNiH9/TavKUEr9YH+niOMlPmMDMzvjFyOxLc7OH2r8uJvmAkQIYSAUhUFN4WjvzaLIISkcap4hzBOzR1l+OZ7Pv/MJd4DScRwYeMMvUNucTR8q92OuCQyyj61Q9AykPsl8wJo+cgc2+P8VQJhICZ+lavSoMug+dStW6IIDhBzu8qpE8lfR1KHVPBOXegekwJhCq3XLsalmUCSDunlw5z7wBakstgcDQtiWouwlFVPvJkrsI7hzk2Vd4o8KgHBIGAI6sIcSZYWpPRwuk8rmRCGpH4BwT984e40h+Kh0QQsnRMsT7Sk3Zvr/VhZhBWNq0UEUYxQKemfCvy9IrilHCn9tsDgutdIAn1nQGwhc2AjijJxzwUzqETUG+sumSc3/isfj8TT+qhWtZf07QMjBIa9WSCsQSjcpq4sJrwtFj+B3M5InR9MlRTLUyYx5BRDMETN+SlzOyoQTjhN6JnVLQR55Y2Ryh8zilzMMIEKG1TgrYjB88/uD/zy97UkJoSzgo2/IWi6MHMrCrIy59czOHG/ycL7MH49VceSlx3xIhen/gHMTAIMRm90VhUgr4wFsqJS4JZmk7P/BE3BGxMwXMSlwhZyR2ibVLgH1iVYWwraioV2bBjoH+B88HvHDMEQOTjVTVBD3+KYbG0rtaIzmZBU4IcOUHNHFlFJwa/IHiJtDkoYxebAFip70yvOuW68PxBhoh1lDeFc/RFZAjQG0w2U8YAUg1gCzSeWPvnMs60V6CxJgV1oWDSwOYpsyxNyAuSY+WBrd8aBE7ZKWTU1IIcVU4vFNO9uZl9lwpunY3LM9qtjpEkLe/Z63+ycORzbDTM5AJGrLRMRNZS4cGg7Gs/VqtchniexxS/v3o/uNvI4eepvonhHtvgjusGXaarY07bGPVI6ptYjiYYDwQajYCYvJBi2H6kaf3mDjOHCAhxJCPnOCt8Mhi5/RRY/FE8E+t9TWD9Wt0AU+7FZuPfCRD8YJkA4XHfwjvjgZpQULeCZUDICaQBQiaql5/Ewd1k9qcgRxRGRTZ5Apu10faTKC7zqjJG04z7gIlMXnLmv8TFnykRACJoSshkc10RLj33pfcX9HFseWZLG7/9QyhQ3sKb2boJh6rNDEziFwwg3EQDOx5p6RhEyI9nYxOHfAybidr6YR1R1AGuu1kXzScm3adtRu+2RoR0qGkHHe9awTEQxS6QxFDsVK7lEqRCC4shRqRq4A8yMn9AOcTges4UPgNSWCuKXapngLrU/OibiixbaeN2epiGfRuKGqwbARDYTqVDWe7yLfjafbXb4QxcqpYkwo4IZfuMVmSLMGXg0Z0IfhVfBkxojQgKNRn1erAPXZH0KHGzck5elWD9mqD17y3TZdUvwTEt6TpSfaRnRDMc1BAujupW3GMVVbn11BPtBggJUETSUrnvsURAG2CqIWoDcyxSegqBTb+tRPhFteYA1NDjXrv9+QdyFd/jYC5k2qSYgyCy2tgcRvUcdIvad+KvJKQhdkhycGyGAwQBpwBaZPexyBrINKGRCg8P5vUmw7einQmXUSzkEcKyoqmUzom4WTagvNtimO8v5K9FdXfUYHASc/QB0mG/8G2XovSg12/ZN+MVo4QetCZTE7SjlX35Ah2DfaWJBy5pcvEs6cAd4yxuz+aKpxqzdr2pr7d6N3nWjbXbkpfDqrP+i8JloJEVo6P63PPYyTbbZNYvtIPvGakAPGETdyGPMco5ZdhcDd6Ge+PCFSnjvWm50whZGNvgRR7nlOyc7ZZn2/SitGsk3OLQxnf3jSJSotpaoZDYdiGvhO2vlD6w8vxJ2i+vwOXkQKmbZ+y2FHWJzAiR0UhpRRhQUVlI4uMY27vqA7nE52s9luk44G9URju2Vqa5wRpslR5u1XgUUqRixR3rSnjRxYvB9alCGSCv69LMzrMa/JMmHwNrhyDBQGLQDCu5Up4O5aepKXT7ZytRByMMvVQy6GU5qAYgW9o7M56blInYSzP91J4Y510cPgBaQNfUD4bcIPjHnmIdEOAJ8qwHP+GzcHNbtQmf6fnzdbhNQhFJpTzMEGh5y/PV1xVkzZNNDPcpaNp9PpeHey6xj4EKUAedtkF1G9JAwpKFbIDUeMUEnp7Jh2G/4bmcds/UYbXZle2PqZ168hlP33OGxkl/Nb8Sz3FTHeum9Oz5ZjGuODARBlxyR9Yn7RxLOa5NSyu4SkDCnQEl2rrZkMzWUgzsX1EzL2qH7Is+KwhHUrcfyd1BC7A2LwGowhjrXoMaLzxiC9EAyiDAD0oHeAzKAiwQUbeXY/AoAQrQM2Rpnn8a56dptRt7GwYQzyFkEoBHcPZyCmZeOzq7BGd1KNU1qLTAK2/twCSB49wIPKCwABRQKqGTgD7DysWoQkMJ4sAISZCU7gHSjAHfVAfU5h/cRqNaADniGUEilTihemM664CsC1x8Javs50s9rvz4fz8fc7TxXLbPQPkdqJgIr42jMWRaHIctJA0DsTToIf39EQkuKLaiBWtt61g0sZssKSqd3hX/Gf9NQ2w8SdY+1K+iDsVBYv8NZZP8rBxfgykymOBafShLNhmvbl3QDhHu5AzpladMvuhnabZBjzXc+FMopnovkEQsldsXixcuWNmPZ8UfpW9u9WnMrqwaJjf4OyBxaB3nNhfgPfDIvRi5Z1Xe5DhhBTJ7a70id1LorAPYUWdiJ6nHbZNJmmu3yli+ACoZzjx/v0iA/gcq19bGX1nBn9jZhE3RdHxyIBj+L2UGjkup7VJ75sMQWvw1bDmXxAqtIOujQXc8x378PdLsxKZ+lRYXNeuH+KH2hX790fWdWrGNnjwi7M5sTYfTPBTEiIDwSqgAFAUyTNf4iOmXxDKU7arv/gYPuzGFhBKEZfmi+ZEfmxdpWCPvHrmG+2cRSEncE0mz1sGuEuCX8K4FAzDw3ezM57xpyDwrlKSzMK6M78DlGq8n86QVQ/bq8RQvkkbibXdNgMmh4x483/EXeWv5Tejy5JjlpGjs4OaLiVEBgV5lKAB6rsDTBTwwXUvuUzMWyXRe/FllIuhLIUQUAQkCQGE8VsT4OO37HHYSOCMqU0+NhSE0lh0j6B8XTgxlzQ8G2ok9rXU5cse4s/Sjwmf55a2rZOpuhb8VZEa8kNT2sIB7PmzFYZ5JvgZaafgs9ASgRm92ScO9BjKOAgkYzzQ3pXbWCIq+Jg7FWEVDsLpw5hVz7KxpihuH0CkcGBrqclu98KlM+12s1ixO4xsShZL5SDnQEbJAyjbbOtGfo8tsRLaT3kMfZIZONVe/JBObq7xg1dzbA0E8NukljmMBMD4txRn/04nS3mMBan1Gnd6bBzcCPhHln8IBC/hjiIVXTjATl2C/fUwrFQmDKnXz48PTovjxqA0rRajmCUidxv0iEmcdfe1UPo+pgwUr8JZ7R4k7Q8yiPqaeRiVBq4uSB8GJuX4qen2u6Edbk5kNhdYg+7fzZVvX+W0655KwxxYrvORgYwpna/9NpBw5URTMQUS5sOHRdkN+Xd422ABXRbcNYLAwz+ily0vgVKurTNcSZVEMsn9iY5N6DBSx6nNBJyGMQY9jaOrZG8vl0M+LOr7qKhRu9khIId9u7RYs+3p0GgSJ0MXIjLjfmOpoSMzyeZSQesAWHeiGnf98N+FPgVVjNZR+Nv5rVvnD3P5mmjO68LP3OW6u5VoepkSEiWXFrI+T0okKhB1UkLzGJ8ipvyR38/PZTGPK9FjUuenYCihMdlQTMu+XhozUfQH6Xro716E+L3iOHJsSd/CZUGsiFmJaibvG9eShk19StmKHEr7aE+7XehYWWYX5kkXWj8Wusk+e6ZtuUrfuerxXJZ6tPK0a65RMIJWR5SfcSjlOdaGWCQISmNgihCfg3Vzzg/ZkRIIfJ1Gbg6AmPaDMkMXfXRX5FF4JvxMAeCsg6eazyicJH+tgYS70DlQxglh5tbKNi0CsX0wdmLjznVxsyG8+zJxnr7muj03ry2fmb2wFO2tBf9jpO9Qumgwnw7RIKnCuWkTJh1DH/potPt/e5Wahi5+zZfWZl2zhN+Z15bc+XW9GTbdEIQZZjpnCFiPOsCkE4hnNKJJ3qPEtH1xqdwOGnelJluGHaxs13NrcJoNzU5yJqyifdlps2IYJr3suYspzoykNQaOWID+75MYZwJxJJnz2dw95jJGxsWasNmea342qxd61nRW8EwOy33su7tdzlL++7BmWI3ZDXZQ02SEglksxFXtK9jqqAiD4VzK2Ko7MFVStvA+0/NuajKsLxnk2YjlSlYNzzF94Mw9KvmteRkYzzF9eBglaScuAxZn86n0/sFkBFca6oJm1oiDiraoJ1/YDkajtuWLSn5KdW9Kl4N7seAIdzNQQHnrPEzKcpE0YpwPFZI4HPoTB5f4b5VHZfJn7UadY6ZEl4ntz3rv/65jMjuxdCuJMacko/ycjhqJ81Elp2jS9bLwhJWDWoJMqPYxXUo+56dtDXobavx9cHg5XjUt3DSw58qHXSRp7DhoYPKGP1Ue+U15TgvPqHcrmpoGafRmEBlG5pALGdeLCfjeDQc9AdDOL10WbQ9u4+C9U9bP0orDtzs/TV/BaQ/zbVjZzwFmZ9zDNZMTXNPyKa7iJ7MUMLlwqY3JfLWYDcAevsxDeCejtxVS5GW3EmlRa9dbKYDrV98vz+tHDRtNyuQmbD7x1aE2InYb60RMdI/EvQbTa93WO/94XzwZD3lxuCyOhm6chU1VJp+vh/5abbbzU758rv6LpX5F/FmRch7UNNMOTIiXmRhHWpwD/yQvnmyxnz//fHWAmHbnnLv+nxO41rjYcQvh7JPIsaSPVpqOFiWSHezQSH5ELdYALK5Zj0r/4NZtVW3ieIOHLrhobzy56bfMnKl0ER7yVo5hmmpwb06sNONEScVJD61it6NJ6rhzgsItYrSFY+Laxx6pxc5RD3OeiGN3QGOaRGwKuLzKyk7uNZk4r6QDt9okH8wb1B63qsc5fsaQmXjHRBvlSLT6/Mz+f6Fo2dHRrWKULNh41QZczC34h15QoQKFjEjQWZpqMunJbX/4FSG8K7irFhrzkfVV4vGjxfy/bucui6wLSsI3MJrbIt4bsyXjCTPuWaOvbUHjNY6FNJaN3YDhE6OdXRQN9zqyyr8fnZafavHtr8Xp3FU8U57FrcCYIc5ih1q1ibsqLAG+OF7ReqN7lTZQvfYDbuB9FsInRxr5CQliuoDCcygO0hwqcOgG9STqDpxZTiXYZYS4MmBl02eHLghvpFRLMqHOdQc5NhdGNwIoZuAdMXtMag+8a+hDko3J30Z75K5InRLSXx1zzdLlGvjCRUEVPaUhTGt9U3UIHSOYq+W5po2oH4Dn5JUe+CyWEZxn9m5uTtnNRhxMVtbGHrp5EVTs9CLY2j1juXOz6p18vmnTVa0h4SMwkzQxDtCU45imXd4pYChmckcGf4JtePUOJvhrKHy7ZyN4FAxqqLkuvmAWePcsZl28U5fMCkWTvQqS6k4MSIsBsNW0znW/cVcRjM3/C+HI3KuF1NvpP7evO1BGm3cvOnNrnY0J76aw0JZrMTZUTtX4TCKxc6pq599fplH7G93l7PlzDuf2cLDrVoNGhy1wzqtnwUFeZvJunJcoq7FBUYyhUeFRqI0hECiOw1TH62idnJsTg2xNr7iZDrejqfY2vul+apwFf+0RnO6a7mbJMPhYDAYDodJuns0+BXakIZG0RlBkG+EzIJM8fcHxhtTpWfnBQ0KtXn4KpNYjn2lsLT5s1DePHLFRR0D4F6+EqY8yG2CZsGLYWvtNLuW3ZWp16Pju9HyvaKm/iyUN425DuO6lhGMfhALzbP0Tdgm7kFgfFoV+ejg7nMQO2E151Gtd4SbD9uPZLgn/KnMn3HkjRKTO002yKDGSK46VsyrFHo/AxEPeHRzHrV6R5D9hwB46aYu7SIsZY0EaJ59YFN6RjtZP0yFmxUifgZipwHEhh7q3l8lGRrPatZSLZy32s9YNnYyOtYlM3ra4lSvsK9W6+vF7kYI4RDFnqtR1nWL4MezSpmwBt6u6twFSjc8zSOtaiN0BKHRnAejyy0sOvvkaEVE29+tEz6DyOcKyjg0HjrzlZ2ejYH+/bjO6uX9kcou3mykaZyMJc/AN0mKXzNhm3jd60fWakK/f2epAwYxqjSJrV78tJtku8X3ns7tu5+f38UsTRrvddws6w3ZHDOVLsKOteU2lLBB/V17aP1WbfztMYcMol8NJHfvylZ+1O83nXVpRqJ5WtXcO8ajKuT1vkGu5UgV3TjsNGvVxt/F7g6DWMtcHT4txtRH32UnFUVbAcOZlywUWGfFuurKK3YO2gwbchbzt0UZ4C+hYi1mal3/ahBqHoGLq5syIJZHjwxgR0GTNtxXyT01bWtyf1fsxtMjDRWjeqg8e9Mg1DzCylbgVyWlyrdE+w/IVQUTS2tdEXJCJb8xEzZ/PUvYwFpRsYnPF8l/IWSv2rBx0eJshfMpAAaBvdfiQnfju0nNGqPR2L2aZJt2y0Eq4j1NByIeT38tTuHR3da8n6W2WEo6twxgqIA5WG9Kw1E58bZxa5ryx5Nm2yir80IDotfoaz/z6uGgtRFt53U14JQ/lAzhChIEUIGtJE57Wc/Ke5ohhA14mgr6OKdEQCQcxs1J39tlM30VWnemu9+GQMtpVHE8/IQtcSAbcsBQMZ/jR1Z05etqRXtZt452ySe+MPSryK7O+bFLkygMsEHBD4IwKkPgxYvoY+mQXbtcc3DWSPbVEh+1KYtTqa+mpd+5j4dTJfeu9hH2jUotafJicZqF9Lj//j2+rdVUPL/+QV0bMEI9Jzmryh6OB1oRxLf1XxiX9W47xJFsTDYR93ay+gb2fP/jMX+Nk4vKrkb8jNAJr9J+mPLcnZTF2auM/xCW23zpeSRUZE71Ri+U1kdjXulwCbVsH31DQe2e6XS964BWk4fUs/nJcE7pxG0SO+bVwCrr/zNNc6kKfMdRXrFn36KSXdp5cSGs1Yf+4lMFof5r1RGVapAZbT4pllfGqqbQ+o5uWCsAtX7V4uaahHqk2+CZvIDQ8UAOiXCqtQp+8h8FMq97B0MnQXAMQssnWhK0ZnIhrAmiTnP8AWHFuEBwHzqc6kHt92OJnGcNzlPFzxoF9vGOytSoqZj1et9aQ6T4AsJK9v4wNWTUcw3GedMOFO5PV80d7pVC1sRTz9ZGySFUBcKG4MHt1noHYWXJaWsRCRk7Lj0G0/xSTd2b2RWbpNktDCpMvtAAOoRwagpuglsF/3Z81JNNjQHV9ZgbQ8aaKxoOk3S9KPZXkqz74Vks8kncsB0FD1qXb8feD405qkzSUZiVxOG16dmf5Di59SGs3AuHHwcdxzhWCBN2IzyurPM+sPKrKu82CNRPXFlyMnXV/sqmGm33bY+CAyEo37YardbvlPxG4KhP1jo1j+ToPLbdao987bsv1eVKBBFXftm0ESVus/zX+B8rvI6m7CX2XQ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19" name="AutoShape 27" descr="data:image/png;base64,iVBORw0KGgoAAAANSUhEUgAAAOEAAADhCAMAAAAJbSJIAAAAkFBMVEX///8AAAAICAj09PT8/Pz5+fn29vby8vLv7+/g4ODq6uro6Ojp6enj4+PX19fb29vOzs7CwsKqqqrKysqysrK5ubmTk5OFhYVjY2NtbW14eHhoaGiBgYGjo6PAwMCbm5tCQkIlJSU3NzdKSkohISGOjo5YWFgsLCxOTk4zMzNGRkYZGRkTExMiIiJzc3M8PDxdbTqBAAAgAElEQVR4nJ0diZaquBIVELVFVBD3rVvU1qv//3eP2pIKoO28nDNzbUFI7WsSrw2jVY72n6N173jVsdK/ax2da5m61moN3B+uqy9stfaToPb8P8Yo/1ebeWutHhMdvRaOn/O99cGY1V6xc67/Otfm+tLG/d2j9uzL9L+ChyPMitqjzrG93vFai1086EfdaDDarPd/QNjuV1+wca4/9KX+a9hd4GHs/z/4cMSr2kQ1PkPn5mhyeQviqfr0sXPZobEDfOz8qgrgLfv/4YMxqLHEPHx9dy9vvwExqt7tXJ3oS9/qwtL50bry0PzNdD4cwyqM596bu7un1xBWJbHjXNWsNniJmJn7yGvs/TX8D2AcVeXxLV9EVSzbUVGn/kFfTNSVVH3vMPfkPc7ULIbJLs8Xxff++NwXjzzfJb3+G3U7vn76ZBjxK6Wzq9zoYG6kLihZu2sSxs7jbonXNPw4fVx+Gl7ffs5nSU3fya9czd5avaf9ruH5MKUKEjW17+rVnX/NWPlyzNJ3Va5hROnq/AK/NH5+83HzpHuuovx+D+Ko+TUT9y4tVAcFfaKQ0lX3O1NY19/amdTtW+NYpHX/w6uar+srcvPL6namHK7fUjou6nnNkGspdAS8yvElCy8/A4+BHDfQqKd1eOswfAtiVevR2LoPfAGhooTC41Q/qKbsxs7kPhnHXZ3NfccUnN9D6FBIxt65I1LW82m/Vg6NsoUdLYRVLyY7/lf4cKzrhs/B4x8QanEyw7FfvlK6F/u10phKwWqzXFGiyXtn6t14jLzKiH7NxfZfEHqj+hMXzg3KKsztt5a/C/ulxq0LYLdR5D+HsSptvpHnvyH0hvWowwmElO5Q/GjhTu1rD/ZWV5grToAdt2KxeCzzfL1cLObHN+7kuiqPolM/gNAb3qqPc1wU5bvkFhhjrW9WpysN4MRSg0b7MM+zONJ2xgu6/ekkf8HN7YoV87afQ+gNq0/70VZfsbGFPDLfWboOmm4EFNVJ871JXntnnfGs0eH6rqicuP0xhJUAouXqeaU1rSNodbBVS5ZxHUHOqw8v0iZHxx39dN7AshVHNDp8DGFNozrx7LXhDcbluzY846izDBUTuN9Vsh0vx1daZ+69q1Wj88cQOoGCSxnth1kfZSFfWX60oCjF1/vnPPbywt18MXp1Dyh1buj++xjCqnejHUr7GguhoatBhbUUisUd09wq/g4UqyPcVTX9yhHgzvVPi2+GG0NrZ9rS10AYyjfWZzLKQZmUrX7k8//L1ASbiqo/OAonOnub2XI1ny9PuzQO38UagetTKW6wAmYgNB6NYVJDravFscP6lVzcf4GxGuc5tvbL05euj/S1nDupM+2g9Q2jGAiNKjWeixFWy4kawJVj+GREX3GSzvJ1nuezNIkHjTfBfRV5dGOWqtK97F6lcBye0t7mufZkcSjuwhWGztYpUE59u55S8UfZozhU5na4LNK4MSpMns6NTtzZYFaKFzkcx3LZqdpAyUAoqnRZveWfEQRlgGqBfpTNKykXB8xNAw18VxWu3kNYOi2bJpH0HVfCypPxxgyEcqNIq/GKjDVQTkQlBxs22LnquM7qge3IURSFBeCFN3uYNMDoxBlWno1ACYTGxRbiCPUNars2Q+IyzGj9UXmhBKFW5AgcHitMDvalv37cerWhtZZ1vYyeFJ8m4lkeGUsm8BX28q2X4HghSS3b/2b8O1WTME68bqj4JiKZ1xWrZiAjPcb6CYRiLERWhciGH03E5WSK4g9zUHYsK8w61OIr6v5dCr9upLQPbsMVCZUEAiGqSB3PvC1q0OD6qXRM//8KgnNXtXY0klYfQNgqqmpO8ak1iTI3gVAgGLhoETE1YdReGTg3Cwjjtp/n43ESj3q9OJlOd/Pff7V7WrXspjaNjw8grOeLbAbESJVRpsKVLPK/vnPZZFPFB9/bgsyoYh3Oi3RUt+/hcLr8bVXH0XVntb5ZfgJhNampUkyGh0XOxPwxTaWa+OPeLmxwtiC4ftdzFr8uRvlfk5o6yh29rx82+QTCSuJJsYFJHor1FpBYU7I1ZKkUEorJuRkl4whPK4//rDRFqevCOEVfl+Gnn0DY2jvSrBKkwqaiTMXc8fv5taw4hYTiDRg1GKvg4Lr5sJQYV+qFDqepxFZ78AmErfOw+feiWYID/V04f54JMQEZ9zZPXXjIyLcyYsfsk0Ihj6Gb/phrB0BR8fIRhK274wkarWCSGXN5Gg42+PxX4mBDIhQjw0pqmtyod+PLCSmu2norL9WJnt4MTUUbmQvgzIh7xi79tXauDRxcmJYGm21d17Nr/ihJptt0O50mzSGFU/dt6ySzeW7bez522XYax3EyziZ5LWCpAQPDPFecGGZcVj2sS8jhDJ4aJCboNaxO5FjJzHfGm8dVT+bnvNpt67UyJ4rWfqYo3Hqepjd+NEYu7S97j4l8vt0vrs5fpGjY3DN+v/UlBaCr74ebV/5baUgq84207VCZh875FYQ4q6aU6025N+apzHsDB0LWHTRpkoijc0UUn+iKu3Yrvibvu3rupwq5dUlAgTh8B2E5kkXt0apkbMw+u0yYezUQbjRQhbrPJ+4Qd0/UwV4xX9UKNI5i65C8p5hOgbh9D2Gp9Wo9JypwFiJKYYls/IFeTKQhB4dNJbkvjG0WaeMJ2ekmn0YXZycvGiinXYWbpz8gLGdXhdFmLgwR2fMiiv8jdUhk2ChEklvkk2lnuosw2xC/1hGDM2w327ODEzkr26iSyr9/QVjKV4VXrbKau88jhuM600Ihk15NckYkZIUriQ1jGDuVHp7iscni0Wg4HPZG8XiynldLYBctj8rGW8M2/BvCEtNuQ4axGUIBdrZJhbRJ8RTqRSgiZzQOPiVSSKvyH5apMt09UzT1zHRHm0oIqTM81mwcQv3lB1l9B7VPIzPsXT8dgAkqMgnIsaRk12oO7AcsXAA7SsFcNq9rT2HqAKmtqPX+VC63+KhuMda5IZOJlAfSO3qKxCHaeAoOM0U2iuwiBa2JXmPLKctaUb4yvmaa2ioLYUG0+mLwd6cCjEhHnVPPx7n7//QkOwcLLn0mJwY9RzIiROadRkjFJYJv/i4dVkoVqgxiH2O1zexvCP1yaFV174SdThj64jKzCSErjQ4H1X9JRs72I0rnP313JSVQS7q8gVH56yq2M/62baTz/+in8YMSnHJoVfXw8KuQ/ZgD2QvSrciOfUvbnv2WdGeqZiKxltiIuZs46/Sm2eYEjQqzdBx/ee7oWy1/tL8zwYZtANG+atiJuspX8IOOHdrDnfr0FRsMkpu8Cgt+xA7iO96AtpUSqOSZs/ftswg4tYtguru4Svy2zzOXg213ctuIrs3Ku/mpqPTjL/+orn87F6c0DgBeNYJAhUzUnWi+2XmdMGAZSCwAkcEpKqcQH09QkBomzIecD1DFpzB7lRf+nejslPJkDIi2Q8KiI8nr2avWfb4b+ghkGPjcoWtLKWKGCMsr4FqffBe07Aj5AaUDp498gjxApoWQkTkAWpXYe5/Wf+jYwshO29hpUyCz2aWXz/qtmiULIkcUJO63oGTngC6iDkOtXViMBoZuKIXUN01Wh7nqbqb9QVpfr1ownHo16saYbxMPv8tiLNxgzDyP9Sfrmi/ow6bPW4NZvCU2n1Dl/LNTeCLYPvkGR+G9qmPabp+P15+aY1rYaLx34O8kN2ucpdb+g7pFOeYOjMbgMH5IoJDffJIzsJWoKZGT8RPKPOqZjYGaQ2DSh5JD6irv6f6dp+MILW/5v+F28nAUz8lkPPoCouFKw2oSfvyViVpoPS3BRqEhJrFERyP1OyGpVXw8shywNJbb7qg8kUw79TRJ2WyN/P0stg2Gf7RRCsMmSLsCohFlsSM//mcQlj9VJkTUF8kCsSa5gb8EV9ghBQozCAHv3wav6MEgp+/xF+RlsU/SMfatGL9s+BqerDNjAOqLEydAd9vuLZ9khC3fhxxOMxGRIG3fwJ6aT2AL0DCi44J+Neqnp5lLTwMYS9Fl+W4hSPn+zUFmZRrxJVY9C2ZEmH7CTyHU9lMeR5JI6hondTIQAtjYb5PJjVghnRu6IdDUvcLSI/5ErU+0AUYTln9Xi3USFfgis+nnEKoEBtsgapYlOmTme3gkWoAjrKcCgWxHGlRUdJQJQF7mXB07phet1jqjdLNbzueP2WYSO2Uo06xpyqvipYqBEKN4/Q8Qtn6NwuHnEzehPUN+nxgIDy3g4m6Id6KQLuRtqcEsfuLqE4ugZZSw5obs80QVNIQNz6KQ2Iqa6FUKN1MXwvN8PZtk23E2ma2LmmPxTzwjzstTYIAsszCsApMP2njV7+AH0JqhQQO8GUsBX22LJULZxaAwXjQtlmkdVDt3j+84MtjirIn6Eb6dWwj3p3HHydAFUZZXSq7CQyw0yGvooWHeMBEIQ/mA/mki7+t7ilsJKoriyOpLqBhM3nTs/5q4L+TUsoTzDNKd2dmYfUAbgLdpFnA/OensT1tAJA5CZkNwULBGMueBgAGYuAGSgQsXQkKUaGSznaIge2L+5OCAdLtVeKkQOvqc9hBrymZMXGbxWOEdrWX8ZvVbkKkEtEQpsUIfQgvcNhQIEVS4Ezi4KB8dCghTuRcZvbAzu/OD1eKz53KTJL2o2+8lyWapCqJrmSuDyJ6L9AYI27LwgUgMvKDzdoHxWK1dYMmmQBOlaCYUizQc2AgOjDTxushB6JLOBedAVOrfxCdxR4ZpxrgvsmqmbWBXQxmFwLezAZ1ZotkpomiVIdJfK6hTw6vszQ7tw9BHAXMRCqjAnBAmoac6KuPIBXMPEncgv0GRQjX/TXgXFX+ZNOcyhsYQstINib3Y4gQ0SUklSjhbynen83ddMjS5PraLFB/Ap77AGgiEIAIgdcDLPx4npnr8I3Bh/Cd/IKB+A430onk9Ig6ztlWqrcSKrEBZ9MTfZgH+htXcnwwTONHjBsIB5D+AMxHcGcId35UxHIDNX8HFkKeCbQvIChRHDUjSvjV8ftgbjYYOAaSUxjksDiOIpZmIol0lvRV9tMQW5idNMCQFS8OmQF5QGliUiPlSxq8AhK4ZYoAcpLAjPIrIOeD0aGmEtfl+L82/WTbulzy18U3qgOhEJ0xhtgvCpm5rO40g6vejmmz67HlcESU95gB6LpAIV8kA+BeG9JuwizXgQRh4B/4+F2ZH1kc9QRxSiHrp5bUK4sVkaAaHlsGuOC+kbL5a+orfcnAhI87Wl+O5ROj9fLwsUzfEZxyREMyJA4gZn0wRrFvADEpxj/6Rpwa4mHuBP26RizGUHyI1kCszTUA/a8gbwVhy7oS7byjPQ3zKAQopV+nyYd2h8qXBdnmoPvWw1Ks0WSEjxlBJTBmCI0MIph9UKEAGigbkc8ezmTM8C0YzqgmUagT1h7GZ6lj+5+BsZjEjxvJ15YegIuBZGzObivMqsx/mL1Jct5m1TURFNNUhYAM4AOzgv5Ac7ivTaMnzBmkrqD4+YOwCQpDRLy2tUNmHNu3aP8VsmgxD3+/HyWQhjgBH9pS/2uNn0nnEVwHdxczAlQOuzLyvvS4NjER5NGVrhjU8EgigS4/MNzu+tU8IeFRIOWYMY34Y+axA6oRsMQ7LpNIZFa8PevbUhUBqfaHAoOnxKsjOzUI4+rOzc8e8Sr29yOlo7jpEDPB1IJIAiEGoppRGuzAkANEZqogd/NVFeBTYqQcfKFyfEhS/aVPjV8AeK4kcJZ2/7Efya0nRtnmyK4HQr9XrG4Z0OHYwbIGkIer6AT/oi1hE5I658kQoBixOkbIhkjDmHwENuv8M0imMPb5c+cTBPfkcEwstmjHKFbBzym5dzhDG7xf3WzLSz5CpvoUlMv53QOy4I5AgyQUgJeTL5QxRRAiHyWwFrsIAiMrZLpMM47SMUr+L5WwSi+WibnyCC5kJFQxqYq4ykxrmCgjXpT/t+jIOG2Im4VkClUAg+yTYYF1/Se5ySuyDjZgS+GvGxpBtZ58fhn20HZzbij37/sSRm/tySowX4tcbw5yYmKEcOvHYo0aMEsJ6FqP0IeLhoN//GsalZ2G/p/5+5E6AAcJ0wOeJZgsSNqb05YyIMyfwzz4JyIj0LPwUzM6EkYTdDRFSh92PuN7K0zrytYfgl7yqwFCf1A75ppwIHDRDuNxW5DzMDD6pFokOCHgYR3rWjjTOmICIaQYBTRgKxSfiqQuTexAgoIVMAazrAKTxQOIT24UKZgsrhJFcVgAMi19oDGwObK7IxkaeWiRdCPeNaszrz8RRR2Yp+NFLSv3s6JEg+z4B2icxHNAbR8RSQN8WCGWICl78O3hQhJljRF/Ensi92Ex7mNPvTTcMM/lfhXxaCbUQUZSxodicG5eoD0RDuH+9gDNiTx1lccSPLmG6B4jCp2f+ORG1ZvRXTlrpRLwKyI5oGiciPv6LmVMqXrBfXWzdiGeww5QRiklXCI+RNvASeqC0g1VIapO9mm8Xwp/3WzUNCZHoPMypSRukKMSJ/hJF14RiwPAvyfsV/4Ge4Q39w7cAWwOiAHy0sajtSZHUlonA8DdtERPgEtSnoK6mQlY2EeQTjZogXP4ZJ5K9AmlI6NFDIsmMhOCMyqP7g5cgFowJiCHNKSLtzZyb8vtB3Zs8Fa1IWJi0fhQn5RBw+5h9Bf5b8Q9BqlFtGvUuELLxvmgIG9Y41QbaF+BLoNCJuCPCFwHV2gLT7QtvBeeTWXZOSL+Yf5irEdCNiBNqsB9OunWy5ZNyou3jMiWDCICAJga8SYi9MrgnFvx9AeGx2ulQRqCn4nq73Q7zU9ozJZA7S/mEyHZHCB9IPHhtgC9jmHISsIwIOiLaMUETL+zz9ECa9gZ/D4Kl1vp5QkM5Y0AWxN4DZnOdm7w0Q1jd2yzOXT/HrPbrMZMPKSF/RKuxQg7JiBJzRG94w7fE5LFuSFBXRIFfgoydnKi88xDJLMmjmRp7cTifJQmG9u5E9aSEfgv5np9IqP8OwsqKkbQpAp2T8E4Z878oCQVoGghlhojfGTHuCG+DuCEnmJ7Ijn1zCTThlHm04PmgEkUO/eJUTDGLh91OJxomJwyWig4hcEbMk9GPsTUosRB+awhZ01Q2i8teualLTCOwc7LB/8/BBnQOaA5/8bljso0rZFLI3Ezx/RA/nojIv6RP98TNG+Y7dG56huNKF8ZRfLizwHmAxU9YAEfoRB3VZ7yzU6NaswyEDgWHb+JEasZ+IF2mOLEC8qc91ITDNrqha0pQ3pFOWwL3gWoJ+mkSQnffIAqEd8lEOIB6DJGADXtEji4UhU6Q9GP6Wd5S5RAy5qRLWaiOBKFOOdW2iWlfn09LVEyLtkEGInzRN3DsGMVni4AD1Xr4FQvehpzuHsJ08cRcQuLvVL75m5bnwy1tmNUA38UuqD+c7PL1aZdSDirHB5RecYF6AB524v3T0G1Da0Hrc9inEa/NjsDVYL/r8RC43O8PsyWBuSaEpWD9NmDPT/jmHhJqiqAVBMaEBK+DrwfJvSKWS2K1u8hlN/ZxYs7GjUSeFsiffrK0WZXfTYfgmMH/S+VVYvJMQOMCArQWyOPktXFDvXjeZjg9lrfcracH47mAeAFLUZQE9ZmQpXXr3rGKvkLQ2BPYkJ45Cuyge+bICBFpCpjBjNgYeWxsCOhnlXTiDbTsDNivD8goKQkx6ILzyfAAWitBnjcLXlyBkBcU0GhaQYb7DE5gIrdu+bYNxA9D4LAZEvaECUuIhXYoJVDCi1Fi94gWmDvIXVc7AoDtlB5L+oLaxkiazutJFsfj9AR/gk86BwwjbvfoNHCEhlaBIqadkSbPRsA8+qpSuH7hwW1oCsdy5ptywlPYaCYVu0EWA4TsH/Lc2ICRIjr/EdJ3lKMhvQv/SG7OaJsAw4vDTPUKj0pdeu5DySwsX3ICS1iyR7AnHgiFuyQ1wxFE7kCo1sffXE0WRuXghHNyh7rZppzmpvTzUnjNBaRsZPQM6UkWxgx9BJD7JSodACbANy+Ixmw3MHFcgn0G1wpTFbdNJefeu4BO2pXETgFC1ADA5aBfxob4vMaKPbS5hlDtlnDRBByd5gj6rcgTUFBf/0oqdcv/NiX6H+Vjh/jsBQr6xAgeOahQfVki1QbEnWRLQHMO8e6fMES+6lHm4DYQ1mIm6qWP1eWyWm4p4VGUb36UtD5B5jLFW7F9Nzdi2NOKptvSENpOeWX/uxvH+h92ITYg9bxLUUL45R1+oD36gjz4oDTcAN978cRU9MlvOyGcQ6qz58jLkF3JrBc9J0DRXtEqu3CiCr+rEchA5j3apbCfAJI+4hV0im+adThjzS0BiYbQ2kFbxwh2tQzOLYXfPbzZ1dtc/bh8VB/5pMAXzijgOOJXQ9rX5ITfATYJzhnRs2+0zbfJhCCfgaR/Y1RLzeq342o2ezzRfHqrQyn65ZPTklO/KVFi+iBI9Kg/gT0aafqGz3a3MruXs04y/nxfLhfk41VYTqI/vXmnVUmLqPzvga8gGwGKlKVwQR44ugcw/xxtBHiROc6WvVTQoxwyAiXhTwz2YwwVV2POvXXHRevbD1rjqNWdliy+ghfuOLIAI0eZGTeHwTk0VLKGHeyugLYXvpj0yHT0k/UPaLT9Jrp5z8wvJxqD4unTUy6ISDB1lI8CKWTl2pZImUgINp8yApB435CLI1nUhUF/zrUEP4Apxz9PbzL3zsHk4PchwuiQRlZWlDuP2FboVUeml/hs6kwmvfZwDH+4ud+7o2N49X6iyT0o1UMCoN0i47osidHJqwFwv/DSmpiKtM2OVAKx6t4P4UeADyABPMMHoaQu2Wj7uOz3++JUwjJ/eMfw6a2XJQJSkzXBDqy9hqnv0mikV58bCyT+968uICIlO6urNx/Me3OvlJsHpAYeYtgh9zKlJEBmslI5ZYeGCGduXLmFUbGJ509JCMMfylJ0v4UQvYf13PaJVyTr4a//M+gDr23Zn0GjR/aN1KVEEixlT0+tUZhUATQbzI120AXWvq0mkbdZxNkuTfJT+fAM5xpjaAGqsE/xUkDJGrYRE0Q2i2SOkx8RIhaouqFOx3QHEeqUAt+GKXdxxnMq0yab89KbT0d58vCKMhhLeMcCLM2RenSWXpnGg5lSM2YRhpgOqYBv9V6MiyjNdgm8aFlCUUY7/8oZDG6U6SmIc3LiNiJUSEZkIwoGOoVJD40Mq54p/yHF8Rsw0xiU6QkrE91oEIVetpqmWfbwT+fIm7ZbVwAFPT1uN6Eio1g7oVJP9baLxInp4LYITiO2ltlwEPUHk8UmTabjU/97EXrTn1bRBS1AceyaUsScZEioREPaJrwLCQk0gKkwrDolcCesAXqsHOZApT5vg7GfjXZJmiX5ErGBmRcE8IcULmd0WftKGyyQTQAUSyjX2HejHO0hRSUUjqbj6Xjb+xpP1kMoq563jJItyTZYdOifychNysgWdvGaQ8KUMEDxCBD8SRJ0atmGDgAYu9uLzSDww+EkGfVK7vGyf629XRRwJh9t60qaLGqA+1jPtKWrb+/cSmYzRy9xPG+3fk5pOo360zRdH9orsLO9khTXnmfZbE5z3RACyVMDKewqEkIkdRE4oZSxoRkAUbhgQP1VbUoQd7LVfr7NRt0sWz2vM2Qv2pGIt4Niuoi5k1YTdODaRiJxsJJdagDRYYAS+3zk9deb7WiYbZMR9uBj3g8X06+Z7ifSIj3ithHVUWbikbKCSSlb5SGcMw9XiWUUJcyY43qkEZ4xbjh3SIPpaRoPxhkVwORUCzZ+UrOXjlpnr7G2Q0JuRWXLiGxAK25yCjpmreEmy7ZpWizzPAdeaK8BVMxIJ8yyI+K6nSeEGrTweJNcnB9A7S+y0JYaOFaE/rmtjJfP6FzIydrAz6LLbpyOt5tkfi3mF25dkK11hWRi7sTC6y5oaQJnvUNahvQvautyCsfIC/c/wWSy207G6zDOF5fvx4lqKJM2b4CSMeJOZIZT0nQUPH2RYV8JCcFUHQ2r9kzanyuRIWXWgzmozW1rGudpOknmfn+3ADP5XJqNXKtt3mYzq62CkKHnDmcq99ImLLLA4NmFtov+4Bo+ZtNZfLaFnAD3w8F0dcqMs6Uphy2JpECnrEUKn0TcLcIELuU3KrruDWkM2SSuseYY8l3Ckqpb79pdzZJ8BLbSD4LA+F+m4CgAmj0sucUNIZRtWLhpoWfpueSvIalVlO+5TLabXW/eG5ZBaJYMetsJeoO0NSeILejkIWOG8qYMzZBshJHCPclLRtaZ9BAXsQpP4uTgCgZoUqJtvplO8uH3IG4VOkQ3S8FuxiMzLmdPQSgdm5TKoAgDK+UmpzwG8ShKDgp3WTb7Kk31xraBX5CgoTSSRj+EmYyS8GOCZoGv6ZGCmYsUMpwUPrL/x2EmNLMWYO6S8sVJK1hvT9n22xvdWs9TNoyiaJjlpql4btYR1fY4RAjZ1eF+cPJGlwb0J+qBEC6s995yM7yV1Op5QZzPv5/FcsI9V//4/s6TzAGw/JS4LqZ8hqdsIbMqkfAWdiSgvVKWtY2Ss4MnlG5d3zsuvetot/buO7WAyA7bgWjWAhsfDSCUZjfSwOQFoTd38zyToJ6VPOTflt5y6R2ykhUojW627wRpuAFuur+cVNibToaHJ3mbEcFZIAktq25KdLUkuXH0xOOLkSeWpViOW6NBa5Cdy8lA2tXdXvm2a9il0m7FAhCyMWRTMbG4gAs+kdC/le8clv8tC+/UhjmcJ9INNkzRAD1Ar/aPzBM55ddg5lTY/zUkjEnBENBT4mUqMnZNreOMzFNqqBiyl/Of8rvBqOTfK1rdOD+zIT8s1EYndrN5tRNsu2U8NPbHkWVpU3XwiEAKt3hxVGJw4q1v/hCsCxid82O3260O+LNf1GW9W8tmXOAtR0LZEUU5JhtFmeOYuqQvSC6uLs5M/WYsRYqipOOgxHHWGkTlnYkYgUEy3m4TJ34d2ISaapwFCDn/S8aQWDY2rO58Wm8AABgRSURBVLwk5/YESYpNObMJiCOqBr0R1Zx0NcCF22YBtjaeMYwbY9KJVa+UACc42+SrPkj8Eslmhf9AnGNA2KR81qTEwLPkilN1RyIzVNlFL+Vumw2suGeKWHYn9wUM6R4izg0icQkRINzWT9fFrf1vnvPqgQGobqiCmarSlGSYyzMJkfAhWhXccCpNDVuiWb7xXUzCCVy/AB2nJWRxiYcMMdPU/bbdNwKYAYTs0LAYEg9chJfBQQC9i0WfTTltv13KVYnZBTl61vYGKOUY1ozaZG8hw8itmFzCzxCaH1OJGxDsOaHxJpIJSL8CcSOYbul7jMr7s5Iznrz+++K2jkTO1kvq2rAFEHI7v+58x2bUs7gpNK0VQPjtUYINmw31orkeabGNPOkJaqcgQMfkl25JT1KWGGzJALl4RZggF+fHkyzPFt2FFGjbA12Uw/IUvEKLntqPSRzA6GY757wEfVpXeEUIuRGD/NUbkgTFED0djthinEkGMtsjpQHO4WIDljfqZyfS37TxA5hV7ME/ERSlY4J888QfAmgUMT4ozZYgHNcwpEADkAlBwhyvLGBLhi1o1hNMYEUVfJPBbt9rWd2HLggU1KnALeIUJVOIhbYfPbZlSzopqDSZolaIJI+ixzfpZBBhTKIA+VN68N4zHQvUnRLcJWHKVaSdF4BADKVBp4s55QA/5wDhBO5MeIIvj/w4OxL64F6MjvmzJbE+0nMnAjlEGh5DEIgCqYBL6HvaubgvyQLhog9c3Qm8CiLOzQmdm2TDwQhNiH9/TavKUEr9YH+niOMlPmMDMzvjFyOxLc7OH2r8uJvmAkQIYSAUhUFN4WjvzaLIISkcap4hzBOzR1l+OZ7Pv/MJd4DScRwYeMMvUNucTR8q92OuCQyyj61Q9AykPsl8wJo+cgc2+P8VQJhICZ+lavSoMug+dStW6IIDhBzu8qpE8lfR1KHVPBOXegekwJhCq3XLsalmUCSDunlw5z7wBakstgcDQtiWouwlFVPvJkrsI7hzk2Vd4o8KgHBIGAI6sIcSZYWpPRwuk8rmRCGpH4BwT984e40h+Kh0QQsnRMsT7Sk3Zvr/VhZhBWNq0UEUYxQKemfCvy9IrilHCn9tsDgutdIAn1nQGwhc2AjijJxzwUzqETUG+sumSc3/isfj8TT+qhWtZf07QMjBIa9WSCsQSjcpq4sJrwtFj+B3M5InR9MlRTLUyYx5BRDMETN+SlzOyoQTjhN6JnVLQR55Y2Ryh8zilzMMIEKG1TgrYjB88/uD/zy97UkJoSzgo2/IWi6MHMrCrIy59czOHG/ycL7MH49VceSlx3xIhen/gHMTAIMRm90VhUgr4wFsqJS4JZmk7P/BE3BGxMwXMSlwhZyR2ibVLgH1iVYWwraioV2bBjoH+B88HvHDMEQOTjVTVBD3+KYbG0rtaIzmZBU4IcOUHNHFlFJwa/IHiJtDkoYxebAFip70yvOuW68PxBhoh1lDeFc/RFZAjQG0w2U8YAUg1gCzSeWPvnMs60V6CxJgV1oWDSwOYpsyxNyAuSY+WBrd8aBE7ZKWTU1IIcVU4vFNO9uZl9lwpunY3LM9qtjpEkLe/Z63+ycORzbDTM5AJGrLRMRNZS4cGg7Gs/VqtchniexxS/v3o/uNvI4eepvonhHtvgjusGXaarY07bGPVI6ptYjiYYDwQajYCYvJBi2H6kaf3mDjOHCAhxJCPnOCt8Mhi5/RRY/FE8E+t9TWD9Wt0AU+7FZuPfCRD8YJkA4XHfwjvjgZpQULeCZUDICaQBQiaql5/Ewd1k9qcgRxRGRTZ5Apu10faTKC7zqjJG04z7gIlMXnLmv8TFnykRACJoSshkc10RLj33pfcX9HFseWZLG7/9QyhQ3sKb2boJh6rNDEziFwwg3EQDOx5p6RhEyI9nYxOHfAybidr6YR1R1AGuu1kXzScm3adtRu+2RoR0qGkHHe9awTEQxS6QxFDsVK7lEqRCC4shRqRq4A8yMn9AOcTges4UPgNSWCuKXapngLrU/OibiixbaeN2epiGfRuKGqwbARDYTqVDWe7yLfjafbXb4QxcqpYkwo4IZfuMVmSLMGXg0Z0IfhVfBkxojQgKNRn1erAPXZH0KHGzck5elWD9mqD17y3TZdUvwTEt6TpSfaRnRDMc1BAujupW3GMVVbn11BPtBggJUETSUrnvsURAG2CqIWoDcyxSegqBTb+tRPhFteYA1NDjXrv9+QdyFd/jYC5k2qSYgyCy2tgcRvUcdIvad+KvJKQhdkhycGyGAwQBpwBaZPexyBrINKGRCg8P5vUmw7einQmXUSzkEcKyoqmUzom4WTagvNtimO8v5K9FdXfUYHASc/QB0mG/8G2XovSg12/ZN+MVo4QetCZTE7SjlX35Ah2DfaWJBy5pcvEs6cAd4yxuz+aKpxqzdr2pr7d6N3nWjbXbkpfDqrP+i8JloJEVo6P63PPYyTbbZNYvtIPvGakAPGETdyGPMco5ZdhcDd6Ge+PCFSnjvWm50whZGNvgRR7nlOyc7ZZn2/SitGsk3OLQxnf3jSJSotpaoZDYdiGvhO2vlD6w8vxJ2i+vwOXkQKmbZ+y2FHWJzAiR0UhpRRhQUVlI4uMY27vqA7nE52s9luk44G9URju2Vqa5wRpslR5u1XgUUqRixR3rSnjRxYvB9alCGSCv69LMzrMa/JMmHwNrhyDBQGLQDCu5Up4O5aepKXT7ZytRByMMvVQy6GU5qAYgW9o7M56blInYSzP91J4Y510cPgBaQNfUD4bcIPjHnmIdEOAJ8qwHP+GzcHNbtQmf6fnzdbhNQhFJpTzMEGh5y/PV1xVkzZNNDPcpaNp9PpeHey6xj4EKUAedtkF1G9JAwpKFbIDUeMUEnp7Jh2G/4bmcds/UYbXZle2PqZ168hlP33OGxkl/Nb8Sz3FTHeum9Oz5ZjGuODARBlxyR9Yn7RxLOa5NSyu4SkDCnQEl2rrZkMzWUgzsX1EzL2qH7Is+KwhHUrcfyd1BC7A2LwGowhjrXoMaLzxiC9EAyiDAD0oHeAzKAiwQUbeXY/AoAQrQM2Rpnn8a56dptRt7GwYQzyFkEoBHcPZyCmZeOzq7BGd1KNU1qLTAK2/twCSB49wIPKCwABRQKqGTgD7DysWoQkMJ4sAISZCU7gHSjAHfVAfU5h/cRqNaADniGUEilTihemM664CsC1x8Javs50s9rvz4fz8fc7TxXLbPQPkdqJgIr42jMWRaHIctJA0DsTToIf39EQkuKLaiBWtt61g0sZssKSqd3hX/Gf9NQ2w8SdY+1K+iDsVBYv8NZZP8rBxfgykymOBafShLNhmvbl3QDhHu5AzpladMvuhnabZBjzXc+FMopnovkEQsldsXixcuWNmPZ8UfpW9u9WnMrqwaJjf4OyBxaB3nNhfgPfDIvRi5Z1Xe5DhhBTJ7a70id1LorAPYUWdiJ6nHbZNJmmu3yli+ACoZzjx/v0iA/gcq19bGX1nBn9jZhE3RdHxyIBj+L2UGjkup7VJ75sMQWvw1bDmXxAqtIOujQXc8x378PdLsxKZ+lRYXNeuH+KH2hX790fWdWrGNnjwi7M5sTYfTPBTEiIDwSqgAFAUyTNf4iOmXxDKU7arv/gYPuzGFhBKEZfmi+ZEfmxdpWCPvHrmG+2cRSEncE0mz1sGuEuCX8K4FAzDw3ezM57xpyDwrlKSzMK6M78DlGq8n86QVQ/bq8RQvkkbibXdNgMmh4x483/EXeWv5Tejy5JjlpGjs4OaLiVEBgV5lKAB6rsDTBTwwXUvuUzMWyXRe/FllIuhLIUQUAQkCQGE8VsT4OO37HHYSOCMqU0+NhSE0lh0j6B8XTgxlzQ8G2ok9rXU5cse4s/Sjwmf55a2rZOpuhb8VZEa8kNT2sIB7PmzFYZ5JvgZaafgs9ASgRm92ScO9BjKOAgkYzzQ3pXbWCIq+Jg7FWEVDsLpw5hVz7KxpihuH0CkcGBrqclu98KlM+12s1ixO4xsShZL5SDnQEbJAyjbbOtGfo8tsRLaT3kMfZIZONVe/JBObq7xg1dzbA0E8NukljmMBMD4txRn/04nS3mMBan1Gnd6bBzcCPhHln8IBC/hjiIVXTjATl2C/fUwrFQmDKnXz48PTovjxqA0rRajmCUidxv0iEmcdfe1UPo+pgwUr8JZ7R4k7Q8yiPqaeRiVBq4uSB8GJuX4qen2u6Edbk5kNhdYg+7fzZVvX+W0655KwxxYrvORgYwpna/9NpBw5URTMQUS5sOHRdkN+Xd422ABXRbcNYLAwz+ily0vgVKurTNcSZVEMsn9iY5N6DBSx6nNBJyGMQY9jaOrZG8vl0M+LOr7qKhRu9khIId9u7RYs+3p0GgSJ0MXIjLjfmOpoSMzyeZSQesAWHeiGnf98N+FPgVVjNZR+Nv5rVvnD3P5mmjO68LP3OW6u5VoepkSEiWXFrI+T0okKhB1UkLzGJ8ipvyR38/PZTGPK9FjUuenYCihMdlQTMu+XhozUfQH6Xro716E+L3iOHJsSd/CZUGsiFmJaibvG9eShk19StmKHEr7aE+7XehYWWYX5kkXWj8Wusk+e6ZtuUrfuerxXJZ6tPK0a65RMIJWR5SfcSjlOdaGWCQISmNgihCfg3Vzzg/ZkRIIfJ1Gbg6AmPaDMkMXfXRX5FF4JvxMAeCsg6eazyicJH+tgYS70DlQxglh5tbKNi0CsX0wdmLjznVxsyG8+zJxnr7muj03ry2fmb2wFO2tBf9jpO9Qumgwnw7RIKnCuWkTJh1DH/potPt/e5Wahi5+zZfWZl2zhN+Z15bc+XW9GTbdEIQZZjpnCFiPOsCkE4hnNKJJ3qPEtH1xqdwOGnelJluGHaxs13NrcJoNzU5yJqyifdlps2IYJr3suYspzoykNQaOWID+75MYZwJxJJnz2dw95jJGxsWasNmea342qxd61nRW8EwOy33su7tdzlL++7BmWI3ZDXZQ02SEglksxFXtK9jqqAiD4VzK2Ko7MFVStvA+0/NuajKsLxnk2YjlSlYNzzF94Mw9KvmteRkYzzF9eBglaScuAxZn86n0/sFkBFca6oJm1oiDiraoJ1/YDkajtuWLSn5KdW9Kl4N7seAIdzNQQHnrPEzKcpE0YpwPFZI4HPoTB5f4b5VHZfJn7UadY6ZEl4ntz3rv/65jMjuxdCuJMacko/ycjhqJ81Elp2jS9bLwhJWDWoJMqPYxXUo+56dtDXobavx9cHg5XjUt3DSw58qHXSRp7DhoYPKGP1Ue+U15TgvPqHcrmpoGafRmEBlG5pALGdeLCfjeDQc9AdDOL10WbQ9u4+C9U9bP0orDtzs/TV/BaQ/zbVjZzwFmZ9zDNZMTXNPyKa7iJ7MUMLlwqY3JfLWYDcAevsxDeCejtxVS5GW3EmlRa9dbKYDrV98vz+tHDRtNyuQmbD7x1aE2InYb60RMdI/EvQbTa93WO/94XzwZD3lxuCyOhm6chU1VJp+vh/5abbbzU758rv6LpX5F/FmRch7UNNMOTIiXmRhHWpwD/yQvnmyxnz//fHWAmHbnnLv+nxO41rjYcQvh7JPIsaSPVpqOFiWSHezQSH5ELdYALK5Zj0r/4NZtVW3ieIOHLrhobzy56bfMnKl0ER7yVo5hmmpwb06sNONEScVJD61it6NJ6rhzgsItYrSFY+Laxx6pxc5RD3OeiGN3QGOaRGwKuLzKyk7uNZk4r6QDt9okH8wb1B63qsc5fsaQmXjHRBvlSLT6/Mz+f6Fo2dHRrWKULNh41QZczC34h15QoQKFjEjQWZpqMunJbX/4FSG8K7irFhrzkfVV4vGjxfy/bucui6wLSsI3MJrbIt4bsyXjCTPuWaOvbUHjNY6FNJaN3YDhE6OdXRQN9zqyyr8fnZafavHtr8Xp3FU8U57FrcCYIc5ih1q1ibsqLAG+OF7ReqN7lTZQvfYDbuB9FsInRxr5CQliuoDCcygO0hwqcOgG9STqDpxZTiXYZYS4MmBl02eHLghvpFRLMqHOdQc5NhdGNwIoZuAdMXtMag+8a+hDko3J30Z75K5InRLSXx1zzdLlGvjCRUEVPaUhTGt9U3UIHSOYq+W5po2oH4Dn5JUe+CyWEZxn9m5uTtnNRhxMVtbGHrp5EVTs9CLY2j1juXOz6p18vmnTVa0h4SMwkzQxDtCU45imXd4pYChmckcGf4JtePUOJvhrKHy7ZyN4FAxqqLkuvmAWePcsZl28U5fMCkWTvQqS6k4MSIsBsNW0znW/cVcRjM3/C+HI3KuF1NvpP7evO1BGm3cvOnNrnY0J76aw0JZrMTZUTtX4TCKxc6pq599fplH7G93l7PlzDuf2cLDrVoNGhy1wzqtnwUFeZvJunJcoq7FBUYyhUeFRqI0hECiOw1TH62idnJsTg2xNr7iZDrejqfY2vul+apwFf+0RnO6a7mbJMPhYDAYDodJuns0+BXakIZG0RlBkG+EzIJM8fcHxhtTpWfnBQ0KtXn4KpNYjn2lsLT5s1DePHLFRR0D4F6+EqY8yG2CZsGLYWvtNLuW3ZWp16Pju9HyvaKm/iyUN425DuO6lhGMfhALzbP0Tdgm7kFgfFoV+ejg7nMQO2E151Gtd4SbD9uPZLgn/KnMn3HkjRKTO002yKDGSK46VsyrFHo/AxEPeHRzHrV6R5D9hwB46aYu7SIsZY0EaJ59YFN6RjtZP0yFmxUifgZipwHEhh7q3l8lGRrPatZSLZy32s9YNnYyOtYlM3ra4lSvsK9W6+vF7kYI4RDFnqtR1nWL4MezSpmwBt6u6twFSjc8zSOtaiN0BKHRnAejyy0sOvvkaEVE29+tEz6DyOcKyjg0HjrzlZ2ejYH+/bjO6uX9kcou3mykaZyMJc/AN0mKXzNhm3jd60fWakK/f2epAwYxqjSJrV78tJtku8X3ns7tu5+f38UsTRrvddws6w3ZHDOVLsKOteU2lLBB/V17aP1WbfztMYcMol8NJHfvylZ+1O83nXVpRqJ5WtXcO8ajKuT1vkGu5UgV3TjsNGvVxt/F7g6DWMtcHT4txtRH32UnFUVbAcOZlywUWGfFuurKK3YO2gwbchbzt0UZ4C+hYi1mal3/ahBqHoGLq5syIJZHjwxgR0GTNtxXyT01bWtyf1fsxtMjDRWjeqg8e9Mg1DzCylbgVyWlyrdE+w/IVQUTS2tdEXJCJb8xEzZ/PUvYwFpRsYnPF8l/IWSv2rBx0eJshfMpAAaBvdfiQnfju0nNGqPR2L2aZJt2y0Eq4j1NByIeT38tTuHR3da8n6W2WEo6twxgqIA5WG9Kw1E58bZxa5ryx5Nm2yir80IDotfoaz/z6uGgtRFt53U14JQ/lAzhChIEUIGtJE57Wc/Ke5ohhA14mgr6OKdEQCQcxs1J39tlM30VWnemu9+GQMtpVHE8/IQtcSAbcsBQMZ/jR1Z05etqRXtZt452ySe+MPSryK7O+bFLkygMsEHBD4IwKkPgxYvoY+mQXbtcc3DWSPbVEh+1KYtTqa+mpd+5j4dTJfeu9hH2jUotafJicZqF9Lj//j2+rdVUPL/+QV0bMEI9Jzmryh6OB1oRxLf1XxiX9W47xJFsTDYR93ay+gb2fP/jMX+Nk4vKrkb8jNAJr9J+mPLcnZTF2auM/xCW23zpeSRUZE71Ri+U1kdjXulwCbVsH31DQe2e6XS964BWk4fUs/nJcE7pxG0SO+bVwCrr/zNNc6kKfMdRXrFn36KSXdp5cSGs1Yf+4lMFof5r1RGVapAZbT4pllfGqqbQ+o5uWCsAtX7V4uaahHqk2+CZvIDQ8UAOiXCqtQp+8h8FMq97B0MnQXAMQssnWhK0ZnIhrAmiTnP8AWHFuEBwHzqc6kHt92OJnGcNzlPFzxoF9vGOytSoqZj1et9aQ6T4AsJK9v4wNWTUcw3GedMOFO5PV80d7pVC1sRTz9ZGySFUBcKG4MHt1noHYWXJaWsRCRk7Lj0G0/xSTd2b2RWbpNktDCpMvtAAOoRwagpuglsF/3Z81JNNjQHV9ZgbQ8aaKxoOk3S9KPZXkqz74Vks8kncsB0FD1qXb8feD405qkzSUZiVxOG16dmf5Di59SGs3AuHHwcdxzhWCBN2IzyurPM+sPKrKu82CNRPXFlyMnXV/sqmGm33bY+CAyEo37YardbvlPxG4KhP1jo1j+ToPLbdao987bsv1eVKBBFXftm0ESVus/zX+B8rvI6m7CX2XQ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14294"/>
            <a:ext cx="7848872" cy="952500"/>
          </a:xfrm>
        </p:spPr>
        <p:txBody>
          <a:bodyPr>
            <a:noAutofit/>
          </a:bodyPr>
          <a:lstStyle/>
          <a:p>
            <a:r>
              <a:rPr lang="es-ES" sz="2400" smtClean="0"/>
              <a:t>CARACTERISTICAS MAS IMPORTANTES, NOMBRELAS</a:t>
            </a:r>
            <a:endParaRPr lang="es-ES" sz="2400" dirty="0"/>
          </a:p>
        </p:txBody>
      </p:sp>
      <p:sp>
        <p:nvSpPr>
          <p:cNvPr id="3" name="2 Marcador de contenido"/>
          <p:cNvSpPr>
            <a:spLocks noGrp="1"/>
          </p:cNvSpPr>
          <p:nvPr>
            <p:ph idx="1"/>
          </p:nvPr>
        </p:nvSpPr>
        <p:spPr>
          <a:xfrm>
            <a:off x="457200" y="1714492"/>
            <a:ext cx="8229600" cy="3429272"/>
          </a:xfrm>
        </p:spPr>
        <p:txBody>
          <a:bodyPr/>
          <a:lstStyle/>
          <a:p>
            <a:r>
              <a:rPr lang="es-ES" dirty="0" smtClean="0"/>
              <a:t>B)</a:t>
            </a:r>
            <a:endParaRPr lang="es-ES" dirty="0"/>
          </a:p>
        </p:txBody>
      </p:sp>
      <p:sp>
        <p:nvSpPr>
          <p:cNvPr id="4" name="3 Rectángulo"/>
          <p:cNvSpPr/>
          <p:nvPr/>
        </p:nvSpPr>
        <p:spPr>
          <a:xfrm>
            <a:off x="1357290" y="1857367"/>
            <a:ext cx="4572032" cy="2862322"/>
          </a:xfrm>
          <a:prstGeom prst="rect">
            <a:avLst/>
          </a:prstGeom>
        </p:spPr>
        <p:txBody>
          <a:bodyPr wrap="square">
            <a:spAutoFit/>
          </a:bodyPr>
          <a:lstStyle/>
          <a:p>
            <a:r>
              <a:rPr lang="es-ES" dirty="0" smtClean="0"/>
              <a:t>Es fácil de usar.</a:t>
            </a:r>
          </a:p>
          <a:p>
            <a:r>
              <a:rPr lang="es-ES" dirty="0" smtClean="0"/>
              <a:t>Permite crear presentaciones atractivas.</a:t>
            </a:r>
          </a:p>
          <a:p>
            <a:r>
              <a:rPr lang="es-ES" dirty="0" smtClean="0"/>
              <a:t>Brinda viñetas simples.</a:t>
            </a:r>
          </a:p>
          <a:p>
            <a:r>
              <a:rPr lang="es-ES" dirty="0" smtClean="0"/>
              <a:t>Ofrece una disposición sencilla de la información.</a:t>
            </a:r>
          </a:p>
          <a:p>
            <a:r>
              <a:rPr lang="es-ES" dirty="0" smtClean="0"/>
              <a:t>Es fácil de presentar.</a:t>
            </a:r>
          </a:p>
          <a:p>
            <a:r>
              <a:rPr lang="es-ES" dirty="0" smtClean="0"/>
              <a:t>Sus archivos son vulnerables.</a:t>
            </a:r>
          </a:p>
          <a:p>
            <a:r>
              <a:rPr lang="es-ES" dirty="0" smtClean="0"/>
              <a:t>Sus presentaciones se desarrollan en una narrativa lineal.</a:t>
            </a:r>
          </a:p>
          <a:p>
            <a:r>
              <a:rPr lang="es-ES" dirty="0" smtClean="0"/>
              <a:t>No ofrece mucha compatibilidad.</a:t>
            </a:r>
            <a:endParaRPr lang="es-ES" dirty="0"/>
          </a:p>
        </p:txBody>
      </p:sp>
      <p:sp>
        <p:nvSpPr>
          <p:cNvPr id="5" name="4 Rectángulo"/>
          <p:cNvSpPr/>
          <p:nvPr/>
        </p:nvSpPr>
        <p:spPr>
          <a:xfrm>
            <a:off x="6715140" y="2534335"/>
            <a:ext cx="2214578" cy="923330"/>
          </a:xfrm>
          <a:prstGeom prst="rect">
            <a:avLst/>
          </a:prstGeom>
        </p:spPr>
        <p:txBody>
          <a:bodyPr wrap="square">
            <a:spAutoFit/>
          </a:bodyPr>
          <a:lstStyle/>
          <a:p>
            <a:r>
              <a:rPr lang="es-ES" dirty="0" smtClean="0">
                <a:hlinkClick r:id="rId2"/>
              </a:rPr>
              <a:t>https://blog.hubspot.es/marketing/que-es-powerpoint</a:t>
            </a:r>
            <a:r>
              <a:rPr lang="es-ES" dirty="0" smtClean="0"/>
              <a:t> </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14294"/>
            <a:ext cx="7992888" cy="952500"/>
          </a:xfrm>
        </p:spPr>
        <p:txBody>
          <a:bodyPr>
            <a:normAutofit/>
          </a:bodyPr>
          <a:lstStyle/>
          <a:p>
            <a:r>
              <a:rPr lang="es-ES" sz="2000" dirty="0"/>
              <a:t>Elementos de </a:t>
            </a:r>
            <a:r>
              <a:rPr lang="es-ES" sz="2000" dirty="0" err="1"/>
              <a:t>Power</a:t>
            </a:r>
            <a:r>
              <a:rPr lang="es-ES" sz="2000" dirty="0"/>
              <a:t> Point-Funciones que cumple cada elemento</a:t>
            </a:r>
          </a:p>
        </p:txBody>
      </p:sp>
      <p:sp>
        <p:nvSpPr>
          <p:cNvPr id="3" name="2 Marcador de contenido"/>
          <p:cNvSpPr>
            <a:spLocks noGrp="1"/>
          </p:cNvSpPr>
          <p:nvPr>
            <p:ph idx="1"/>
          </p:nvPr>
        </p:nvSpPr>
        <p:spPr/>
        <p:txBody>
          <a:bodyPr/>
          <a:lstStyle/>
          <a:p>
            <a:r>
              <a:rPr lang="es-ES" dirty="0" smtClean="0"/>
              <a:t>C)</a:t>
            </a:r>
            <a:endParaRPr lang="es-ES" dirty="0"/>
          </a:p>
        </p:txBody>
      </p:sp>
      <p:sp>
        <p:nvSpPr>
          <p:cNvPr id="4" name="3 Rectángulo"/>
          <p:cNvSpPr/>
          <p:nvPr/>
        </p:nvSpPr>
        <p:spPr>
          <a:xfrm>
            <a:off x="1357290" y="1428740"/>
            <a:ext cx="6095030" cy="4247317"/>
          </a:xfrm>
          <a:prstGeom prst="rect">
            <a:avLst/>
          </a:prstGeom>
        </p:spPr>
        <p:txBody>
          <a:bodyPr wrap="square">
            <a:spAutoFit/>
          </a:bodyPr>
          <a:lstStyle/>
          <a:p>
            <a:r>
              <a:rPr lang="es-ES" dirty="0" smtClean="0"/>
              <a:t>Inicio. ...</a:t>
            </a:r>
          </a:p>
          <a:p>
            <a:r>
              <a:rPr lang="es-ES" dirty="0" smtClean="0"/>
              <a:t>Insertar. ...</a:t>
            </a:r>
          </a:p>
          <a:p>
            <a:r>
              <a:rPr lang="es-ES" dirty="0" smtClean="0"/>
              <a:t>Diseño. ...</a:t>
            </a:r>
          </a:p>
          <a:p>
            <a:r>
              <a:rPr lang="es-ES" dirty="0" smtClean="0"/>
              <a:t>Transiciones. ...</a:t>
            </a:r>
          </a:p>
          <a:p>
            <a:r>
              <a:rPr lang="es-ES" dirty="0" smtClean="0"/>
              <a:t>Animaciones. ...</a:t>
            </a:r>
          </a:p>
          <a:p>
            <a:r>
              <a:rPr lang="es-ES" dirty="0" smtClean="0"/>
              <a:t>Presentación de diapositivas. ...</a:t>
            </a:r>
          </a:p>
          <a:p>
            <a:r>
              <a:rPr lang="es-ES" dirty="0" smtClean="0"/>
              <a:t>Revisar. ...</a:t>
            </a:r>
          </a:p>
          <a:p>
            <a:r>
              <a:rPr lang="es-ES" dirty="0" smtClean="0"/>
              <a:t>Vista.</a:t>
            </a:r>
          </a:p>
          <a:p>
            <a:r>
              <a:rPr lang="es-ES" dirty="0" smtClean="0"/>
              <a:t>1_La pestaña Inicio contiene las características Cortar y pegar, las opciones Fuente y Párrafo y lo que necesita para agregar y organizar diapositivas.</a:t>
            </a:r>
          </a:p>
          <a:p>
            <a:r>
              <a:rPr lang="es-ES" dirty="0" smtClean="0"/>
              <a:t>2_En la ficha Insertar, puede agregar imágenes, formas, </a:t>
            </a:r>
            <a:r>
              <a:rPr lang="es-ES" dirty="0" err="1" smtClean="0"/>
              <a:t>SmartArt</a:t>
            </a:r>
            <a:r>
              <a:rPr lang="es-ES" dirty="0" smtClean="0"/>
              <a:t> gráficos, gráficos y más obtener fuera de una presentación completa de puntos de viñeta. Haga que su presentación más atractiva.</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down)">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down)">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p:txBody>
          <a:bodyPr>
            <a:normAutofit fontScale="40000" lnSpcReduction="20000"/>
          </a:bodyPr>
          <a:lstStyle/>
          <a:p>
            <a:r>
              <a:rPr lang="es-ES" dirty="0" smtClean="0"/>
              <a:t>3_Los diseños de diapositiva contienen cuadros de formato, posicionamiento y marcador de posición para todo el contenido que aparece en una diapositiva.</a:t>
            </a:r>
          </a:p>
          <a:p>
            <a:endParaRPr lang="es-ES" dirty="0" smtClean="0"/>
          </a:p>
          <a:p>
            <a:r>
              <a:rPr lang="es-ES" dirty="0" smtClean="0"/>
              <a:t>4_La transición de diapositivas es el efecto visual que se reproduce al pasar de una diapositiva a la siguiente durante una presentación. Puede controlar la velocidad, agregar sonido y personalizar las propiedades de los efectos de transición.</a:t>
            </a:r>
          </a:p>
          <a:p>
            <a:endParaRPr lang="es-ES" dirty="0" smtClean="0"/>
          </a:p>
          <a:p>
            <a:r>
              <a:rPr lang="es-ES" dirty="0" smtClean="0"/>
              <a:t>5_La animación puede ayudar a que una PowerPoint presentación sea más dinámica y ayudar a que la información sea más memorable. Los tipos más comunes de efectos de animación incluyen entradas y salidas. También puede agregar sonido para aumentar la intensidad de los efectos de animación.</a:t>
            </a:r>
          </a:p>
          <a:p>
            <a:endParaRPr lang="es-ES" dirty="0" smtClean="0"/>
          </a:p>
          <a:p>
            <a:r>
              <a:rPr lang="es-ES" dirty="0" smtClean="0"/>
              <a:t>6_Las presentaciones de PowerPoint funcionan como presentaciones con diapositivas. Para transmitir un mensaje o una historia, se desglosa en diapositivas. Considere cada diapositiva como un lienzo en blanco para las imágenes y palabras que le ayudarán a explicar la historia.</a:t>
            </a:r>
          </a:p>
          <a:p>
            <a:endParaRPr lang="es-ES" dirty="0" smtClean="0"/>
          </a:p>
          <a:p>
            <a:r>
              <a:rPr lang="es-ES" dirty="0" smtClean="0"/>
              <a:t>7_La pestaña Revisar le permite agregar comentarios, pasar el corrector ortográfico o comparar una presentación con otra (por ejemplo, una versión anterior).</a:t>
            </a:r>
          </a:p>
          <a:p>
            <a:endParaRPr lang="es-ES" dirty="0" smtClean="0"/>
          </a:p>
          <a:p>
            <a:r>
              <a:rPr lang="es-ES" dirty="0" smtClean="0"/>
              <a:t>8_La vista Moderador de PowerPoint muestra la diapositiva actual, la siguiente diapositiva y las notas del orador, para ayudarle a centrarse mientras presenta y se conecta con el público.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7704" y="214294"/>
            <a:ext cx="5328592" cy="952500"/>
          </a:xfrm>
        </p:spPr>
        <p:txBody>
          <a:bodyPr>
            <a:normAutofit/>
          </a:bodyPr>
          <a:lstStyle/>
          <a:p>
            <a:r>
              <a:rPr lang="es-ES" dirty="0" smtClean="0"/>
              <a:t>TIPOS DE VISTAS</a:t>
            </a:r>
            <a:endParaRPr lang="es-ES" dirty="0"/>
          </a:p>
        </p:txBody>
      </p:sp>
      <p:sp>
        <p:nvSpPr>
          <p:cNvPr id="3" name="2 Marcador de contenido"/>
          <p:cNvSpPr>
            <a:spLocks noGrp="1"/>
          </p:cNvSpPr>
          <p:nvPr>
            <p:ph idx="1"/>
          </p:nvPr>
        </p:nvSpPr>
        <p:spPr>
          <a:xfrm>
            <a:off x="457200" y="2353444"/>
            <a:ext cx="8229600" cy="2790320"/>
          </a:xfrm>
        </p:spPr>
        <p:txBody>
          <a:bodyPr>
            <a:normAutofit fontScale="85000" lnSpcReduction="10000"/>
          </a:bodyPr>
          <a:lstStyle/>
          <a:p>
            <a:r>
              <a:rPr lang="es-ES" b="1" dirty="0" smtClean="0"/>
              <a:t>Vista</a:t>
            </a:r>
            <a:r>
              <a:rPr lang="es-ES" dirty="0" smtClean="0"/>
              <a:t> normal.</a:t>
            </a:r>
          </a:p>
          <a:p>
            <a:r>
              <a:rPr lang="es-ES" b="1" dirty="0" smtClean="0"/>
              <a:t>Vista</a:t>
            </a:r>
            <a:r>
              <a:rPr lang="es-ES" dirty="0" smtClean="0"/>
              <a:t> Clasificador de diapositivas.</a:t>
            </a:r>
          </a:p>
          <a:p>
            <a:r>
              <a:rPr lang="es-ES" b="1" dirty="0" smtClean="0"/>
              <a:t>Vista</a:t>
            </a:r>
            <a:r>
              <a:rPr lang="es-ES" dirty="0" smtClean="0"/>
              <a:t> Página de notas.</a:t>
            </a:r>
          </a:p>
          <a:p>
            <a:r>
              <a:rPr lang="es-ES" b="1" dirty="0" smtClean="0"/>
              <a:t>Vista</a:t>
            </a:r>
            <a:r>
              <a:rPr lang="es-ES" dirty="0" smtClean="0"/>
              <a:t> Esquema (disponible en </a:t>
            </a:r>
            <a:r>
              <a:rPr lang="es-ES" b="1" dirty="0" smtClean="0"/>
              <a:t>PowerPoint</a:t>
            </a:r>
            <a:r>
              <a:rPr lang="es-ES" dirty="0" smtClean="0"/>
              <a:t> 2016 para Mac y versiones más recientes)</a:t>
            </a:r>
          </a:p>
          <a:p>
            <a:r>
              <a:rPr lang="es-ES" b="1" dirty="0" smtClean="0"/>
              <a:t>Vista</a:t>
            </a:r>
            <a:r>
              <a:rPr lang="es-ES" dirty="0" smtClean="0"/>
              <a:t> Presentación con diapositivas.</a:t>
            </a:r>
          </a:p>
          <a:p>
            <a:r>
              <a:rPr lang="es-ES" b="1" dirty="0" smtClean="0"/>
              <a:t>Vista</a:t>
            </a:r>
            <a:r>
              <a:rPr lang="es-ES" dirty="0" smtClean="0"/>
              <a:t> Moderador.</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fontScale="40000" lnSpcReduction="20000"/>
          </a:bodyPr>
          <a:lstStyle/>
          <a:p>
            <a:r>
              <a:rPr lang="es-ES" dirty="0" smtClean="0"/>
              <a:t>La vista Normal contiene tres paneles: el panel de esquema, el panel de diapositivas y el panel de notas. Estos paneles permiten trabajar en todos los aspectos de la presentación desde un mismo lugar. El tamaño de los distintos paneles se puede ajustar arrastrando los bordes de los paneles.</a:t>
            </a:r>
          </a:p>
          <a:p>
            <a:endParaRPr lang="es-ES" dirty="0" smtClean="0"/>
          </a:p>
          <a:p>
            <a:r>
              <a:rPr lang="es-ES" dirty="0" smtClean="0"/>
              <a:t>La vista Clasificador de diapositivas (a continuación) muestra todas las diapositivas de la presentación en diapositivas en miniatura en secuencia horizontal.</a:t>
            </a:r>
          </a:p>
          <a:p>
            <a:endParaRPr lang="es-ES" dirty="0" smtClean="0"/>
          </a:p>
          <a:p>
            <a:r>
              <a:rPr lang="es-ES" dirty="0" smtClean="0"/>
              <a:t>Para abrir la vista de Notas, selecciona la pestaña “Vista” del menú y pulsa el botón “Página de notas”. PowerPoint mostrará una diapositiva por página y las notas correspondientes. Para hacer cambios, no es necesario pasar a la vista “Normal”. Haz clic en el campo de las notas para editarlas.</a:t>
            </a:r>
          </a:p>
          <a:p>
            <a:endParaRPr lang="es-ES" dirty="0" smtClean="0"/>
          </a:p>
          <a:p>
            <a:r>
              <a:rPr lang="es-ES" dirty="0" smtClean="0"/>
              <a:t>La vista Esquema en PowerPoint muestra la presentación como un esquema de los títulos y el texto principal de cada diapositiva. Cada título aparece en el lado izquierdo del panel que contiene la pestaña Esquema, junto con un icono de diapositiva y un número de diapositiva.</a:t>
            </a:r>
          </a:p>
          <a:p>
            <a:endParaRPr lang="es-ES" dirty="0" smtClean="0"/>
          </a:p>
          <a:p>
            <a:r>
              <a:rPr lang="es-ES" dirty="0" smtClean="0"/>
              <a:t>Para ver la diapositiva en esta vista despliega el menú Ver y selecciona la opción Presentación con diapositivas. También puedes pulsar en el botón que aparece debajo del área de esquema o pulsar la tecla F5. Para salir de la vista presentación pulsa la tecla ESC.</a:t>
            </a:r>
          </a:p>
          <a:p>
            <a:endParaRPr lang="es-ES" dirty="0" smtClean="0"/>
          </a:p>
          <a:p>
            <a:r>
              <a:rPr lang="es-ES" dirty="0" smtClean="0"/>
              <a:t>La vista Moderador de PowerPoint muestra la diapositiva actual, la siguiente diapositiva y las notas del orador, para ayudarle a centrarse mientras presenta y se conecta con el público. Haga clic en la pestaña Presentación con diapositivas. Active la casilla Usar vista Moderador</a:t>
            </a:r>
            <a:r>
              <a:rPr lang="es-ES" dirty="0"/>
              <a:t>. </a:t>
            </a:r>
            <a:r>
              <a:rPr lang="es-ES" dirty="0">
                <a:hlinkClick r:id="rId2"/>
              </a:rPr>
              <a:t>https://</a:t>
            </a:r>
            <a:r>
              <a:rPr lang="es-ES" dirty="0" smtClean="0">
                <a:hlinkClick r:id="rId2"/>
              </a:rPr>
              <a:t>www.aulaclic.es/power/t_5_1.htm</a:t>
            </a:r>
            <a:r>
              <a:rPr lang="es-ES" dirty="0" smtClean="0"/>
              <a:t> </a:t>
            </a:r>
          </a:p>
          <a:p>
            <a:endParaRPr lang="es-ES" dirty="0" smtClean="0"/>
          </a:p>
          <a:p>
            <a:pPr>
              <a:buNone/>
            </a:pPr>
            <a:endParaRPr lang="es-ES" dirty="0" smtClean="0"/>
          </a:p>
          <a:p>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20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1720" y="121196"/>
            <a:ext cx="4937202" cy="952500"/>
          </a:xfrm>
        </p:spPr>
        <p:txBody>
          <a:bodyPr>
            <a:normAutofit/>
          </a:bodyPr>
          <a:lstStyle/>
          <a:p>
            <a:r>
              <a:rPr lang="es-ES" dirty="0" smtClean="0"/>
              <a:t>ANIMACIÓN</a:t>
            </a:r>
            <a:endParaRPr lang="es-ES" dirty="0"/>
          </a:p>
        </p:txBody>
      </p:sp>
      <p:sp>
        <p:nvSpPr>
          <p:cNvPr id="3" name="2 Marcador de contenido"/>
          <p:cNvSpPr>
            <a:spLocks noGrp="1"/>
          </p:cNvSpPr>
          <p:nvPr>
            <p:ph idx="1"/>
          </p:nvPr>
        </p:nvSpPr>
        <p:spPr>
          <a:xfrm>
            <a:off x="467544" y="1345332"/>
            <a:ext cx="8229600" cy="3771900"/>
          </a:xfrm>
        </p:spPr>
        <p:txBody>
          <a:bodyPr>
            <a:normAutofit/>
          </a:bodyPr>
          <a:lstStyle/>
          <a:p>
            <a:r>
              <a:rPr lang="es-ES" sz="1200" dirty="0" smtClean="0"/>
              <a:t>¿Qué es la animación? Es la técnica que da sensación de movimiento a imágenes, dibujos, figuras, recortes, objetos, personas, imágenes computarizadas, fotografiando o utilizando minúsculos cambios de posición para que, por un fenómeno de persistencia de la visión, el ojo humano capte el proceso como un movimiento real.</a:t>
            </a:r>
          </a:p>
          <a:p>
            <a:endParaRPr lang="es-ES" sz="1200" dirty="0" smtClean="0"/>
          </a:p>
          <a:p>
            <a:endParaRPr lang="es-ES" sz="1200" dirty="0" smtClean="0"/>
          </a:p>
          <a:p>
            <a:endParaRPr lang="es-ES" sz="1200" dirty="0" smtClean="0"/>
          </a:p>
          <a:p>
            <a:endParaRPr lang="es-ES" sz="12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undición">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211</TotalTime>
  <Words>207</Words>
  <Application>Microsoft Office PowerPoint</Application>
  <PresentationFormat>Presentación en pantalla (16:10)</PresentationFormat>
  <Paragraphs>77</Paragraphs>
  <Slides>11</Slides>
  <Notes>1</Notes>
  <HiddenSlides>0</HiddenSlides>
  <MMClips>1</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Fundición</vt:lpstr>
      <vt:lpstr>LABORATORIO DE INFORMATICA TRABAJO PRÁCTICO Nº4</vt:lpstr>
      <vt:lpstr>POWER POINT</vt:lpstr>
      <vt:lpstr>DEFINICION DE POWER POINT Y SU UTILIDAD</vt:lpstr>
      <vt:lpstr>CARACTERISTICAS MAS IMPORTANTES, NOMBRELAS</vt:lpstr>
      <vt:lpstr>Elementos de Power Point-Funciones que cumple cada elemento</vt:lpstr>
      <vt:lpstr>Presentación de PowerPoint</vt:lpstr>
      <vt:lpstr>TIPOS DE VISTAS</vt:lpstr>
      <vt:lpstr>Presentación de PowerPoint</vt:lpstr>
      <vt:lpstr>ANIMACIÓN</vt:lpstr>
      <vt:lpstr>TRANSICION</vt:lpstr>
      <vt:lpstr>APRUEBEME  PORFA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INFORMATICA TRABAJO PRÁCTICO Nº4</dc:title>
  <dc:creator>Secundaria</dc:creator>
  <cp:lastModifiedBy>Secundaria</cp:lastModifiedBy>
  <cp:revision>35</cp:revision>
  <dcterms:created xsi:type="dcterms:W3CDTF">2023-10-09T20:36:49Z</dcterms:created>
  <dcterms:modified xsi:type="dcterms:W3CDTF">2023-10-23T20:28:30Z</dcterms:modified>
</cp:coreProperties>
</file>