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4" r:id="rId1"/>
  </p:sldMasterIdLst>
  <p:sldIdLst>
    <p:sldId id="256" r:id="rId2"/>
    <p:sldId id="257" r:id="rId3"/>
    <p:sldId id="263" r:id="rId4"/>
    <p:sldId id="258" r:id="rId5"/>
    <p:sldId id="259" r:id="rId6"/>
    <p:sldId id="260" r:id="rId7"/>
    <p:sldId id="261" r:id="rId8"/>
    <p:sldId id="262" r:id="rId9"/>
    <p:sldId id="264" r:id="rId10"/>
    <p:sldId id="268" r:id="rId11"/>
    <p:sldId id="269" r:id="rId12"/>
    <p:sldId id="270" r:id="rId13"/>
    <p:sldId id="271" r:id="rId14"/>
    <p:sldId id="265" r:id="rId15"/>
    <p:sldId id="267" r:id="rId16"/>
    <p:sldId id="266" r:id="rId17"/>
  </p:sldIdLst>
  <p:sldSz cx="9144000" cy="5143500" type="screen16x9"/>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24" autoAdjust="0"/>
  </p:normalViewPr>
  <p:slideViewPr>
    <p:cSldViewPr>
      <p:cViewPr varScale="1">
        <p:scale>
          <a:sx n="93" d="100"/>
          <a:sy n="93" d="100"/>
        </p:scale>
        <p:origin x="-726" y="-96"/>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sp>
        <p:nvSpPr>
          <p:cNvPr id="7" name="6 Redondear rectángulo de esquina diagonal"/>
          <p:cNvSpPr/>
          <p:nvPr/>
        </p:nvSpPr>
        <p:spPr>
          <a:xfrm>
            <a:off x="164592" y="109728"/>
            <a:ext cx="8814816" cy="1879092"/>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8" name="7 Título"/>
          <p:cNvSpPr>
            <a:spLocks noGrp="1"/>
          </p:cNvSpPr>
          <p:nvPr>
            <p:ph type="ctrTitle"/>
          </p:nvPr>
        </p:nvSpPr>
        <p:spPr>
          <a:xfrm>
            <a:off x="464234" y="285751"/>
            <a:ext cx="8229600" cy="1657350"/>
          </a:xfrm>
        </p:spPr>
        <p:txBody>
          <a:bodyPr lIns="45720" rIns="228600" anchor="b">
            <a:normAutofit/>
          </a:bodyPr>
          <a:lstStyle>
            <a:lvl1pPr marL="0" algn="r">
              <a:defRPr sz="4800"/>
            </a:lvl1pPr>
            <a:extLst/>
          </a:lstStyle>
          <a:p>
            <a:r>
              <a:rPr kumimoji="0" lang="es-ES" smtClean="0"/>
              <a:t>Haga clic para modificar el estilo de título del patrón</a:t>
            </a:r>
            <a:endParaRPr kumimoji="0" lang="en-US"/>
          </a:p>
        </p:txBody>
      </p:sp>
      <p:sp>
        <p:nvSpPr>
          <p:cNvPr id="9" name="8 Subtítulo"/>
          <p:cNvSpPr>
            <a:spLocks noGrp="1"/>
          </p:cNvSpPr>
          <p:nvPr>
            <p:ph type="subTitle" idx="1"/>
          </p:nvPr>
        </p:nvSpPr>
        <p:spPr>
          <a:xfrm>
            <a:off x="2133600" y="2114550"/>
            <a:ext cx="6560234" cy="1314450"/>
          </a:xfrm>
        </p:spPr>
        <p:txBody>
          <a:bodyPr lIns="45720" rIns="246888"/>
          <a:lstStyle>
            <a:lvl1pPr marL="0" indent="0" algn="r">
              <a:spcBef>
                <a:spcPts val="0"/>
              </a:spcBef>
              <a:buNone/>
              <a:defRPr>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s-ES" smtClean="0"/>
              <a:t>Haga clic para modificar el estilo de subtítulo del patrón</a:t>
            </a:r>
            <a:endParaRPr kumimoji="0" lang="en-US"/>
          </a:p>
        </p:txBody>
      </p:sp>
      <p:sp>
        <p:nvSpPr>
          <p:cNvPr id="10" name="9 Marcador de fecha"/>
          <p:cNvSpPr>
            <a:spLocks noGrp="1"/>
          </p:cNvSpPr>
          <p:nvPr>
            <p:ph type="dt" sz="half" idx="10"/>
          </p:nvPr>
        </p:nvSpPr>
        <p:spPr>
          <a:xfrm>
            <a:off x="5562600" y="4881753"/>
            <a:ext cx="3002280" cy="205740"/>
          </a:xfrm>
        </p:spPr>
        <p:txBody>
          <a:bodyPr vert="horz" rtlCol="0"/>
          <a:lstStyle>
            <a:extLst/>
          </a:lstStyle>
          <a:p>
            <a:fld id="{C3C05540-77EA-49D6-BFE7-CC9A4FA0D4AB}" type="datetimeFigureOut">
              <a:rPr lang="es-ES" smtClean="0"/>
              <a:pPr/>
              <a:t>23/10/2023</a:t>
            </a:fld>
            <a:endParaRPr lang="es-ES"/>
          </a:p>
        </p:txBody>
      </p:sp>
      <p:sp>
        <p:nvSpPr>
          <p:cNvPr id="11" name="10 Marcador de número de diapositiva"/>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8B961216-285A-4364-A661-E19E055704D4}" type="slidenum">
              <a:rPr lang="es-ES" smtClean="0"/>
              <a:pPr/>
              <a:t>‹Nº›</a:t>
            </a:fld>
            <a:endParaRPr lang="es-ES"/>
          </a:p>
        </p:txBody>
      </p:sp>
      <p:sp>
        <p:nvSpPr>
          <p:cNvPr id="12" name="11 Marcador de pie de página"/>
          <p:cNvSpPr>
            <a:spLocks noGrp="1"/>
          </p:cNvSpPr>
          <p:nvPr>
            <p:ph type="ftr" sz="quarter" idx="12"/>
          </p:nvPr>
        </p:nvSpPr>
        <p:spPr>
          <a:xfrm>
            <a:off x="1600200" y="4881753"/>
            <a:ext cx="3907464" cy="205740"/>
          </a:xfrm>
        </p:spPr>
        <p:txBody>
          <a:bodyPr vert="horz" rtlCol="0"/>
          <a:lstStyle>
            <a:extLst/>
          </a:lstStyle>
          <a:p>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8B961216-285A-4364-A661-E19E055704D4}" type="slidenum">
              <a:rPr lang="es-ES" smtClean="0"/>
              <a:pPr/>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05979"/>
            <a:ext cx="2057400" cy="4388644"/>
          </a:xfrm>
        </p:spPr>
        <p:txBody>
          <a:bodyPr vert="eaVert"/>
          <a:lstStyle>
            <a:lvl1pPr algn="l">
              <a:defRPr/>
            </a:lvl1pPr>
            <a:extLst/>
          </a:lstStyle>
          <a:p>
            <a:r>
              <a:rPr kumimoji="0" lang="es-ES" smtClean="0"/>
              <a:t>Haga clic para modificar el estilo de título del patrón</a:t>
            </a:r>
            <a:endParaRPr kumimoji="0" lang="en-US"/>
          </a:p>
        </p:txBody>
      </p:sp>
      <p:sp>
        <p:nvSpPr>
          <p:cNvPr id="3" name="2 Marcador de texto vertical"/>
          <p:cNvSpPr>
            <a:spLocks noGrp="1"/>
          </p:cNvSpPr>
          <p:nvPr>
            <p:ph type="body" orient="vert" idx="1"/>
          </p:nvPr>
        </p:nvSpPr>
        <p:spPr>
          <a:xfrm>
            <a:off x="457200" y="205979"/>
            <a:ext cx="6019800" cy="4388644"/>
          </a:xfrm>
        </p:spPr>
        <p:txBody>
          <a:bodyPr vert="eaVert"/>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8B961216-285A-4364-A661-E19E055704D4}" type="slidenum">
              <a:rPr lang="es-ES" smtClean="0"/>
              <a:pPr/>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7" name="6 Rectángulo"/>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idx="1"/>
          </p:nvPr>
        </p:nvSpPr>
        <p:spPr/>
        <p:txBody>
          <a:bodyPr/>
          <a:lstStyle>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5" name="4 Marcador de pie de página"/>
          <p:cNvSpPr>
            <a:spLocks noGrp="1"/>
          </p:cNvSpPr>
          <p:nvPr>
            <p:ph type="ftr" sz="quarter" idx="11"/>
          </p:nvPr>
        </p:nvSpPr>
        <p:spPr/>
        <p:txBody>
          <a:bodyPr/>
          <a:lstStyle>
            <a:extLst/>
          </a:lstStyle>
          <a:p>
            <a:endParaRPr lang="es-ES"/>
          </a:p>
        </p:txBody>
      </p:sp>
      <p:sp>
        <p:nvSpPr>
          <p:cNvPr id="6" name="5 Marcador de número de diapositiva"/>
          <p:cNvSpPr>
            <a:spLocks noGrp="1"/>
          </p:cNvSpPr>
          <p:nvPr>
            <p:ph type="sldNum" sz="quarter" idx="12"/>
          </p:nvPr>
        </p:nvSpPr>
        <p:spPr/>
        <p:txBody>
          <a:bodyPr/>
          <a:lstStyle>
            <a:extLst/>
          </a:lstStyle>
          <a:p>
            <a:fld id="{8B961216-285A-4364-A661-E19E055704D4}" type="slidenum">
              <a:rPr lang="es-ES" smtClean="0"/>
              <a:pPr/>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Encabezado de sección">
    <p:bg>
      <p:bgRef idx="1001">
        <a:schemeClr val="bg2"/>
      </p:bgRef>
    </p:bg>
    <p:spTree>
      <p:nvGrpSpPr>
        <p:cNvPr id="1" name=""/>
        <p:cNvGrpSpPr/>
        <p:nvPr/>
      </p:nvGrpSpPr>
      <p:grpSpPr>
        <a:xfrm>
          <a:off x="0" y="0"/>
          <a:ext cx="0" cy="0"/>
          <a:chOff x="0" y="0"/>
          <a:chExt cx="0" cy="0"/>
        </a:xfrm>
      </p:grpSpPr>
      <p:sp>
        <p:nvSpPr>
          <p:cNvPr id="7" name="6 Rectángulo"/>
          <p:cNvSpPr/>
          <p:nvPr/>
        </p:nvSpPr>
        <p:spPr>
          <a:xfrm>
            <a:off x="1000128" y="2450592"/>
            <a:ext cx="74066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722376" y="373673"/>
            <a:ext cx="7772400" cy="2048256"/>
          </a:xfrm>
        </p:spPr>
        <p:txBody>
          <a:bodyPr rIns="100584"/>
          <a:lstStyle>
            <a:lvl1pPr algn="r">
              <a:buNone/>
              <a:defRPr sz="4000" b="1" cap="none">
                <a:solidFill>
                  <a:schemeClr val="accent1">
                    <a:tint val="95000"/>
                    <a:satMod val="200000"/>
                  </a:schemeClr>
                </a:solidFill>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722313" y="2465785"/>
            <a:ext cx="7772400" cy="1132284"/>
          </a:xfrm>
        </p:spPr>
        <p:txBody>
          <a:bodyPr rIns="128016" anchor="t"/>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s-ES" smtClean="0"/>
              <a:t>Haga clic para modificar el estilo de texto del patrón</a:t>
            </a:r>
          </a:p>
        </p:txBody>
      </p:sp>
      <p:sp>
        <p:nvSpPr>
          <p:cNvPr id="8" name="7 Marcador de fecha"/>
          <p:cNvSpPr>
            <a:spLocks noGrp="1"/>
          </p:cNvSpPr>
          <p:nvPr>
            <p:ph type="dt" sz="half" idx="10"/>
          </p:nvPr>
        </p:nvSpPr>
        <p:spPr>
          <a:xfrm>
            <a:off x="5562600" y="4885253"/>
            <a:ext cx="3002280" cy="205740"/>
          </a:xfrm>
        </p:spPr>
        <p:txBody>
          <a:bodyPr vert="horz" rtlCol="0"/>
          <a:lstStyle>
            <a:extLst/>
          </a:lstStyle>
          <a:p>
            <a:fld id="{C3C05540-77EA-49D6-BFE7-CC9A4FA0D4AB}" type="datetimeFigureOut">
              <a:rPr lang="es-ES" smtClean="0"/>
              <a:pPr/>
              <a:t>23/10/2023</a:t>
            </a:fld>
            <a:endParaRPr lang="es-ES"/>
          </a:p>
        </p:txBody>
      </p:sp>
      <p:sp>
        <p:nvSpPr>
          <p:cNvPr id="9" name="8 Marcador de número de diapositiva"/>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8B961216-285A-4364-A661-E19E055704D4}" type="slidenum">
              <a:rPr lang="es-ES" smtClean="0"/>
              <a:pPr/>
              <a:t>‹Nº›</a:t>
            </a:fld>
            <a:endParaRPr lang="es-ES"/>
          </a:p>
        </p:txBody>
      </p:sp>
      <p:sp>
        <p:nvSpPr>
          <p:cNvPr id="10" name="9 Marcador de pie de página"/>
          <p:cNvSpPr>
            <a:spLocks noGrp="1"/>
          </p:cNvSpPr>
          <p:nvPr>
            <p:ph type="ftr" sz="quarter" idx="12"/>
          </p:nvPr>
        </p:nvSpPr>
        <p:spPr>
          <a:xfrm>
            <a:off x="1600200" y="4885253"/>
            <a:ext cx="3907464" cy="205740"/>
          </a:xfrm>
        </p:spPr>
        <p:txBody>
          <a:bodyPr vert="horz" rtlCol="0"/>
          <a:lstStyle>
            <a:extLst/>
          </a:lstStyle>
          <a:p>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extLst/>
          </a:lstStyle>
          <a:p>
            <a:r>
              <a:rPr kumimoji="0" lang="es-ES" smtClean="0"/>
              <a:t>Haga clic para modificar el estilo de título del patrón</a:t>
            </a:r>
            <a:endParaRPr kumimoji="0" lang="en-US"/>
          </a:p>
        </p:txBody>
      </p:sp>
      <p:sp>
        <p:nvSpPr>
          <p:cNvPr id="3" name="2 Marcador de contenido"/>
          <p:cNvSpPr>
            <a:spLocks noGrp="1"/>
          </p:cNvSpPr>
          <p:nvPr>
            <p:ph sz="half" idx="1"/>
          </p:nvPr>
        </p:nvSpPr>
        <p:spPr>
          <a:xfrm>
            <a:off x="457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3 Marcador de contenido"/>
          <p:cNvSpPr>
            <a:spLocks noGrp="1"/>
          </p:cNvSpPr>
          <p:nvPr>
            <p:ph sz="half" idx="2"/>
          </p:nvPr>
        </p:nvSpPr>
        <p:spPr>
          <a:xfrm>
            <a:off x="4648200" y="1234440"/>
            <a:ext cx="4038600" cy="3394710"/>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4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6" name="5 Marcador de pie de página"/>
          <p:cNvSpPr>
            <a:spLocks noGrp="1"/>
          </p:cNvSpPr>
          <p:nvPr>
            <p:ph type="ftr" sz="quarter" idx="11"/>
          </p:nvPr>
        </p:nvSpPr>
        <p:spPr/>
        <p:txBody>
          <a:bodyPr/>
          <a:lstStyle>
            <a:extLst/>
          </a:lstStyle>
          <a:p>
            <a:endParaRPr lang="es-ES"/>
          </a:p>
        </p:txBody>
      </p:sp>
      <p:sp>
        <p:nvSpPr>
          <p:cNvPr id="7" name="6 Marcador de número de diapositiva"/>
          <p:cNvSpPr>
            <a:spLocks noGrp="1"/>
          </p:cNvSpPr>
          <p:nvPr>
            <p:ph type="sldNum" sz="quarter" idx="12"/>
          </p:nvPr>
        </p:nvSpPr>
        <p:spPr>
          <a:xfrm>
            <a:off x="8641080" y="4885926"/>
            <a:ext cx="464288" cy="205740"/>
          </a:xfrm>
        </p:spPr>
        <p:txBody>
          <a:bodyPr/>
          <a:lstStyle>
            <a:extLst/>
          </a:lstStyle>
          <a:p>
            <a:fld id="{8B961216-285A-4364-A661-E19E055704D4}" type="slidenum">
              <a:rPr lang="es-ES" smtClean="0"/>
              <a:pPr/>
              <a:t>‹Nº›</a:t>
            </a:fld>
            <a:endParaRPr lang="es-ES"/>
          </a:p>
        </p:txBody>
      </p:sp>
      <p:sp>
        <p:nvSpPr>
          <p:cNvPr id="10" name="9 Rectángulo"/>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10" name="9 Rectángulo"/>
          <p:cNvSpPr/>
          <p:nvPr/>
        </p:nvSpPr>
        <p:spPr>
          <a:xfrm>
            <a:off x="616744"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11" name="10 Rectángulo"/>
          <p:cNvSpPr/>
          <p:nvPr/>
        </p:nvSpPr>
        <p:spPr>
          <a:xfrm>
            <a:off x="4800600" y="162391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b"/>
          <a:lstStyle>
            <a:extLst/>
          </a:lstStyle>
          <a:p>
            <a:pPr algn="ctr" eaLnBrk="1" latinLnBrk="0" hangingPunct="1"/>
            <a:endParaRPr kumimoji="0" lang="en-US"/>
          </a:p>
        </p:txBody>
      </p:sp>
      <p:sp>
        <p:nvSpPr>
          <p:cNvPr id="2" name="1 Título"/>
          <p:cNvSpPr>
            <a:spLocks noGrp="1"/>
          </p:cNvSpPr>
          <p:nvPr>
            <p:ph type="title"/>
          </p:nvPr>
        </p:nvSpPr>
        <p:spPr>
          <a:xfrm>
            <a:off x="457200" y="188961"/>
            <a:ext cx="8229600" cy="857250"/>
          </a:xfrm>
        </p:spPr>
        <p:txBody>
          <a:bodyPr anchor="b"/>
          <a:lstStyle>
            <a:lvl1pPr>
              <a:defRPr/>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1"/>
          </p:nvPr>
        </p:nvSpPr>
        <p:spPr>
          <a:xfrm>
            <a:off x="457200" y="1151335"/>
            <a:ext cx="4040188"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4" name="3 Marcador de texto"/>
          <p:cNvSpPr>
            <a:spLocks noGrp="1"/>
          </p:cNvSpPr>
          <p:nvPr>
            <p:ph type="body" sz="half" idx="3"/>
          </p:nvPr>
        </p:nvSpPr>
        <p:spPr>
          <a:xfrm>
            <a:off x="4645026" y="1151335"/>
            <a:ext cx="4041775" cy="479822"/>
          </a:xfrm>
        </p:spPr>
        <p:txBody>
          <a:bodyPr anchor="b">
            <a:noAutofit/>
          </a:bodyPr>
          <a:lstStyle>
            <a:lvl1pPr marL="91440" indent="0" algn="l">
              <a:spcBef>
                <a:spcPts val="0"/>
              </a:spcBef>
              <a:buNone/>
              <a:defRPr sz="2200" b="0" cap="all" baseline="0"/>
            </a:lvl1pPr>
            <a:lvl2pPr>
              <a:buNone/>
              <a:defRPr sz="2000" b="1"/>
            </a:lvl2pPr>
            <a:lvl3pPr>
              <a:buNone/>
              <a:defRPr sz="1800" b="1"/>
            </a:lvl3pPr>
            <a:lvl4pPr>
              <a:buNone/>
              <a:defRPr sz="1600" b="1"/>
            </a:lvl4pPr>
            <a:lvl5pPr>
              <a:buNone/>
              <a:defRPr sz="1600" b="1"/>
            </a:lvl5pPr>
            <a:extLst/>
          </a:lstStyle>
          <a:p>
            <a:pPr lvl="0" eaLnBrk="1" latinLnBrk="0" hangingPunct="1"/>
            <a:r>
              <a:rPr kumimoji="0" lang="es-ES" smtClean="0"/>
              <a:t>Haga clic para modificar el estilo de texto del patrón</a:t>
            </a:r>
          </a:p>
        </p:txBody>
      </p:sp>
      <p:sp>
        <p:nvSpPr>
          <p:cNvPr id="5" name="4 Marcador de contenido"/>
          <p:cNvSpPr>
            <a:spLocks noGrp="1"/>
          </p:cNvSpPr>
          <p:nvPr>
            <p:ph sz="quarter" idx="2"/>
          </p:nvPr>
        </p:nvSpPr>
        <p:spPr>
          <a:xfrm>
            <a:off x="457200" y="1771651"/>
            <a:ext cx="4040188" cy="2956322"/>
          </a:xfrm>
        </p:spPr>
        <p:txBody>
          <a:bodyPr lIns="91440"/>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5 Marcador de contenido"/>
          <p:cNvSpPr>
            <a:spLocks noGrp="1"/>
          </p:cNvSpPr>
          <p:nvPr>
            <p:ph sz="quarter" idx="4"/>
          </p:nvPr>
        </p:nvSpPr>
        <p:spPr>
          <a:xfrm>
            <a:off x="4645026" y="1771651"/>
            <a:ext cx="4041775" cy="2956322"/>
          </a:xfrm>
        </p:spPr>
        <p:txBody>
          <a:bodyPr/>
          <a:lstStyle>
            <a:lvl1pPr>
              <a:defRPr sz="2200"/>
            </a:lvl1pPr>
            <a:lvl2pPr>
              <a:defRPr sz="2000"/>
            </a:lvl2pPr>
            <a:lvl3pPr>
              <a:defRPr sz="1800"/>
            </a:lvl3pPr>
            <a:lvl4pPr>
              <a:defRPr sz="1600"/>
            </a:lvl4pPr>
            <a:lvl5pPr>
              <a:defRPr sz="16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6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8" name="7 Marcador de pie de página"/>
          <p:cNvSpPr>
            <a:spLocks noGrp="1"/>
          </p:cNvSpPr>
          <p:nvPr>
            <p:ph type="ftr" sz="quarter" idx="11"/>
          </p:nvPr>
        </p:nvSpPr>
        <p:spPr/>
        <p:txBody>
          <a:bodyPr/>
          <a:lstStyle>
            <a:extLst/>
          </a:lstStyle>
          <a:p>
            <a:endParaRPr lang="es-ES"/>
          </a:p>
        </p:txBody>
      </p:sp>
      <p:sp>
        <p:nvSpPr>
          <p:cNvPr id="9" name="8 Marcador de número de diapositiva"/>
          <p:cNvSpPr>
            <a:spLocks noGrp="1"/>
          </p:cNvSpPr>
          <p:nvPr>
            <p:ph type="sldNum" sz="quarter" idx="12"/>
          </p:nvPr>
        </p:nvSpPr>
        <p:spPr>
          <a:xfrm>
            <a:off x="8641080" y="4885926"/>
            <a:ext cx="464288" cy="205740"/>
          </a:xfrm>
        </p:spPr>
        <p:txBody>
          <a:bodyPr/>
          <a:lstStyle>
            <a:extLst/>
          </a:lstStyle>
          <a:p>
            <a:fld id="{8B961216-285A-4364-A661-E19E055704D4}" type="slidenum">
              <a:rPr lang="es-ES" smtClean="0"/>
              <a:pPr/>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189914"/>
            <a:ext cx="8229600" cy="857250"/>
          </a:xfrm>
        </p:spPr>
        <p:txBody>
          <a:bodyPr/>
          <a:lstStyle>
            <a:extLst/>
          </a:lstStyle>
          <a:p>
            <a:r>
              <a:rPr kumimoji="0" lang="es-ES" smtClean="0"/>
              <a:t>Haga clic para modificar el estilo de título del patrón</a:t>
            </a:r>
            <a:endParaRPr kumimoji="0" lang="en-US"/>
          </a:p>
        </p:txBody>
      </p:sp>
      <p:sp>
        <p:nvSpPr>
          <p:cNvPr id="3" name="2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4" name="3 Marcador de pie de página"/>
          <p:cNvSpPr>
            <a:spLocks noGrp="1"/>
          </p:cNvSpPr>
          <p:nvPr>
            <p:ph type="ftr" sz="quarter" idx="11"/>
          </p:nvPr>
        </p:nvSpPr>
        <p:spPr/>
        <p:txBody>
          <a:bodyPr/>
          <a:lstStyle>
            <a:extLst/>
          </a:lstStyle>
          <a:p>
            <a:endParaRPr lang="es-ES"/>
          </a:p>
        </p:txBody>
      </p:sp>
      <p:sp>
        <p:nvSpPr>
          <p:cNvPr id="5" name="4 Marcador de número de diapositiva"/>
          <p:cNvSpPr>
            <a:spLocks noGrp="1"/>
          </p:cNvSpPr>
          <p:nvPr>
            <p:ph type="sldNum" sz="quarter" idx="12"/>
          </p:nvPr>
        </p:nvSpPr>
        <p:spPr/>
        <p:txBody>
          <a:bodyPr/>
          <a:lstStyle>
            <a:extLst/>
          </a:lstStyle>
          <a:p>
            <a:fld id="{8B961216-285A-4364-A661-E19E055704D4}" type="slidenum">
              <a:rPr lang="es-ES" smtClean="0"/>
              <a:pPr/>
              <a:t>‹Nº›</a:t>
            </a:fld>
            <a:endParaRPr lang="es-ES"/>
          </a:p>
        </p:txBody>
      </p:sp>
      <p:sp>
        <p:nvSpPr>
          <p:cNvPr id="7" name="6 Rectángulo"/>
          <p:cNvSpPr/>
          <p:nvPr/>
        </p:nvSpPr>
        <p:spPr>
          <a:xfrm>
            <a:off x="588392" y="1068441"/>
            <a:ext cx="800100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extLst/>
          </a:lstStyle>
          <a:p>
            <a:fld id="{C3C05540-77EA-49D6-BFE7-CC9A4FA0D4AB}" type="datetimeFigureOut">
              <a:rPr lang="es-ES" smtClean="0"/>
              <a:pPr/>
              <a:t>23/10/2023</a:t>
            </a:fld>
            <a:endParaRPr lang="es-ES"/>
          </a:p>
        </p:txBody>
      </p:sp>
      <p:sp>
        <p:nvSpPr>
          <p:cNvPr id="3" name="2 Marcador de pie de página"/>
          <p:cNvSpPr>
            <a:spLocks noGrp="1"/>
          </p:cNvSpPr>
          <p:nvPr>
            <p:ph type="ftr" sz="quarter" idx="11"/>
          </p:nvPr>
        </p:nvSpPr>
        <p:spPr/>
        <p:txBody>
          <a:bodyPr/>
          <a:lstStyle>
            <a:extLst/>
          </a:lstStyle>
          <a:p>
            <a:endParaRPr lang="es-ES"/>
          </a:p>
        </p:txBody>
      </p:sp>
      <p:sp>
        <p:nvSpPr>
          <p:cNvPr id="4" name="3 Marcador de número de diapositiva"/>
          <p:cNvSpPr>
            <a:spLocks noGrp="1"/>
          </p:cNvSpPr>
          <p:nvPr>
            <p:ph type="sldNum" sz="quarter" idx="12"/>
          </p:nvPr>
        </p:nvSpPr>
        <p:spPr/>
        <p:txBody>
          <a:bodyPr/>
          <a:lstStyle>
            <a:extLst/>
          </a:lstStyle>
          <a:p>
            <a:fld id="{8B961216-285A-4364-A661-E19E055704D4}" type="slidenum">
              <a:rPr lang="es-ES" smtClean="0"/>
              <a:pPr/>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ido con título">
    <p:bg>
      <p:bgRef idx="1001">
        <a:schemeClr val="bg2"/>
      </p:bgRef>
    </p:bg>
    <p:spTree>
      <p:nvGrpSpPr>
        <p:cNvPr id="1" name=""/>
        <p:cNvGrpSpPr/>
        <p:nvPr/>
      </p:nvGrpSpPr>
      <p:grpSpPr>
        <a:xfrm>
          <a:off x="0" y="0"/>
          <a:ext cx="0" cy="0"/>
          <a:chOff x="0" y="0"/>
          <a:chExt cx="0" cy="0"/>
        </a:xfrm>
      </p:grpSpPr>
      <p:sp>
        <p:nvSpPr>
          <p:cNvPr id="8" name="7 Rectángulo"/>
          <p:cNvSpPr/>
          <p:nvPr/>
        </p:nvSpPr>
        <p:spPr>
          <a:xfrm>
            <a:off x="5057552" y="793242"/>
            <a:ext cx="3749040" cy="6858"/>
          </a:xfrm>
          <a:prstGeom prst="rect">
            <a:avLst/>
          </a:prstGeom>
          <a:solidFill>
            <a:schemeClr val="accent1"/>
          </a:solidFill>
          <a:ln w="38100" cap="rnd" cmpd="sng" algn="ctr">
            <a:noFill/>
            <a:prstDash val="solid"/>
          </a:ln>
          <a:effectLst>
            <a:outerShdw blurRad="12700" dist="12900" dir="5400000" algn="tl" rotWithShape="0">
              <a:srgbClr val="000000">
                <a:alpha val="75000"/>
              </a:srgbClr>
            </a:out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2" name="1 Título"/>
          <p:cNvSpPr>
            <a:spLocks noGrp="1"/>
          </p:cNvSpPr>
          <p:nvPr>
            <p:ph type="title"/>
          </p:nvPr>
        </p:nvSpPr>
        <p:spPr>
          <a:xfrm>
            <a:off x="4963136" y="228600"/>
            <a:ext cx="3931920" cy="571500"/>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3" name="2 Marcador de texto"/>
          <p:cNvSpPr>
            <a:spLocks noGrp="1"/>
          </p:cNvSpPr>
          <p:nvPr>
            <p:ph type="body" idx="2"/>
          </p:nvPr>
        </p:nvSpPr>
        <p:spPr>
          <a:xfrm>
            <a:off x="4963136" y="830670"/>
            <a:ext cx="3931920" cy="800100"/>
          </a:xfrm>
        </p:spPr>
        <p:txBody>
          <a:bodyPr/>
          <a:lstStyle>
            <a:lvl1pPr marL="0" indent="0" algn="r">
              <a:spcBef>
                <a:spcPts val="0"/>
              </a:spcBef>
              <a:buNone/>
              <a:defRPr sz="1400"/>
            </a:lvl1pPr>
            <a:lvl2pPr>
              <a:buNone/>
              <a:defRPr sz="1200"/>
            </a:lvl2pPr>
            <a:lvl3pPr>
              <a:buNone/>
              <a:defRPr sz="1000"/>
            </a:lvl3pPr>
            <a:lvl4pPr>
              <a:buNone/>
              <a:defRPr sz="900"/>
            </a:lvl4pPr>
            <a:lvl5pPr>
              <a:buNone/>
              <a:defRPr sz="900"/>
            </a:lvl5pPr>
            <a:extLst/>
          </a:lstStyle>
          <a:p>
            <a:pPr lvl="0" eaLnBrk="1" latinLnBrk="0" hangingPunct="1"/>
            <a:r>
              <a:rPr kumimoji="0" lang="es-ES" smtClean="0"/>
              <a:t>Haga clic para modificar el estilo de texto del patrón</a:t>
            </a:r>
          </a:p>
        </p:txBody>
      </p:sp>
      <p:sp>
        <p:nvSpPr>
          <p:cNvPr id="4" name="3 Marcador de contenido"/>
          <p:cNvSpPr>
            <a:spLocks noGrp="1"/>
          </p:cNvSpPr>
          <p:nvPr>
            <p:ph sz="half" idx="1"/>
          </p:nvPr>
        </p:nvSpPr>
        <p:spPr>
          <a:xfrm>
            <a:off x="228600" y="1657350"/>
            <a:ext cx="8666456" cy="2983230"/>
          </a:xfrm>
        </p:spPr>
        <p:txBody>
          <a:bodyPr/>
          <a:lstStyle>
            <a:lvl1pPr marL="292608">
              <a:defRPr sz="3200"/>
            </a:lvl1pPr>
            <a:lvl2pPr marL="594360">
              <a:defRPr sz="2800"/>
            </a:lvl2pPr>
            <a:lvl3pPr marL="822960">
              <a:defRPr sz="2400"/>
            </a:lvl3pPr>
            <a:lvl4pPr marL="1051560">
              <a:defRPr sz="2000"/>
            </a:lvl4pPr>
            <a:lvl5pPr marL="1261872">
              <a:defRPr sz="2000"/>
            </a:lvl5pPr>
            <a:extLs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9" name="8 Marcador de fecha"/>
          <p:cNvSpPr>
            <a:spLocks noGrp="1"/>
          </p:cNvSpPr>
          <p:nvPr>
            <p:ph type="dt" sz="half" idx="10"/>
          </p:nvPr>
        </p:nvSpPr>
        <p:spPr>
          <a:xfrm>
            <a:off x="5562600" y="4885253"/>
            <a:ext cx="3002280" cy="205740"/>
          </a:xfrm>
        </p:spPr>
        <p:txBody>
          <a:bodyPr vert="horz" rtlCol="0"/>
          <a:lstStyle>
            <a:extLst/>
          </a:lstStyle>
          <a:p>
            <a:fld id="{C3C05540-77EA-49D6-BFE7-CC9A4FA0D4AB}" type="datetimeFigureOut">
              <a:rPr lang="es-ES" smtClean="0"/>
              <a:pPr/>
              <a:t>23/10/2023</a:t>
            </a:fld>
            <a:endParaRPr lang="es-ES"/>
          </a:p>
        </p:txBody>
      </p:sp>
      <p:sp>
        <p:nvSpPr>
          <p:cNvPr id="10" name="9 Marcador de número de diapositiva"/>
          <p:cNvSpPr>
            <a:spLocks noGrp="1"/>
          </p:cNvSpPr>
          <p:nvPr>
            <p:ph type="sldNum" sz="quarter" idx="11"/>
          </p:nvPr>
        </p:nvSpPr>
        <p:spPr>
          <a:xfrm>
            <a:off x="8638952" y="4885253"/>
            <a:ext cx="464288" cy="205740"/>
          </a:xfrm>
        </p:spPr>
        <p:txBody>
          <a:bodyPr vert="horz" rtlCol="0"/>
          <a:lstStyle>
            <a:lvl1pPr>
              <a:defRPr>
                <a:solidFill>
                  <a:schemeClr val="tx2">
                    <a:shade val="90000"/>
                  </a:schemeClr>
                </a:solidFill>
              </a:defRPr>
            </a:lvl1pPr>
            <a:extLst/>
          </a:lstStyle>
          <a:p>
            <a:fld id="{8B961216-285A-4364-A661-E19E055704D4}" type="slidenum">
              <a:rPr lang="es-ES" smtClean="0"/>
              <a:pPr/>
              <a:t>‹Nº›</a:t>
            </a:fld>
            <a:endParaRPr lang="es-ES"/>
          </a:p>
        </p:txBody>
      </p:sp>
      <p:sp>
        <p:nvSpPr>
          <p:cNvPr id="11" name="10 Marcador de pie de página"/>
          <p:cNvSpPr>
            <a:spLocks noGrp="1"/>
          </p:cNvSpPr>
          <p:nvPr>
            <p:ph type="ftr" sz="quarter" idx="12"/>
          </p:nvPr>
        </p:nvSpPr>
        <p:spPr>
          <a:xfrm>
            <a:off x="1600200" y="4885253"/>
            <a:ext cx="3907464" cy="205740"/>
          </a:xfrm>
        </p:spPr>
        <p:txBody>
          <a:bodyPr vert="horz" rtlCol="0"/>
          <a:lstStyle>
            <a:extLst/>
          </a:lstStyle>
          <a:p>
            <a:endParaRPr lang="es-E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3040443" y="3543300"/>
            <a:ext cx="5486400" cy="498402"/>
          </a:xfrm>
        </p:spPr>
        <p:txBody>
          <a:bodyPr anchor="b"/>
          <a:lstStyle>
            <a:lvl1pPr marL="0" algn="r">
              <a:buNone/>
              <a:defRPr sz="2000" b="1"/>
            </a:lvl1pPr>
            <a:extLst/>
          </a:lstStyle>
          <a:p>
            <a:r>
              <a:rPr kumimoji="0" lang="es-ES" smtClean="0"/>
              <a:t>Haga clic para modificar el estilo de título del patrón</a:t>
            </a:r>
            <a:endParaRPr kumimoji="0" lang="en-US"/>
          </a:p>
        </p:txBody>
      </p:sp>
      <p:sp>
        <p:nvSpPr>
          <p:cNvPr id="4" name="3 Marcador de texto"/>
          <p:cNvSpPr>
            <a:spLocks noGrp="1"/>
          </p:cNvSpPr>
          <p:nvPr>
            <p:ph type="body" sz="half" idx="2"/>
          </p:nvPr>
        </p:nvSpPr>
        <p:spPr>
          <a:xfrm>
            <a:off x="3040443" y="4041703"/>
            <a:ext cx="5486400" cy="684191"/>
          </a:xfrm>
        </p:spPr>
        <p:txBody>
          <a:bodyPr/>
          <a:lstStyle>
            <a:lvl1pPr marL="0" indent="0" algn="r">
              <a:spcBef>
                <a:spcPts val="0"/>
              </a:spcBef>
              <a:buNone/>
              <a:defRPr sz="1400"/>
            </a:lvl1pPr>
            <a:lvl2pPr>
              <a:defRPr sz="1200"/>
            </a:lvl2pPr>
            <a:lvl3pPr>
              <a:defRPr sz="1000"/>
            </a:lvl3pPr>
            <a:lvl4pPr>
              <a:defRPr sz="900"/>
            </a:lvl4pPr>
            <a:lvl5pPr>
              <a:defRPr sz="900"/>
            </a:lvl5pPr>
            <a:extLst/>
          </a:lstStyle>
          <a:p>
            <a:pPr lvl="0" eaLnBrk="1" latinLnBrk="0" hangingPunct="1"/>
            <a:r>
              <a:rPr kumimoji="0" lang="es-ES" smtClean="0"/>
              <a:t>Haga clic para modificar el estilo de texto del patrón</a:t>
            </a:r>
          </a:p>
        </p:txBody>
      </p:sp>
      <p:sp>
        <p:nvSpPr>
          <p:cNvPr id="13" name="12 Marcador de posición de imagen"/>
          <p:cNvSpPr>
            <a:spLocks noGrp="1"/>
          </p:cNvSpPr>
          <p:nvPr>
            <p:ph type="pic" idx="1"/>
          </p:nvPr>
        </p:nvSpPr>
        <p:spPr>
          <a:xfrm>
            <a:off x="304800" y="187398"/>
            <a:ext cx="8534400" cy="3257550"/>
          </a:xfrm>
          <a:prstGeom prst="round2DiagRect">
            <a:avLst>
              <a:gd name="adj1" fmla="val 11403"/>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t"/>
          <a:lstStyle>
            <a:lvl1pPr indent="0">
              <a:buNone/>
              <a:defRPr sz="3200"/>
            </a:lvl1pPr>
            <a:extLst/>
          </a:lstStyle>
          <a:p>
            <a:pPr marL="0" algn="l" rtl="0" eaLnBrk="1" latinLnBrk="0" hangingPunct="1"/>
            <a:r>
              <a:rPr kumimoji="0" lang="es-ES" smtClean="0">
                <a:solidFill>
                  <a:schemeClr val="lt1"/>
                </a:solidFill>
                <a:latin typeface="+mn-lt"/>
                <a:ea typeface="+mn-ea"/>
                <a:cs typeface="+mn-cs"/>
              </a:rPr>
              <a:t>Haga clic en el icono para agregar una imagen</a:t>
            </a:r>
            <a:endParaRPr kumimoji="0" lang="en-US" dirty="0">
              <a:solidFill>
                <a:schemeClr val="lt1"/>
              </a:solidFill>
              <a:latin typeface="+mn-lt"/>
              <a:ea typeface="+mn-ea"/>
              <a:cs typeface="+mn-cs"/>
            </a:endParaRPr>
          </a:p>
        </p:txBody>
      </p:sp>
      <p:sp>
        <p:nvSpPr>
          <p:cNvPr id="8" name="7 Marcador de fecha"/>
          <p:cNvSpPr>
            <a:spLocks noGrp="1"/>
          </p:cNvSpPr>
          <p:nvPr>
            <p:ph type="dt" sz="half" idx="10"/>
          </p:nvPr>
        </p:nvSpPr>
        <p:spPr>
          <a:xfrm>
            <a:off x="5562600" y="4881753"/>
            <a:ext cx="3002280" cy="205740"/>
          </a:xfrm>
        </p:spPr>
        <p:txBody>
          <a:bodyPr vert="horz" rtlCol="0"/>
          <a:lstStyle>
            <a:extLst/>
          </a:lstStyle>
          <a:p>
            <a:fld id="{C3C05540-77EA-49D6-BFE7-CC9A4FA0D4AB}" type="datetimeFigureOut">
              <a:rPr lang="es-ES" smtClean="0"/>
              <a:pPr/>
              <a:t>23/10/2023</a:t>
            </a:fld>
            <a:endParaRPr lang="es-ES"/>
          </a:p>
        </p:txBody>
      </p:sp>
      <p:sp>
        <p:nvSpPr>
          <p:cNvPr id="9" name="8 Marcador de número de diapositiva"/>
          <p:cNvSpPr>
            <a:spLocks noGrp="1"/>
          </p:cNvSpPr>
          <p:nvPr>
            <p:ph type="sldNum" sz="quarter" idx="11"/>
          </p:nvPr>
        </p:nvSpPr>
        <p:spPr>
          <a:xfrm>
            <a:off x="8638952" y="4881753"/>
            <a:ext cx="464288" cy="205740"/>
          </a:xfrm>
        </p:spPr>
        <p:txBody>
          <a:bodyPr vert="horz" rtlCol="0"/>
          <a:lstStyle>
            <a:lvl1pPr>
              <a:defRPr>
                <a:solidFill>
                  <a:schemeClr val="tx2">
                    <a:shade val="90000"/>
                  </a:schemeClr>
                </a:solidFill>
              </a:defRPr>
            </a:lvl1pPr>
            <a:extLst/>
          </a:lstStyle>
          <a:p>
            <a:fld id="{8B961216-285A-4364-A661-E19E055704D4}" type="slidenum">
              <a:rPr lang="es-ES" smtClean="0"/>
              <a:pPr/>
              <a:t>‹Nº›</a:t>
            </a:fld>
            <a:endParaRPr lang="es-ES"/>
          </a:p>
        </p:txBody>
      </p:sp>
      <p:sp>
        <p:nvSpPr>
          <p:cNvPr id="10" name="9 Marcador de pie de página"/>
          <p:cNvSpPr>
            <a:spLocks noGrp="1"/>
          </p:cNvSpPr>
          <p:nvPr>
            <p:ph type="ftr" sz="quarter" idx="12"/>
          </p:nvPr>
        </p:nvSpPr>
        <p:spPr>
          <a:xfrm>
            <a:off x="1600200" y="4881753"/>
            <a:ext cx="3907464" cy="205740"/>
          </a:xfrm>
        </p:spPr>
        <p:txBody>
          <a:bodyPr vert="horz" rtlCol="0"/>
          <a:lstStyle>
            <a:extLst/>
          </a:lstStyle>
          <a:p>
            <a:endParaRPr lang="es-E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7" name="6 Redondear rectángulo de esquina diagonal"/>
          <p:cNvSpPr/>
          <p:nvPr/>
        </p:nvSpPr>
        <p:spPr>
          <a:xfrm>
            <a:off x="164592" y="110314"/>
            <a:ext cx="8810846" cy="4924044"/>
          </a:xfrm>
          <a:prstGeom prst="round2DiagRect">
            <a:avLst>
              <a:gd name="adj1" fmla="val 11807"/>
              <a:gd name="adj2" fmla="val 0"/>
            </a:avLst>
          </a:prstGeom>
          <a:solidFill>
            <a:schemeClr val="bg2">
              <a:tint val="85000"/>
              <a:shade val="90000"/>
              <a:satMod val="150000"/>
              <a:alpha val="65000"/>
            </a:schemeClr>
          </a:solidFill>
          <a:ln w="11000" cap="rnd" cmpd="sng" algn="ctr">
            <a:solidFill>
              <a:schemeClr val="bg2">
                <a:tint val="78000"/>
                <a:satMod val="180000"/>
                <a:alpha val="88000"/>
              </a:schemeClr>
            </a:solidFill>
            <a:prstDash val="solid"/>
          </a:ln>
          <a:effectLst>
            <a:innerShdw blurRad="114300">
              <a:srgbClr val="000000">
                <a:alpha val="100000"/>
              </a:srgbClr>
            </a:innerShdw>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3" name="2 Marcador de pie de página"/>
          <p:cNvSpPr>
            <a:spLocks noGrp="1"/>
          </p:cNvSpPr>
          <p:nvPr>
            <p:ph type="ftr" sz="quarter" idx="3"/>
          </p:nvPr>
        </p:nvSpPr>
        <p:spPr>
          <a:xfrm>
            <a:off x="1295400" y="4800600"/>
            <a:ext cx="4212264" cy="205740"/>
          </a:xfrm>
          <a:prstGeom prst="rect">
            <a:avLst/>
          </a:prstGeom>
        </p:spPr>
        <p:txBody>
          <a:bodyPr/>
          <a:lstStyle>
            <a:lvl1pPr algn="r" eaLnBrk="1" latinLnBrk="0" hangingPunct="1">
              <a:defRPr kumimoji="0" sz="1300">
                <a:solidFill>
                  <a:schemeClr val="bg2">
                    <a:tint val="60000"/>
                    <a:satMod val="155000"/>
                  </a:schemeClr>
                </a:solidFill>
              </a:defRPr>
            </a:lvl1pPr>
            <a:extLst/>
          </a:lstStyle>
          <a:p>
            <a:endParaRPr lang="es-ES"/>
          </a:p>
        </p:txBody>
      </p:sp>
      <p:sp>
        <p:nvSpPr>
          <p:cNvPr id="14" name="13 Marcador de fecha"/>
          <p:cNvSpPr>
            <a:spLocks noGrp="1"/>
          </p:cNvSpPr>
          <p:nvPr>
            <p:ph type="dt" sz="half" idx="2"/>
          </p:nvPr>
        </p:nvSpPr>
        <p:spPr>
          <a:xfrm>
            <a:off x="5562600" y="4800600"/>
            <a:ext cx="3002280" cy="205740"/>
          </a:xfrm>
          <a:prstGeom prst="rect">
            <a:avLst/>
          </a:prstGeom>
        </p:spPr>
        <p:txBody>
          <a:bodyPr/>
          <a:lstStyle>
            <a:lvl1pPr algn="l" eaLnBrk="1" latinLnBrk="0" hangingPunct="1">
              <a:defRPr kumimoji="0" sz="1300">
                <a:solidFill>
                  <a:schemeClr val="bg2">
                    <a:tint val="60000"/>
                    <a:satMod val="155000"/>
                  </a:schemeClr>
                </a:solidFill>
              </a:defRPr>
            </a:lvl1pPr>
            <a:extLst/>
          </a:lstStyle>
          <a:p>
            <a:fld id="{C3C05540-77EA-49D6-BFE7-CC9A4FA0D4AB}" type="datetimeFigureOut">
              <a:rPr lang="es-ES" smtClean="0"/>
              <a:pPr/>
              <a:t>23/10/2023</a:t>
            </a:fld>
            <a:endParaRPr lang="es-ES"/>
          </a:p>
        </p:txBody>
      </p:sp>
      <p:sp>
        <p:nvSpPr>
          <p:cNvPr id="23" name="22 Marcador de número de diapositiva"/>
          <p:cNvSpPr>
            <a:spLocks noGrp="1"/>
          </p:cNvSpPr>
          <p:nvPr>
            <p:ph type="sldNum" sz="quarter" idx="4"/>
          </p:nvPr>
        </p:nvSpPr>
        <p:spPr>
          <a:xfrm>
            <a:off x="8638952" y="4885926"/>
            <a:ext cx="464288" cy="205740"/>
          </a:xfrm>
          <a:prstGeom prst="rect">
            <a:avLst/>
          </a:prstGeom>
        </p:spPr>
        <p:txBody>
          <a:bodyPr anchor="ctr"/>
          <a:lstStyle>
            <a:lvl1pPr algn="r" eaLnBrk="1" latinLnBrk="0" hangingPunct="1">
              <a:defRPr kumimoji="0" sz="1600">
                <a:solidFill>
                  <a:schemeClr val="tx2">
                    <a:shade val="90000"/>
                  </a:schemeClr>
                </a:solidFill>
                <a:effectLst/>
              </a:defRPr>
            </a:lvl1pPr>
            <a:extLst/>
          </a:lstStyle>
          <a:p>
            <a:fld id="{8B961216-285A-4364-A661-E19E055704D4}" type="slidenum">
              <a:rPr lang="es-ES" smtClean="0"/>
              <a:pPr/>
              <a:t>‹Nº›</a:t>
            </a:fld>
            <a:endParaRPr lang="es-ES"/>
          </a:p>
        </p:txBody>
      </p:sp>
      <p:sp>
        <p:nvSpPr>
          <p:cNvPr id="22" name="21 Marcador de título"/>
          <p:cNvSpPr>
            <a:spLocks noGrp="1"/>
          </p:cNvSpPr>
          <p:nvPr>
            <p:ph type="title"/>
          </p:nvPr>
        </p:nvSpPr>
        <p:spPr>
          <a:xfrm>
            <a:off x="457200" y="190152"/>
            <a:ext cx="8229600" cy="857250"/>
          </a:xfrm>
          <a:prstGeom prst="rect">
            <a:avLst/>
          </a:prstGeom>
        </p:spPr>
        <p:txBody>
          <a:bodyPr rIns="91440" anchor="b">
            <a:normAutofit/>
            <a:scene3d>
              <a:camera prst="orthographicFront"/>
              <a:lightRig rig="soft" dir="t">
                <a:rot lat="0" lon="0" rev="2400000"/>
              </a:lightRig>
            </a:scene3d>
            <a:sp3d>
              <a:bevelT w="19050" h="12700"/>
            </a:sp3d>
          </a:bodyPr>
          <a:lstStyle>
            <a:extLst/>
          </a:lstStyle>
          <a:p>
            <a:r>
              <a:rPr kumimoji="0" lang="es-ES" smtClean="0"/>
              <a:t>Haga clic para modificar el estilo de título del patrón</a:t>
            </a:r>
            <a:endParaRPr kumimoji="0" lang="en-US"/>
          </a:p>
        </p:txBody>
      </p:sp>
      <p:sp>
        <p:nvSpPr>
          <p:cNvPr id="13" name="12 Marcador de texto"/>
          <p:cNvSpPr>
            <a:spLocks noGrp="1"/>
          </p:cNvSpPr>
          <p:nvPr>
            <p:ph type="body" idx="1"/>
          </p:nvPr>
        </p:nvSpPr>
        <p:spPr>
          <a:xfrm>
            <a:off x="457200" y="1234678"/>
            <a:ext cx="8229600" cy="3394710"/>
          </a:xfrm>
          <a:prstGeom prst="rect">
            <a:avLst/>
          </a:prstGeom>
        </p:spPr>
        <p:txBody>
          <a:bodyPr>
            <a:normAutofit/>
          </a:bodyPr>
          <a:lstStyle>
            <a:extLst/>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Tree>
  </p:cSld>
  <p:clrMap bg1="dk1" tx1="lt1" bg2="dk2" tx2="lt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Lst>
  <p:txStyles>
    <p:titleStyle>
      <a:lvl1pPr marL="54864" algn="r" rtl="0" eaLnBrk="1" latinLnBrk="0" hangingPunct="1">
        <a:spcBef>
          <a:spcPct val="0"/>
        </a:spcBef>
        <a:buNone/>
        <a:defRPr kumimoji="0" sz="4600" kern="1200">
          <a:solidFill>
            <a:schemeClr val="tx2">
              <a:tint val="100000"/>
              <a:shade val="90000"/>
              <a:satMod val="250000"/>
              <a:alpha val="100000"/>
            </a:schemeClr>
          </a:solidFill>
          <a:effectLst>
            <a:outerShdw blurRad="38100" dist="25500" dir="5400000" algn="tl" rotWithShape="0">
              <a:srgbClr val="000000">
                <a:satMod val="180000"/>
                <a:alpha val="75000"/>
              </a:srgbClr>
            </a:outerShdw>
          </a:effectLst>
          <a:latin typeface="+mj-lt"/>
          <a:ea typeface="+mj-ea"/>
          <a:cs typeface="+mj-cs"/>
        </a:defRPr>
      </a:lvl1pPr>
      <a:extLst/>
    </p:titleStyle>
    <p:bodyStyle>
      <a:lvl1pPr marL="292100" indent="-292100" algn="l" rtl="0" eaLnBrk="1" latinLnBrk="0" hangingPunct="1">
        <a:spcBef>
          <a:spcPts val="0"/>
        </a:spcBef>
        <a:buClr>
          <a:schemeClr val="accent1"/>
        </a:buClr>
        <a:buSzPct val="70000"/>
        <a:buFont typeface="Wingdings 2"/>
        <a:buChar char=""/>
        <a:defRPr kumimoji="0" sz="3200" kern="1200">
          <a:solidFill>
            <a:schemeClr val="tx1"/>
          </a:solidFill>
          <a:latin typeface="+mn-lt"/>
          <a:ea typeface="+mn-ea"/>
          <a:cs typeface="+mn-cs"/>
        </a:defRPr>
      </a:lvl1pPr>
      <a:lvl2pPr marL="640080" indent="-228600" algn="l" rtl="0" eaLnBrk="1" latinLnBrk="0" hangingPunct="1">
        <a:spcBef>
          <a:spcPts val="400"/>
        </a:spcBef>
        <a:buClr>
          <a:schemeClr val="accent2"/>
        </a:buClr>
        <a:buSzPct val="90000"/>
        <a:buFontTx/>
        <a:buChar char="•"/>
        <a:defRPr kumimoji="0" sz="2600" kern="1200">
          <a:solidFill>
            <a:schemeClr val="tx1"/>
          </a:solidFill>
          <a:latin typeface="+mn-lt"/>
          <a:ea typeface="+mn-ea"/>
          <a:cs typeface="+mn-cs"/>
        </a:defRPr>
      </a:lvl2pPr>
      <a:lvl3pPr marL="822960" indent="-192024" algn="l" rtl="0" eaLnBrk="1" latinLnBrk="0" hangingPunct="1">
        <a:spcBef>
          <a:spcPts val="400"/>
        </a:spcBef>
        <a:buClr>
          <a:schemeClr val="accent3"/>
        </a:buClr>
        <a:buSzPct val="100000"/>
        <a:buFont typeface="Wingdings 2"/>
        <a:buChar char=""/>
        <a:defRPr kumimoji="0" sz="2300" kern="1200">
          <a:solidFill>
            <a:schemeClr val="tx1"/>
          </a:solidFill>
          <a:latin typeface="+mn-lt"/>
          <a:ea typeface="+mn-ea"/>
          <a:cs typeface="+mn-cs"/>
        </a:defRPr>
      </a:lvl3pPr>
      <a:lvl4pPr marL="1005840" indent="-182880" algn="l" rtl="0" eaLnBrk="1" latinLnBrk="0" hangingPunct="1">
        <a:spcBef>
          <a:spcPts val="400"/>
        </a:spcBef>
        <a:buClr>
          <a:schemeClr val="accent3"/>
        </a:buClr>
        <a:buSzPct val="100000"/>
        <a:buFont typeface="Wingdings 2"/>
        <a:buChar char=""/>
        <a:defRPr kumimoji="0" sz="2000" kern="1200">
          <a:solidFill>
            <a:schemeClr val="tx1"/>
          </a:solidFill>
          <a:latin typeface="+mn-lt"/>
          <a:ea typeface="+mn-ea"/>
          <a:cs typeface="+mn-cs"/>
        </a:defRPr>
      </a:lvl4pPr>
      <a:lvl5pPr marL="1188720" indent="-182880" algn="l" rtl="0" eaLnBrk="1" latinLnBrk="0" hangingPunct="1">
        <a:spcBef>
          <a:spcPts val="400"/>
        </a:spcBef>
        <a:buClr>
          <a:schemeClr val="accent3"/>
        </a:buClr>
        <a:buSzPct val="100000"/>
        <a:buFont typeface="Wingdings 2"/>
        <a:buChar char=""/>
        <a:defRPr kumimoji="0" sz="1900" kern="1200">
          <a:solidFill>
            <a:schemeClr val="tx1"/>
          </a:solidFill>
          <a:latin typeface="+mn-lt"/>
          <a:ea typeface="+mn-ea"/>
          <a:cs typeface="+mn-cs"/>
        </a:defRPr>
      </a:lvl5pPr>
      <a:lvl6pPr marL="1371600" indent="-173736" algn="l" rtl="0" eaLnBrk="1" latinLnBrk="0" hangingPunct="1">
        <a:spcBef>
          <a:spcPts val="400"/>
        </a:spcBef>
        <a:buClr>
          <a:schemeClr val="accent4"/>
        </a:buClr>
        <a:buFont typeface="Wingdings 2"/>
        <a:buChar char=""/>
        <a:defRPr kumimoji="0" sz="1800" kern="1200" baseline="0">
          <a:solidFill>
            <a:schemeClr val="tx1"/>
          </a:solidFill>
          <a:latin typeface="+mn-lt"/>
          <a:ea typeface="+mn-ea"/>
          <a:cs typeface="+mn-cs"/>
        </a:defRPr>
      </a:lvl6pPr>
      <a:lvl7pPr marL="155448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7pPr>
      <a:lvl8pPr marL="173736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8pPr>
      <a:lvl9pPr marL="1920240" indent="-173736" algn="l" rtl="0" eaLnBrk="1" latinLnBrk="0" hangingPunct="1">
        <a:spcBef>
          <a:spcPts val="400"/>
        </a:spcBef>
        <a:buClr>
          <a:schemeClr val="accent4"/>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5" Type="http://schemas.openxmlformats.org/officeDocument/2006/relationships/image" Target="../media/image3.gif"/><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microsoft-powerpoint.softonic.com/"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s://blog.hubspot.es/marketing/como-hacer-plantillas-powerpoint"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1.gi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ES" dirty="0" smtClean="0"/>
              <a:t>TRABAJO PRACTICO N*4</a:t>
            </a:r>
            <a:endParaRPr lang="es-ES" dirty="0"/>
          </a:p>
        </p:txBody>
      </p:sp>
      <p:sp>
        <p:nvSpPr>
          <p:cNvPr id="3" name="2 Subtítulo"/>
          <p:cNvSpPr>
            <a:spLocks noGrp="1"/>
          </p:cNvSpPr>
          <p:nvPr>
            <p:ph type="subTitle" idx="1"/>
          </p:nvPr>
        </p:nvSpPr>
        <p:spPr/>
        <p:txBody>
          <a:bodyPr>
            <a:normAutofit/>
          </a:bodyPr>
          <a:lstStyle/>
          <a:p>
            <a:r>
              <a:rPr lang="es-ES" sz="1600" dirty="0" smtClean="0"/>
              <a:t>   ALUMNO :ABRIL  FERNANDEZ</a:t>
            </a:r>
          </a:p>
          <a:p>
            <a:r>
              <a:rPr lang="es-ES" sz="1600" dirty="0" smtClean="0"/>
              <a:t> PROFESOR: ANDREA GOMEZ</a:t>
            </a:r>
          </a:p>
          <a:p>
            <a:r>
              <a:rPr lang="es-ES" sz="1600" dirty="0" smtClean="0"/>
              <a:t>CURSO:1”A” </a:t>
            </a:r>
          </a:p>
          <a:p>
            <a:r>
              <a:rPr lang="es-ES" sz="1600" dirty="0" smtClean="0"/>
              <a:t>COLEGIO DEL PRADO</a:t>
            </a:r>
          </a:p>
          <a:p>
            <a:r>
              <a:rPr lang="es-ES" sz="1600" dirty="0" smtClean="0"/>
              <a:t>  </a:t>
            </a:r>
            <a:endParaRPr lang="es-ES" sz="1600" dirty="0"/>
          </a:p>
        </p:txBody>
      </p:sp>
      <p:pic>
        <p:nvPicPr>
          <p:cNvPr id="2050" name="Picture 2" descr="D:\Users\Secundaria\Downloads\images (20).jpg"/>
          <p:cNvPicPr>
            <a:picLocks noChangeAspect="1" noChangeArrowheads="1"/>
          </p:cNvPicPr>
          <p:nvPr/>
        </p:nvPicPr>
        <p:blipFill>
          <a:blip r:embed="rId4"/>
          <a:srcRect/>
          <a:stretch>
            <a:fillRect/>
          </a:stretch>
        </p:blipFill>
        <p:spPr bwMode="auto">
          <a:xfrm>
            <a:off x="1142976" y="2214560"/>
            <a:ext cx="2590810" cy="2590810"/>
          </a:xfrm>
          <a:prstGeom prst="rect">
            <a:avLst/>
          </a:prstGeom>
          <a:noFill/>
        </p:spPr>
      </p:pic>
      <p:sp>
        <p:nvSpPr>
          <p:cNvPr id="15362" name="AutoShape 2" descr="D:\Users\Secundaria\Downloads\14-56-49-778_51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364" name="AutoShape 4" descr="D:\Users\Secundaria\Downloads\14-56-49-778_51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sp>
        <p:nvSpPr>
          <p:cNvPr id="15366" name="AutoShape 6" descr="D:\Users\Secundaria\Downloads\14-56-49-778_512.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ES"/>
          </a:p>
        </p:txBody>
      </p:sp>
      <p:pic>
        <p:nvPicPr>
          <p:cNvPr id="8" name="Picture 2" descr="D:\Users\Secundaria\Downloads\planeta tierra.gif"/>
          <p:cNvPicPr>
            <a:picLocks noChangeAspect="1" noChangeArrowheads="1" noCrop="1"/>
          </p:cNvPicPr>
          <p:nvPr/>
        </p:nvPicPr>
        <p:blipFill>
          <a:blip r:embed="rId5"/>
          <a:srcRect/>
          <a:stretch>
            <a:fillRect/>
          </a:stretch>
        </p:blipFill>
        <p:spPr bwMode="auto">
          <a:xfrm>
            <a:off x="5429256" y="3429000"/>
            <a:ext cx="3048000" cy="1714500"/>
          </a:xfrm>
          <a:prstGeom prst="rect">
            <a:avLst/>
          </a:prstGeom>
          <a:noFill/>
        </p:spPr>
      </p:pic>
      <p:pic>
        <p:nvPicPr>
          <p:cNvPr id="4" name="Y2meta.app - Shakira - Estoy Aquí (Letras) (128 kbps).mp3">
            <a:hlinkClick r:id="" action="ppaction://media"/>
          </p:cNvPr>
          <p:cNvPicPr>
            <a:picLocks noChangeAspect="1"/>
          </p:cNvPicPr>
          <p:nvPr>
            <a:audioFile r:link="rId2"/>
            <p:extLst>
              <p:ext uri="{DAA4B4D4-6D71-4841-9C94-3DE7FCFB9230}">
                <p14:media xmlns:p14="http://schemas.microsoft.com/office/powerpoint/2010/main" r:embed="rId1">
                  <p14:fade in="1000" out="1000"/>
                </p14:media>
              </p:ext>
            </p:extLst>
          </p:nvPr>
        </p:nvPicPr>
        <p:blipFill>
          <a:blip r:embed="rId6"/>
          <a:stretch>
            <a:fillRect/>
          </a:stretch>
        </p:blipFill>
        <p:spPr>
          <a:xfrm>
            <a:off x="838176" y="339502"/>
            <a:ext cx="609600" cy="609600"/>
          </a:xfrm>
          <a:prstGeom prst="rect">
            <a:avLst/>
          </a:prstGeom>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xit"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hidden"/>
                                      </p:to>
                                    </p:set>
                                  </p:childTnLst>
                                </p:cTn>
                              </p:par>
                              <p:par>
                                <p:cTn id="14" presetID="1" presetClass="exit"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hidden"/>
                                      </p:to>
                                    </p:set>
                                  </p:childTnLst>
                                </p:cTn>
                              </p:par>
                              <p:par>
                                <p:cTn id="16" presetID="1" presetClass="exit" presetSubtype="0" fill="hold" nodeType="withEffect">
                                  <p:stCondLst>
                                    <p:cond delay="0"/>
                                  </p:stCondLst>
                                  <p:childTnLst>
                                    <p:set>
                                      <p:cBhvr>
                                        <p:cTn id="17" dur="1" fill="hold">
                                          <p:stCondLst>
                                            <p:cond delay="0"/>
                                          </p:stCondLst>
                                        </p:cTn>
                                        <p:tgtEl>
                                          <p:spTgt spid="3">
                                            <p:txEl>
                                              <p:pRg st="2" end="2"/>
                                            </p:txEl>
                                          </p:spTgt>
                                        </p:tgtEl>
                                        <p:attrNameLst>
                                          <p:attrName>style.visibility</p:attrName>
                                        </p:attrNameLst>
                                      </p:cBhvr>
                                      <p:to>
                                        <p:strVal val="hidden"/>
                                      </p:to>
                                    </p:set>
                                  </p:childTnLst>
                                </p:cTn>
                              </p:par>
                              <p:par>
                                <p:cTn id="18" presetID="1" presetClass="exit" presetSubtype="0" fill="hold" nodeType="withEffect">
                                  <p:stCondLst>
                                    <p:cond delay="0"/>
                                  </p:stCondLst>
                                  <p:childTnLst>
                                    <p:set>
                                      <p:cBhvr>
                                        <p:cTn id="19" dur="1" fill="hold">
                                          <p:stCondLst>
                                            <p:cond delay="0"/>
                                          </p:stCondLst>
                                        </p:cTn>
                                        <p:tgtEl>
                                          <p:spTgt spid="3">
                                            <p:txEl>
                                              <p:pRg st="3" end="3"/>
                                            </p:txEl>
                                          </p:spTgt>
                                        </p:tgtEl>
                                        <p:attrNameLst>
                                          <p:attrName>style.visibility</p:attrName>
                                        </p:attrNameLst>
                                      </p:cBhvr>
                                      <p:to>
                                        <p:strVal val="hidden"/>
                                      </p:to>
                                    </p:set>
                                  </p:childTnLst>
                                </p:cTn>
                              </p:par>
                            </p:childTnLst>
                          </p:cTn>
                        </p:par>
                        <p:par>
                          <p:cTn id="20" fill="hold">
                            <p:stCondLst>
                              <p:cond delay="0"/>
                            </p:stCondLst>
                            <p:childTnLst>
                              <p:par>
                                <p:cTn id="21" presetID="1" presetClass="mediacall" presetSubtype="0" fill="hold" nodeType="afterEffect">
                                  <p:stCondLst>
                                    <p:cond delay="0"/>
                                  </p:stCondLst>
                                  <p:childTnLst>
                                    <p:cmd type="call" cmd="playFrom(0.0)">
                                      <p:cBhvr>
                                        <p:cTn id="22"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3" fill="hold" display="0">
                  <p:stCondLst>
                    <p:cond delay="indefinite"/>
                  </p:stCondLst>
                  <p:endCondLst>
                    <p:cond evt="onStopAudio" delay="0">
                      <p:tgtEl>
                        <p:sldTgt/>
                      </p:tgtEl>
                    </p:cond>
                  </p:endCondLst>
                </p:cTn>
                <p:tgtEl>
                  <p:spTgt spid="4"/>
                </p:tgtEl>
              </p:cMediaNode>
            </p:audio>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 NORMAL</a:t>
            </a:r>
            <a:endParaRPr lang="es-AR" dirty="0"/>
          </a:p>
        </p:txBody>
      </p:sp>
      <p:sp>
        <p:nvSpPr>
          <p:cNvPr id="3" name="2 Marcador de contenido"/>
          <p:cNvSpPr>
            <a:spLocks noGrp="1"/>
          </p:cNvSpPr>
          <p:nvPr>
            <p:ph idx="1"/>
          </p:nvPr>
        </p:nvSpPr>
        <p:spPr/>
        <p:txBody>
          <a:bodyPr>
            <a:normAutofit fontScale="47500" lnSpcReduction="20000"/>
          </a:bodyPr>
          <a:lstStyle/>
          <a:p>
            <a:r>
              <a:rPr lang="es-ES" dirty="0" smtClean="0"/>
              <a:t>La vista Normal contiene tres paneles: </a:t>
            </a:r>
            <a:r>
              <a:rPr lang="es-ES" b="1" dirty="0" smtClean="0"/>
              <a:t>el panel de esquema, el panel de diapositivas y el panel de notas</a:t>
            </a:r>
            <a:r>
              <a:rPr lang="es-ES" dirty="0" smtClean="0"/>
              <a:t>. Estos paneles permiten trabajar en todos los aspectos de la presentación desde un mismo lugar. El tamaño de los distintos paneles se puede ajustar arrastrando los bordes de los paneles.</a:t>
            </a:r>
          </a:p>
          <a:p>
            <a:r>
              <a:rPr lang="es-ES" b="1" dirty="0" smtClean="0"/>
              <a:t>Panel de esquema</a:t>
            </a:r>
            <a:r>
              <a:rPr lang="es-ES" dirty="0" smtClean="0"/>
              <a:t>: Utilice el panel de esquema para organizar y desarrollar el contenido de la presentación. Puede escribir todo el texto de la presentación y reorganizar las listas con viñetas, los párrafos y las diapositivas.</a:t>
            </a:r>
          </a:p>
          <a:p>
            <a:r>
              <a:rPr lang="es-ES" b="1" dirty="0" smtClean="0"/>
              <a:t>Panel de diapositivas</a:t>
            </a:r>
            <a:r>
              <a:rPr lang="es-ES" dirty="0" smtClean="0"/>
              <a:t>: En el panel de diapositivas se muestra el aspecto que tiene el texto en las diapositivas. Se pueden agregar gráficos, películas, sonidos, crear hipervínculos e incluir animaciones en diapositivas individuales.</a:t>
            </a:r>
          </a:p>
          <a:p>
            <a:r>
              <a:rPr lang="es-ES" b="1" dirty="0" smtClean="0"/>
              <a:t>Panel de notas</a:t>
            </a:r>
            <a:r>
              <a:rPr lang="es-ES" dirty="0" smtClean="0"/>
              <a:t>: El panel de notas permite agregar notas del orador o información para compartirla con la audiencia. Si desea incluir gráficos en las notas, tendrá que agregar las notas en la vista Página de notas.</a:t>
            </a:r>
          </a:p>
          <a:p>
            <a:r>
              <a:rPr lang="es-ES" dirty="0" smtClean="0"/>
              <a:t>Estos tres paneles también se muestran al guardar la presentación como página Web. La única diferencia es que el panel de esquema muestra una tabla de contenido para que pueda desplazarse por la presentación.</a:t>
            </a:r>
          </a:p>
          <a:p>
            <a:endParaRPr lang="es-AR" dirty="0"/>
          </a:p>
        </p:txBody>
      </p:sp>
    </p:spTree>
    <p:extLst>
      <p:ext uri="{BB962C8B-B14F-4D97-AF65-F5344CB8AC3E}">
        <p14:creationId xmlns:p14="http://schemas.microsoft.com/office/powerpoint/2010/main" val="1383665842"/>
      </p:ext>
    </p:extLst>
  </p:cSld>
  <p:clrMapOvr>
    <a:masterClrMapping/>
  </p:clrMapOvr>
  <p:transition>
    <p:fade thruBlk="1"/>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AR" dirty="0" smtClean="0"/>
              <a:t>VISTA DE ESQUMA</a:t>
            </a:r>
            <a:endParaRPr lang="es-AR" dirty="0"/>
          </a:p>
        </p:txBody>
      </p:sp>
      <p:sp>
        <p:nvSpPr>
          <p:cNvPr id="3" name="2 Marcador de contenido"/>
          <p:cNvSpPr>
            <a:spLocks noGrp="1"/>
          </p:cNvSpPr>
          <p:nvPr>
            <p:ph idx="1"/>
          </p:nvPr>
        </p:nvSpPr>
        <p:spPr/>
        <p:txBody>
          <a:bodyPr>
            <a:normAutofit fontScale="70000" lnSpcReduction="20000"/>
          </a:bodyPr>
          <a:lstStyle/>
          <a:p>
            <a:r>
              <a:rPr lang="es-ES" dirty="0" smtClean="0"/>
              <a:t>Con esta vista sólo podrá ver los títulos y el texto principal de las diapositivas, en el formato típico de los esquemas. Esta es la mejor vista para tener una visión global de la presentación, organizarla y desarrollarla rápidamente comunicando todas las ideas que tenemos en la cabeza. En lugar de la barra de herramientas dibujo aparece la barra esquematización, que proporciona herramientas útiles para trabajar con esquemas. En la nueva versión de </a:t>
            </a:r>
            <a:r>
              <a:rPr lang="es-ES" dirty="0" err="1" smtClean="0"/>
              <a:t>Powerpoint</a:t>
            </a:r>
            <a:r>
              <a:rPr lang="es-ES" dirty="0" smtClean="0"/>
              <a:t> 2000 aparecen conjuntamente con el panel de Esquema el panel de diapositivas en miniatura y el panel de notas, muy similar a la Vista Normal.</a:t>
            </a:r>
          </a:p>
          <a:p>
            <a:endParaRPr lang="es-AR" dirty="0"/>
          </a:p>
        </p:txBody>
      </p:sp>
    </p:spTree>
    <p:extLst>
      <p:ext uri="{BB962C8B-B14F-4D97-AF65-F5344CB8AC3E}">
        <p14:creationId xmlns:p14="http://schemas.microsoft.com/office/powerpoint/2010/main" val="4287106344"/>
      </p:ext>
    </p:extLst>
  </p:cSld>
  <p:clrMapOvr>
    <a:masterClrMapping/>
  </p:clrMapOvr>
  <p:transition>
    <p:cut thruBlk="1"/>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 CLASIFICADOR</a:t>
            </a:r>
            <a:endParaRPr lang="es-AR" dirty="0"/>
          </a:p>
        </p:txBody>
      </p:sp>
      <p:sp>
        <p:nvSpPr>
          <p:cNvPr id="3" name="2 Marcador de contenido"/>
          <p:cNvSpPr>
            <a:spLocks noGrp="1"/>
          </p:cNvSpPr>
          <p:nvPr>
            <p:ph idx="1"/>
          </p:nvPr>
        </p:nvSpPr>
        <p:spPr/>
        <p:txBody>
          <a:bodyPr>
            <a:normAutofit fontScale="70000" lnSpcReduction="20000"/>
          </a:bodyPr>
          <a:lstStyle/>
          <a:p>
            <a:r>
              <a:rPr lang="es-ES" dirty="0" smtClean="0"/>
              <a:t>La vista Clasificador de diapositivas muestra, al mismo tiempo, todas las diapositivas de la presentación en miniatura. De esta forma resulta fácil agregar, eliminar y mover diapositivas, incluir intervalos y seleccionar transiciones animadas para pasar de una diapositiva a otra. También puede obtener una vista previa de las animaciones de varias diapositivas seleccionando las diapositivas que desea ver y haciendo clic en Vista previa de la animación en el menú Presentación. En cualquier momento durante la creación de una presentación puede iniciar la presentación con diapositivas y obtener una vista previa haciendo clic en Presentación con diapositivas.</a:t>
            </a:r>
            <a:endParaRPr lang="es-ES" dirty="0"/>
          </a:p>
        </p:txBody>
      </p:sp>
    </p:spTree>
    <p:extLst>
      <p:ext uri="{BB962C8B-B14F-4D97-AF65-F5344CB8AC3E}">
        <p14:creationId xmlns:p14="http://schemas.microsoft.com/office/powerpoint/2010/main" val="227457718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AR" dirty="0" smtClean="0"/>
              <a:t>VISTA DE DISPOSITIVA</a:t>
            </a:r>
            <a:endParaRPr lang="es-AR" dirty="0"/>
          </a:p>
        </p:txBody>
      </p:sp>
      <p:sp>
        <p:nvSpPr>
          <p:cNvPr id="3" name="2 Marcador de contenido"/>
          <p:cNvSpPr>
            <a:spLocks noGrp="1"/>
          </p:cNvSpPr>
          <p:nvPr>
            <p:ph idx="1"/>
          </p:nvPr>
        </p:nvSpPr>
        <p:spPr/>
        <p:txBody>
          <a:bodyPr>
            <a:normAutofit fontScale="85000" lnSpcReduction="20000"/>
          </a:bodyPr>
          <a:lstStyle/>
          <a:p>
            <a:r>
              <a:rPr lang="es-ES" dirty="0" smtClean="0"/>
              <a:t>En esta vista, similar a la de la versión anterior, aunque con un nuevo panel (esquema), podrá crear y examinar, en el panel de diapositivas, la diapositiva con el aspecto que verdaderamente tiene, hacer modificaciones en el texto, agregar gráficos, películas, sonidos, crear hipervínculos e incluir animaciones en diapositivas individuales.</a:t>
            </a:r>
          </a:p>
          <a:p>
            <a:r>
              <a:rPr lang="es-ES" dirty="0" smtClean="0"/>
              <a:t/>
            </a:r>
            <a:br>
              <a:rPr lang="es-ES" dirty="0" smtClean="0"/>
            </a:br>
            <a:endParaRPr lang="es-AR" dirty="0"/>
          </a:p>
        </p:txBody>
      </p:sp>
    </p:spTree>
    <p:extLst>
      <p:ext uri="{BB962C8B-B14F-4D97-AF65-F5344CB8AC3E}">
        <p14:creationId xmlns:p14="http://schemas.microsoft.com/office/powerpoint/2010/main" val="4142945079"/>
      </p:ext>
    </p:extLst>
  </p:cSld>
  <p:clrMapOvr>
    <a:masterClrMapping/>
  </p:clrMapOvr>
  <p:transition>
    <p:push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a:t>
            </a:r>
            <a:r>
              <a:rPr lang="es-ES" dirty="0" err="1" smtClean="0"/>
              <a:t>Animacion</a:t>
            </a:r>
            <a:r>
              <a:rPr lang="es-ES" dirty="0" smtClean="0"/>
              <a:t> </a:t>
            </a:r>
            <a:r>
              <a:rPr lang="es-ES" dirty="0"/>
              <a:t> </a:t>
            </a:r>
            <a:r>
              <a:rPr lang="es-ES" dirty="0" smtClean="0"/>
              <a:t> </a:t>
            </a:r>
            <a:endParaRPr lang="es-ES" dirty="0"/>
          </a:p>
        </p:txBody>
      </p:sp>
      <p:sp>
        <p:nvSpPr>
          <p:cNvPr id="3" name="2 Marcador de contenido"/>
          <p:cNvSpPr>
            <a:spLocks noGrp="1"/>
          </p:cNvSpPr>
          <p:nvPr>
            <p:ph idx="1"/>
          </p:nvPr>
        </p:nvSpPr>
        <p:spPr/>
        <p:txBody>
          <a:bodyPr>
            <a:normAutofit/>
          </a:bodyPr>
          <a:lstStyle/>
          <a:p>
            <a:r>
              <a:rPr lang="es-ES" sz="1400" dirty="0" smtClean="0"/>
              <a:t>Una animación es un efecto especial que se aplica a un solo elemento de una diapositiva, como texto, forma, imagen, etc. Una transición es el efecto especial que se produce al salir de una diapositiva y pasar a la siguiente durante una presentación</a:t>
            </a:r>
            <a:r>
              <a:rPr lang="es-ES" dirty="0" smtClean="0"/>
              <a:t>.</a:t>
            </a:r>
          </a:p>
          <a:p>
            <a:endParaRPr lang="es-ES" dirty="0"/>
          </a:p>
          <a:p>
            <a:r>
              <a:rPr lang="es-ES" sz="1600" dirty="0"/>
              <a:t>https://</a:t>
            </a:r>
            <a:r>
              <a:rPr lang="es-ES" sz="1600" dirty="0" smtClean="0"/>
              <a:t>www.clarin.com/viste/powerpoint-como-agregar-efectos-de-animacion-a-tus-diapositivas-para-hacerlas-mas-atractivas_0_lXdpmwX5bk.html?gclid=EAIaIQobChMI8fG2i-OCggMVF1VIAB16vg5MEAAYAiAAEgKa5_D_BwE</a:t>
            </a:r>
          </a:p>
          <a:p>
            <a:endParaRPr lang="es-ES" dirty="0"/>
          </a:p>
          <a:p>
            <a:endParaRPr lang="es-ES" dirty="0"/>
          </a:p>
        </p:txBody>
      </p:sp>
      <p:pic>
        <p:nvPicPr>
          <p:cNvPr id="4" name="Picture 2" descr="D:\Users\Secundaria\Pictures\descarg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3673520"/>
            <a:ext cx="3968963" cy="130694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4" presetClass="emph" presetSubtype="0" fill="hold" nodeType="clickEffect">
                                  <p:stCondLst>
                                    <p:cond delay="0"/>
                                  </p:stCondLst>
                                  <p:childTnLst>
                                    <p:animClr clrSpc="hsl" dir="cw">
                                      <p:cBhvr override="childStyle">
                                        <p:cTn id="6" dur="500" fill="hold"/>
                                        <p:tgtEl>
                                          <p:spTgt spid="3">
                                            <p:txEl>
                                              <p:pRg st="0" end="0"/>
                                            </p:txEl>
                                          </p:spTgt>
                                        </p:tgtEl>
                                        <p:attrNameLst>
                                          <p:attrName>style.color</p:attrName>
                                        </p:attrNameLst>
                                      </p:cBhvr>
                                      <p:by>
                                        <p:hsl h="0" s="-12549" l="-25098"/>
                                      </p:by>
                                    </p:animClr>
                                    <p:animClr clrSpc="hsl" dir="cw">
                                      <p:cBhvr>
                                        <p:cTn id="7" dur="500" fill="hold"/>
                                        <p:tgtEl>
                                          <p:spTgt spid="3">
                                            <p:txEl>
                                              <p:pRg st="0" end="0"/>
                                            </p:txEl>
                                          </p:spTgt>
                                        </p:tgtEl>
                                        <p:attrNameLst>
                                          <p:attrName>fillcolor</p:attrName>
                                        </p:attrNameLst>
                                      </p:cBhvr>
                                      <p:by>
                                        <p:hsl h="0" s="-12549" l="-25098"/>
                                      </p:by>
                                    </p:animClr>
                                    <p:animClr clrSpc="hsl" dir="cw">
                                      <p:cBhvr>
                                        <p:cTn id="8" dur="500" fill="hold"/>
                                        <p:tgtEl>
                                          <p:spTgt spid="3">
                                            <p:txEl>
                                              <p:pRg st="0" end="0"/>
                                            </p:txEl>
                                          </p:spTgt>
                                        </p:tgtEl>
                                        <p:attrNameLst>
                                          <p:attrName>stroke.color</p:attrName>
                                        </p:attrNameLst>
                                      </p:cBhvr>
                                      <p:by>
                                        <p:hsl h="0" s="-12549" l="-25098"/>
                                      </p:by>
                                    </p:animClr>
                                    <p:set>
                                      <p:cBhvr>
                                        <p:cTn id="9" dur="500" fill="hold"/>
                                        <p:tgtEl>
                                          <p:spTgt spid="3">
                                            <p:txEl>
                                              <p:pRg st="0" end="0"/>
                                            </p:txEl>
                                          </p:spTgt>
                                        </p:tgtEl>
                                        <p:attrNameLst>
                                          <p:attrName>fill.type</p:attrName>
                                        </p:attrNameLst>
                                      </p:cBhvr>
                                      <p:to>
                                        <p:strVal val="solid"/>
                                      </p:to>
                                    </p:set>
                                  </p:childTnLst>
                                </p:cTn>
                              </p:par>
                              <p:par>
                                <p:cTn id="10" presetID="24" presetClass="emph" presetSubtype="0" fill="hold" nodeType="withEffect">
                                  <p:stCondLst>
                                    <p:cond delay="0"/>
                                  </p:stCondLst>
                                  <p:childTnLst>
                                    <p:animClr clrSpc="hsl" dir="cw">
                                      <p:cBhvr override="childStyle">
                                        <p:cTn id="11" dur="500" fill="hold"/>
                                        <p:tgtEl>
                                          <p:spTgt spid="3">
                                            <p:txEl>
                                              <p:pRg st="2" end="2"/>
                                            </p:txEl>
                                          </p:spTgt>
                                        </p:tgtEl>
                                        <p:attrNameLst>
                                          <p:attrName>style.color</p:attrName>
                                        </p:attrNameLst>
                                      </p:cBhvr>
                                      <p:by>
                                        <p:hsl h="0" s="-12549" l="-25098"/>
                                      </p:by>
                                    </p:animClr>
                                    <p:animClr clrSpc="hsl" dir="cw">
                                      <p:cBhvr>
                                        <p:cTn id="12" dur="500" fill="hold"/>
                                        <p:tgtEl>
                                          <p:spTgt spid="3">
                                            <p:txEl>
                                              <p:pRg st="2" end="2"/>
                                            </p:txEl>
                                          </p:spTgt>
                                        </p:tgtEl>
                                        <p:attrNameLst>
                                          <p:attrName>fillcolor</p:attrName>
                                        </p:attrNameLst>
                                      </p:cBhvr>
                                      <p:by>
                                        <p:hsl h="0" s="-12549" l="-25098"/>
                                      </p:by>
                                    </p:animClr>
                                    <p:animClr clrSpc="hsl" dir="cw">
                                      <p:cBhvr>
                                        <p:cTn id="13" dur="500" fill="hold"/>
                                        <p:tgtEl>
                                          <p:spTgt spid="3">
                                            <p:txEl>
                                              <p:pRg st="2" end="2"/>
                                            </p:txEl>
                                          </p:spTgt>
                                        </p:tgtEl>
                                        <p:attrNameLst>
                                          <p:attrName>stroke.color</p:attrName>
                                        </p:attrNameLst>
                                      </p:cBhvr>
                                      <p:by>
                                        <p:hsl h="0" s="-12549" l="-25098"/>
                                      </p:by>
                                    </p:animClr>
                                    <p:set>
                                      <p:cBhvr>
                                        <p:cTn id="14" dur="500" fill="hold"/>
                                        <p:tgtEl>
                                          <p:spTgt spid="3">
                                            <p:txEl>
                                              <p:pRg st="2" end="2"/>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E-</a:t>
            </a:r>
            <a:r>
              <a:rPr lang="es-ES" dirty="0" err="1" smtClean="0"/>
              <a:t>transicion</a:t>
            </a:r>
            <a:endParaRPr lang="es-ES" dirty="0"/>
          </a:p>
        </p:txBody>
      </p:sp>
      <p:sp>
        <p:nvSpPr>
          <p:cNvPr id="3" name="2 Marcador de contenido"/>
          <p:cNvSpPr>
            <a:spLocks noGrp="1"/>
          </p:cNvSpPr>
          <p:nvPr>
            <p:ph idx="1"/>
          </p:nvPr>
        </p:nvSpPr>
        <p:spPr/>
        <p:txBody>
          <a:bodyPr>
            <a:normAutofit/>
          </a:bodyPr>
          <a:lstStyle/>
          <a:p>
            <a:pPr fontAlgn="base"/>
            <a:r>
              <a:rPr lang="es-ES" sz="1400" dirty="0" smtClean="0"/>
              <a:t>PowerPoint es una de las herramientas multimedia por excelencia para crear presentaciones, ya que integra funciones relacionadas con el diseño con el fin de tener la oportunidad de crear proyectos lo más atractivos y llamativos como sea posible.</a:t>
            </a:r>
          </a:p>
          <a:p>
            <a:pPr fontAlgn="base"/>
            <a:r>
              <a:rPr lang="es-ES" sz="1400" dirty="0" smtClean="0"/>
              <a:t>Cuando utilizas herramientas de animación y transición para personalizar las presentaciones que has creado puedes realizar una infinidad de ajustes, así como escoger entre los diferentes efectos predeterminados. También te permite agregar música o sonido a tu presentación, dándole tu toque personal.</a:t>
            </a:r>
          </a:p>
          <a:p>
            <a:pPr fontAlgn="base">
              <a:buNone/>
            </a:pPr>
            <a:r>
              <a:rPr lang="es-ES" sz="1400" dirty="0" smtClean="0"/>
              <a:t> </a:t>
            </a:r>
          </a:p>
          <a:p>
            <a:pPr fontAlgn="base">
              <a:buNone/>
            </a:pPr>
            <a:r>
              <a:rPr lang="es-ES" sz="1400" dirty="0" err="1" smtClean="0"/>
              <a:t>FUENTE:https</a:t>
            </a:r>
            <a:r>
              <a:rPr lang="es-ES" sz="1400" dirty="0" smtClean="0"/>
              <a:t>://</a:t>
            </a:r>
            <a:r>
              <a:rPr lang="es-ES" sz="1400" dirty="0" err="1" smtClean="0"/>
              <a:t>blog.hubspot.es</a:t>
            </a:r>
            <a:r>
              <a:rPr lang="es-ES" sz="1400" dirty="0" smtClean="0"/>
              <a:t>/marketing/como-insertar-animaciones-</a:t>
            </a:r>
            <a:r>
              <a:rPr lang="es-ES" sz="1400" dirty="0" err="1" smtClean="0"/>
              <a:t>powerpoint</a:t>
            </a:r>
            <a:endParaRPr lang="es-ES" sz="1400" dirty="0" smtClean="0"/>
          </a:p>
          <a:p>
            <a:pPr fontAlgn="base">
              <a:buNone/>
            </a:pPr>
            <a:endParaRPr lang="es-ES" dirty="0"/>
          </a:p>
        </p:txBody>
      </p:sp>
      <p:pic>
        <p:nvPicPr>
          <p:cNvPr id="4" name="3 Imagen" descr="YERII.gif"/>
          <p:cNvPicPr>
            <a:picLocks noChangeAspect="1"/>
          </p:cNvPicPr>
          <p:nvPr/>
        </p:nvPicPr>
        <p:blipFill>
          <a:blip r:embed="rId2" cstate="print"/>
          <a:stretch>
            <a:fillRect/>
          </a:stretch>
        </p:blipFill>
        <p:spPr>
          <a:xfrm>
            <a:off x="7572396" y="3214692"/>
            <a:ext cx="1005713" cy="1739613"/>
          </a:xfrm>
          <a:prstGeom prst="rect">
            <a:avLst/>
          </a:prstGeom>
        </p:spPr>
      </p:pic>
    </p:spTree>
    <p:extLst>
      <p:ext uri="{BB962C8B-B14F-4D97-AF65-F5344CB8AC3E}">
        <p14:creationId xmlns:p14="http://schemas.microsoft.com/office/powerpoint/2010/main" val="565179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xit" presetSubtype="0" fill="hold" nodeType="clickEffect">
                                  <p:stCondLst>
                                    <p:cond delay="0"/>
                                  </p:stCondLst>
                                  <p:childTnLst>
                                    <p:anim calcmode="lin" valueType="num">
                                      <p:cBhvr>
                                        <p:cTn id="6" dur="1000"/>
                                        <p:tgtEl>
                                          <p:spTgt spid="3">
                                            <p:txEl>
                                              <p:pRg st="0" end="0"/>
                                            </p:txEl>
                                          </p:spTgt>
                                        </p:tgtEl>
                                        <p:attrNameLst>
                                          <p:attrName>ppt_w</p:attrName>
                                        </p:attrNameLst>
                                      </p:cBhvr>
                                      <p:tavLst>
                                        <p:tav tm="0">
                                          <p:val>
                                            <p:strVal val="ppt_w"/>
                                          </p:val>
                                        </p:tav>
                                        <p:tav tm="100000">
                                          <p:val>
                                            <p:fltVal val="0"/>
                                          </p:val>
                                        </p:tav>
                                      </p:tavLst>
                                    </p:anim>
                                    <p:anim calcmode="lin" valueType="num">
                                      <p:cBhvr>
                                        <p:cTn id="7" dur="1000"/>
                                        <p:tgtEl>
                                          <p:spTgt spid="3">
                                            <p:txEl>
                                              <p:pRg st="0" end="0"/>
                                            </p:txEl>
                                          </p:spTgt>
                                        </p:tgtEl>
                                        <p:attrNameLst>
                                          <p:attrName>ppt_h</p:attrName>
                                        </p:attrNameLst>
                                      </p:cBhvr>
                                      <p:tavLst>
                                        <p:tav tm="0">
                                          <p:val>
                                            <p:strVal val="ppt_h"/>
                                          </p:val>
                                        </p:tav>
                                        <p:tav tm="100000">
                                          <p:val>
                                            <p:fltVal val="0"/>
                                          </p:val>
                                        </p:tav>
                                      </p:tavLst>
                                    </p:anim>
                                    <p:anim calcmode="lin" valueType="num">
                                      <p:cBhvr>
                                        <p:cTn id="8" dur="1000"/>
                                        <p:tgtEl>
                                          <p:spTgt spid="3">
                                            <p:txEl>
                                              <p:pRg st="0" end="0"/>
                                            </p:txEl>
                                          </p:spTgt>
                                        </p:tgtEl>
                                        <p:attrNameLst>
                                          <p:attrName>style.rotation</p:attrName>
                                        </p:attrNameLst>
                                      </p:cBhvr>
                                      <p:tavLst>
                                        <p:tav tm="0">
                                          <p:val>
                                            <p:fltVal val="0"/>
                                          </p:val>
                                        </p:tav>
                                        <p:tav tm="100000">
                                          <p:val>
                                            <p:fltVal val="90"/>
                                          </p:val>
                                        </p:tav>
                                      </p:tavLst>
                                    </p:anim>
                                    <p:animEffect transition="out" filter="fade">
                                      <p:cBhvr>
                                        <p:cTn id="9" dur="1000"/>
                                        <p:tgtEl>
                                          <p:spTgt spid="3">
                                            <p:txEl>
                                              <p:pRg st="0" end="0"/>
                                            </p:txEl>
                                          </p:spTgt>
                                        </p:tgtEl>
                                      </p:cBhvr>
                                    </p:animEffect>
                                    <p:set>
                                      <p:cBhvr>
                                        <p:cTn id="10" dur="1" fill="hold">
                                          <p:stCondLst>
                                            <p:cond delay="999"/>
                                          </p:stCondLst>
                                        </p:cTn>
                                        <p:tgtEl>
                                          <p:spTgt spid="3">
                                            <p:txEl>
                                              <p:pRg st="0" end="0"/>
                                            </p:txEl>
                                          </p:spTgt>
                                        </p:tgtEl>
                                        <p:attrNameLst>
                                          <p:attrName>style.visibility</p:attrName>
                                        </p:attrNameLst>
                                      </p:cBhvr>
                                      <p:to>
                                        <p:strVal val="hidden"/>
                                      </p:to>
                                    </p:set>
                                  </p:childTnLst>
                                </p:cTn>
                              </p:par>
                              <p:par>
                                <p:cTn id="11" presetID="31" presetClass="exit" presetSubtype="0" fill="hold" nodeType="withEffect">
                                  <p:stCondLst>
                                    <p:cond delay="0"/>
                                  </p:stCondLst>
                                  <p:childTnLst>
                                    <p:anim calcmode="lin" valueType="num">
                                      <p:cBhvr>
                                        <p:cTn id="12" dur="1000"/>
                                        <p:tgtEl>
                                          <p:spTgt spid="3">
                                            <p:txEl>
                                              <p:pRg st="1" end="1"/>
                                            </p:txEl>
                                          </p:spTgt>
                                        </p:tgtEl>
                                        <p:attrNameLst>
                                          <p:attrName>ppt_w</p:attrName>
                                        </p:attrNameLst>
                                      </p:cBhvr>
                                      <p:tavLst>
                                        <p:tav tm="0">
                                          <p:val>
                                            <p:strVal val="ppt_w"/>
                                          </p:val>
                                        </p:tav>
                                        <p:tav tm="100000">
                                          <p:val>
                                            <p:fltVal val="0"/>
                                          </p:val>
                                        </p:tav>
                                      </p:tavLst>
                                    </p:anim>
                                    <p:anim calcmode="lin" valueType="num">
                                      <p:cBhvr>
                                        <p:cTn id="13" dur="1000"/>
                                        <p:tgtEl>
                                          <p:spTgt spid="3">
                                            <p:txEl>
                                              <p:pRg st="1" end="1"/>
                                            </p:txEl>
                                          </p:spTgt>
                                        </p:tgtEl>
                                        <p:attrNameLst>
                                          <p:attrName>ppt_h</p:attrName>
                                        </p:attrNameLst>
                                      </p:cBhvr>
                                      <p:tavLst>
                                        <p:tav tm="0">
                                          <p:val>
                                            <p:strVal val="ppt_h"/>
                                          </p:val>
                                        </p:tav>
                                        <p:tav tm="100000">
                                          <p:val>
                                            <p:fltVal val="0"/>
                                          </p:val>
                                        </p:tav>
                                      </p:tavLst>
                                    </p:anim>
                                    <p:anim calcmode="lin" valueType="num">
                                      <p:cBhvr>
                                        <p:cTn id="14" dur="1000"/>
                                        <p:tgtEl>
                                          <p:spTgt spid="3">
                                            <p:txEl>
                                              <p:pRg st="1" end="1"/>
                                            </p:txEl>
                                          </p:spTgt>
                                        </p:tgtEl>
                                        <p:attrNameLst>
                                          <p:attrName>style.rotation</p:attrName>
                                        </p:attrNameLst>
                                      </p:cBhvr>
                                      <p:tavLst>
                                        <p:tav tm="0">
                                          <p:val>
                                            <p:fltVal val="0"/>
                                          </p:val>
                                        </p:tav>
                                        <p:tav tm="100000">
                                          <p:val>
                                            <p:fltVal val="90"/>
                                          </p:val>
                                        </p:tav>
                                      </p:tavLst>
                                    </p:anim>
                                    <p:animEffect transition="out" filter="fade">
                                      <p:cBhvr>
                                        <p:cTn id="15" dur="1000"/>
                                        <p:tgtEl>
                                          <p:spTgt spid="3">
                                            <p:txEl>
                                              <p:pRg st="1" end="1"/>
                                            </p:txEl>
                                          </p:spTgt>
                                        </p:tgtEl>
                                      </p:cBhvr>
                                    </p:animEffect>
                                    <p:set>
                                      <p:cBhvr>
                                        <p:cTn id="16" dur="1" fill="hold">
                                          <p:stCondLst>
                                            <p:cond delay="999"/>
                                          </p:stCondLst>
                                        </p:cTn>
                                        <p:tgtEl>
                                          <p:spTgt spid="3">
                                            <p:txEl>
                                              <p:pRg st="1" end="1"/>
                                            </p:txEl>
                                          </p:spTgt>
                                        </p:tgtEl>
                                        <p:attrNameLst>
                                          <p:attrName>style.visibility</p:attrName>
                                        </p:attrNameLst>
                                      </p:cBhvr>
                                      <p:to>
                                        <p:strVal val="hidden"/>
                                      </p:to>
                                    </p:set>
                                  </p:childTnLst>
                                </p:cTn>
                              </p:par>
                              <p:par>
                                <p:cTn id="17" presetID="31" presetClass="exit" presetSubtype="0" fill="hold" nodeType="withEffect">
                                  <p:stCondLst>
                                    <p:cond delay="0"/>
                                  </p:stCondLst>
                                  <p:childTnLst>
                                    <p:anim calcmode="lin" valueType="num">
                                      <p:cBhvr>
                                        <p:cTn id="18" dur="1000"/>
                                        <p:tgtEl>
                                          <p:spTgt spid="3">
                                            <p:txEl>
                                              <p:pRg st="2" end="2"/>
                                            </p:txEl>
                                          </p:spTgt>
                                        </p:tgtEl>
                                        <p:attrNameLst>
                                          <p:attrName>ppt_w</p:attrName>
                                        </p:attrNameLst>
                                      </p:cBhvr>
                                      <p:tavLst>
                                        <p:tav tm="0">
                                          <p:val>
                                            <p:strVal val="ppt_w"/>
                                          </p:val>
                                        </p:tav>
                                        <p:tav tm="100000">
                                          <p:val>
                                            <p:fltVal val="0"/>
                                          </p:val>
                                        </p:tav>
                                      </p:tavLst>
                                    </p:anim>
                                    <p:anim calcmode="lin" valueType="num">
                                      <p:cBhvr>
                                        <p:cTn id="19" dur="1000"/>
                                        <p:tgtEl>
                                          <p:spTgt spid="3">
                                            <p:txEl>
                                              <p:pRg st="2" end="2"/>
                                            </p:txEl>
                                          </p:spTgt>
                                        </p:tgtEl>
                                        <p:attrNameLst>
                                          <p:attrName>ppt_h</p:attrName>
                                        </p:attrNameLst>
                                      </p:cBhvr>
                                      <p:tavLst>
                                        <p:tav tm="0">
                                          <p:val>
                                            <p:strVal val="ppt_h"/>
                                          </p:val>
                                        </p:tav>
                                        <p:tav tm="100000">
                                          <p:val>
                                            <p:fltVal val="0"/>
                                          </p:val>
                                        </p:tav>
                                      </p:tavLst>
                                    </p:anim>
                                    <p:anim calcmode="lin" valueType="num">
                                      <p:cBhvr>
                                        <p:cTn id="20" dur="1000"/>
                                        <p:tgtEl>
                                          <p:spTgt spid="3">
                                            <p:txEl>
                                              <p:pRg st="2" end="2"/>
                                            </p:txEl>
                                          </p:spTgt>
                                        </p:tgtEl>
                                        <p:attrNameLst>
                                          <p:attrName>style.rotation</p:attrName>
                                        </p:attrNameLst>
                                      </p:cBhvr>
                                      <p:tavLst>
                                        <p:tav tm="0">
                                          <p:val>
                                            <p:fltVal val="0"/>
                                          </p:val>
                                        </p:tav>
                                        <p:tav tm="100000">
                                          <p:val>
                                            <p:fltVal val="90"/>
                                          </p:val>
                                        </p:tav>
                                      </p:tavLst>
                                    </p:anim>
                                    <p:animEffect transition="out" filter="fade">
                                      <p:cBhvr>
                                        <p:cTn id="21" dur="1000"/>
                                        <p:tgtEl>
                                          <p:spTgt spid="3">
                                            <p:txEl>
                                              <p:pRg st="2" end="2"/>
                                            </p:txEl>
                                          </p:spTgt>
                                        </p:tgtEl>
                                      </p:cBhvr>
                                    </p:animEffect>
                                    <p:set>
                                      <p:cBhvr>
                                        <p:cTn id="22" dur="1" fill="hold">
                                          <p:stCondLst>
                                            <p:cond delay="999"/>
                                          </p:stCondLst>
                                        </p:cTn>
                                        <p:tgtEl>
                                          <p:spTgt spid="3">
                                            <p:txEl>
                                              <p:pRg st="2" end="2"/>
                                            </p:txEl>
                                          </p:spTgt>
                                        </p:tgtEl>
                                        <p:attrNameLst>
                                          <p:attrName>style.visibility</p:attrName>
                                        </p:attrNameLst>
                                      </p:cBhvr>
                                      <p:to>
                                        <p:strVal val="hidden"/>
                                      </p:to>
                                    </p:set>
                                  </p:childTnLst>
                                </p:cTn>
                              </p:par>
                              <p:par>
                                <p:cTn id="23" presetID="31" presetClass="exit" presetSubtype="0" fill="hold" nodeType="withEffect">
                                  <p:stCondLst>
                                    <p:cond delay="0"/>
                                  </p:stCondLst>
                                  <p:childTnLst>
                                    <p:anim calcmode="lin" valueType="num">
                                      <p:cBhvr>
                                        <p:cTn id="24" dur="1000"/>
                                        <p:tgtEl>
                                          <p:spTgt spid="3">
                                            <p:txEl>
                                              <p:pRg st="3" end="3"/>
                                            </p:txEl>
                                          </p:spTgt>
                                        </p:tgtEl>
                                        <p:attrNameLst>
                                          <p:attrName>ppt_w</p:attrName>
                                        </p:attrNameLst>
                                      </p:cBhvr>
                                      <p:tavLst>
                                        <p:tav tm="0">
                                          <p:val>
                                            <p:strVal val="ppt_w"/>
                                          </p:val>
                                        </p:tav>
                                        <p:tav tm="100000">
                                          <p:val>
                                            <p:fltVal val="0"/>
                                          </p:val>
                                        </p:tav>
                                      </p:tavLst>
                                    </p:anim>
                                    <p:anim calcmode="lin" valueType="num">
                                      <p:cBhvr>
                                        <p:cTn id="25" dur="1000"/>
                                        <p:tgtEl>
                                          <p:spTgt spid="3">
                                            <p:txEl>
                                              <p:pRg st="3" end="3"/>
                                            </p:txEl>
                                          </p:spTgt>
                                        </p:tgtEl>
                                        <p:attrNameLst>
                                          <p:attrName>ppt_h</p:attrName>
                                        </p:attrNameLst>
                                      </p:cBhvr>
                                      <p:tavLst>
                                        <p:tav tm="0">
                                          <p:val>
                                            <p:strVal val="ppt_h"/>
                                          </p:val>
                                        </p:tav>
                                        <p:tav tm="100000">
                                          <p:val>
                                            <p:fltVal val="0"/>
                                          </p:val>
                                        </p:tav>
                                      </p:tavLst>
                                    </p:anim>
                                    <p:anim calcmode="lin" valueType="num">
                                      <p:cBhvr>
                                        <p:cTn id="26" dur="1000"/>
                                        <p:tgtEl>
                                          <p:spTgt spid="3">
                                            <p:txEl>
                                              <p:pRg st="3" end="3"/>
                                            </p:txEl>
                                          </p:spTgt>
                                        </p:tgtEl>
                                        <p:attrNameLst>
                                          <p:attrName>style.rotation</p:attrName>
                                        </p:attrNameLst>
                                      </p:cBhvr>
                                      <p:tavLst>
                                        <p:tav tm="0">
                                          <p:val>
                                            <p:fltVal val="0"/>
                                          </p:val>
                                        </p:tav>
                                        <p:tav tm="100000">
                                          <p:val>
                                            <p:fltVal val="90"/>
                                          </p:val>
                                        </p:tav>
                                      </p:tavLst>
                                    </p:anim>
                                    <p:animEffect transition="out" filter="fade">
                                      <p:cBhvr>
                                        <p:cTn id="27" dur="1000"/>
                                        <p:tgtEl>
                                          <p:spTgt spid="3">
                                            <p:txEl>
                                              <p:pRg st="3" end="3"/>
                                            </p:txEl>
                                          </p:spTgt>
                                        </p:tgtEl>
                                      </p:cBhvr>
                                    </p:animEffect>
                                    <p:set>
                                      <p:cBhvr>
                                        <p:cTn id="28" dur="1" fill="hold">
                                          <p:stCondLst>
                                            <p:cond delay="9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Bueno profe espero que le guste</a:t>
            </a:r>
            <a:endParaRPr lang="es-ES" dirty="0"/>
          </a:p>
        </p:txBody>
      </p:sp>
      <p:pic>
        <p:nvPicPr>
          <p:cNvPr id="5122" name="Picture 2" descr="D:\Users\Secundaria\Downloads\hola pepe.gif"/>
          <p:cNvPicPr>
            <a:picLocks noGrp="1" noChangeAspect="1" noChangeArrowheads="1" noCrop="1"/>
          </p:cNvPicPr>
          <p:nvPr>
            <p:ph idx="1"/>
          </p:nvPr>
        </p:nvPicPr>
        <p:blipFill>
          <a:blip r:embed="rId2"/>
          <a:srcRect/>
          <a:stretch>
            <a:fillRect/>
          </a:stretch>
        </p:blipFill>
        <p:spPr bwMode="auto">
          <a:xfrm>
            <a:off x="214282" y="1279977"/>
            <a:ext cx="8715436" cy="3863522"/>
          </a:xfrm>
          <a:prstGeom prst="rect">
            <a:avLst/>
          </a:prstGeom>
          <a:noFill/>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dirty="0"/>
          </a:p>
        </p:txBody>
      </p:sp>
      <p:sp>
        <p:nvSpPr>
          <p:cNvPr id="6" name="5 Marcador de contenido"/>
          <p:cNvSpPr>
            <a:spLocks noGrp="1"/>
          </p:cNvSpPr>
          <p:nvPr>
            <p:ph idx="1"/>
          </p:nvPr>
        </p:nvSpPr>
        <p:spPr/>
        <p:txBody>
          <a:bodyPr/>
          <a:lstStyle/>
          <a:p>
            <a:endParaRPr lang="es-ES"/>
          </a:p>
        </p:txBody>
      </p:sp>
      <p:pic>
        <p:nvPicPr>
          <p:cNvPr id="1027" name="Picture 3"/>
          <p:cNvPicPr>
            <a:picLocks noChangeAspect="1" noChangeArrowheads="1"/>
          </p:cNvPicPr>
          <p:nvPr/>
        </p:nvPicPr>
        <p:blipFill>
          <a:blip r:embed="rId2"/>
          <a:srcRect/>
          <a:stretch>
            <a:fillRect/>
          </a:stretch>
        </p:blipFill>
        <p:spPr bwMode="auto">
          <a:xfrm>
            <a:off x="428596" y="232082"/>
            <a:ext cx="8286807" cy="4679337"/>
          </a:xfrm>
          <a:prstGeom prst="rect">
            <a:avLst/>
          </a:prstGeom>
          <a:noFill/>
          <a:ln w="9525">
            <a:noFill/>
            <a:miter lim="800000"/>
            <a:headEnd/>
            <a:tailEnd/>
          </a:ln>
          <a:effectLst/>
        </p:spPr>
      </p:pic>
    </p:spTree>
  </p:cSld>
  <p:clrMapOvr>
    <a:masterClrMapping/>
  </p:clrMapOvr>
  <p:transition>
    <p:wipe dir="u"/>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dirty="0" smtClean="0"/>
              <a:t>A-</a:t>
            </a:r>
            <a:r>
              <a:rPr lang="es-ES" dirty="0" err="1" smtClean="0"/>
              <a:t>Definicion</a:t>
            </a:r>
            <a:r>
              <a:rPr lang="es-ES" dirty="0" smtClean="0"/>
              <a:t> de </a:t>
            </a:r>
            <a:r>
              <a:rPr lang="es-ES" dirty="0" err="1" smtClean="0"/>
              <a:t>power</a:t>
            </a:r>
            <a:r>
              <a:rPr lang="es-ES" dirty="0" smtClean="0"/>
              <a:t> </a:t>
            </a:r>
            <a:r>
              <a:rPr lang="es-ES" dirty="0" err="1" smtClean="0"/>
              <a:t>pint</a:t>
            </a:r>
            <a:endParaRPr lang="es-ES" dirty="0"/>
          </a:p>
        </p:txBody>
      </p:sp>
      <p:sp>
        <p:nvSpPr>
          <p:cNvPr id="3" name="2 Marcador de contenido"/>
          <p:cNvSpPr>
            <a:spLocks noGrp="1"/>
          </p:cNvSpPr>
          <p:nvPr>
            <p:ph idx="1"/>
          </p:nvPr>
        </p:nvSpPr>
        <p:spPr/>
        <p:txBody>
          <a:bodyPr>
            <a:normAutofit/>
          </a:bodyPr>
          <a:lstStyle/>
          <a:p>
            <a:r>
              <a:rPr lang="es-ES" sz="1400" dirty="0"/>
              <a:t>Quién no ha utilizado alguna vez en su vida </a:t>
            </a:r>
            <a:r>
              <a:rPr lang="es-ES" sz="1400" dirty="0">
                <a:hlinkClick r:id="rId2" tooltip="https://microsoft-powerpoint.softonic.com"/>
              </a:rPr>
              <a:t>PowerPoint</a:t>
            </a:r>
            <a:r>
              <a:rPr lang="es-ES" sz="1400" dirty="0"/>
              <a:t> como soporte en las presentaciones? Ya sea en clases, conferencias u otros, PowerPoint siempre ha sido un fiel compañero a la hora de hablar en público o también para esquematizar la información y presentarla antes otros de una forma accesible. </a:t>
            </a:r>
          </a:p>
          <a:p>
            <a:r>
              <a:rPr lang="es-ES" sz="1400" dirty="0"/>
              <a:t>No obstante, muchos no conocen realmente el funcionamiento de PowerPoint y las posibilidades que nos puede aportar dentro del mundo laboral. Y es que PowerPoint tiene muchas más funcionalidades de las que se pueden apreciar a primera vista. Por esto, en este artículo nos centraremos en qué es PowerPoint y cómo funciona, junto a varios tutoriales para que domines su uso.</a:t>
            </a:r>
          </a:p>
          <a:p>
            <a:endParaRPr lang="es-ES" sz="1400" dirty="0"/>
          </a:p>
          <a:p>
            <a:pPr marL="0" indent="0">
              <a:buNone/>
            </a:pPr>
            <a:r>
              <a:rPr lang="es-ES" sz="1400" dirty="0" smtClean="0"/>
              <a:t>   </a:t>
            </a:r>
          </a:p>
          <a:p>
            <a:r>
              <a:rPr lang="es-ES" sz="1400" dirty="0"/>
              <a:t>https://tesisymasters.com.ar/para-que-sirve-power-point-ejemplo-incluido</a:t>
            </a:r>
            <a:r>
              <a:rPr lang="es-ES" sz="1400" dirty="0" smtClean="0"/>
              <a:t>/</a:t>
            </a:r>
            <a:endParaRPr lang="es-ES" sz="1400" dirty="0"/>
          </a:p>
        </p:txBody>
      </p:sp>
      <p:sp>
        <p:nvSpPr>
          <p:cNvPr id="5" name="4 Rectángulo"/>
          <p:cNvSpPr/>
          <p:nvPr/>
        </p:nvSpPr>
        <p:spPr>
          <a:xfrm>
            <a:off x="500034" y="1285866"/>
            <a:ext cx="6357966" cy="369332"/>
          </a:xfrm>
          <a:prstGeom prst="rect">
            <a:avLst/>
          </a:prstGeom>
        </p:spPr>
        <p:txBody>
          <a:bodyPr wrap="square">
            <a:spAutoFit/>
          </a:bodyPr>
          <a:lstStyle/>
          <a:p>
            <a:r>
              <a:rPr lang="es-ES" dirty="0" smtClean="0"/>
              <a:t>.</a:t>
            </a:r>
            <a:endParaRPr lang="es-ES" dirty="0"/>
          </a:p>
        </p:txBody>
      </p:sp>
      <p:pic>
        <p:nvPicPr>
          <p:cNvPr id="1027" name="Picture 3" descr="D:\Users\Secundaria\Pictures\powerpoint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2280" y="3075806"/>
            <a:ext cx="1870433" cy="1656184"/>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ppt_w</p:attrName>
                                        </p:attrNameLst>
                                      </p:cBhvr>
                                      <p:tavLst>
                                        <p:tav tm="0" fmla="#ppt_w*sin(2.5*pi*$)">
                                          <p:val>
                                            <p:fltVal val="0"/>
                                          </p:val>
                                        </p:tav>
                                        <p:tav tm="100000">
                                          <p:val>
                                            <p:fltVal val="1"/>
                                          </p:val>
                                        </p:tav>
                                      </p:tavLst>
                                    </p:anim>
                                    <p:anim calcmode="lin" valueType="num">
                                      <p:cBhvr>
                                        <p:cTn id="9" dur="2000" fill="hold"/>
                                        <p:tgtEl>
                                          <p:spTgt spid="3">
                                            <p:txEl>
                                              <p:pRg st="0" end="0"/>
                                            </p:txEl>
                                          </p:spTgt>
                                        </p:tgtEl>
                                        <p:attrNameLst>
                                          <p:attrName>ppt_h</p:attrName>
                                        </p:attrNameLst>
                                      </p:cBhvr>
                                      <p:tavLst>
                                        <p:tav tm="0">
                                          <p:val>
                                            <p:strVal val="#ppt_h"/>
                                          </p:val>
                                        </p:tav>
                                        <p:tav tm="100000">
                                          <p:val>
                                            <p:strVal val="#ppt_h"/>
                                          </p:val>
                                        </p:tav>
                                      </p:tavLst>
                                    </p:anim>
                                  </p:childTnLst>
                                </p:cTn>
                              </p:par>
                              <p:par>
                                <p:cTn id="10" presetID="45"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ppt_w</p:attrName>
                                        </p:attrNameLst>
                                      </p:cBhvr>
                                      <p:tavLst>
                                        <p:tav tm="0" fmla="#ppt_w*sin(2.5*pi*$)">
                                          <p:val>
                                            <p:fltVal val="0"/>
                                          </p:val>
                                        </p:tav>
                                        <p:tav tm="100000">
                                          <p:val>
                                            <p:fltVal val="1"/>
                                          </p:val>
                                        </p:tav>
                                      </p:tavLst>
                                    </p:anim>
                                    <p:anim calcmode="lin" valueType="num">
                                      <p:cBhvr>
                                        <p:cTn id="14" dur="20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B-Para que </a:t>
            </a:r>
            <a:r>
              <a:rPr lang="es-ES" dirty="0" err="1" smtClean="0"/>
              <a:t>sierve</a:t>
            </a:r>
            <a:r>
              <a:rPr lang="es-ES" dirty="0" smtClean="0"/>
              <a:t> </a:t>
            </a:r>
            <a:r>
              <a:rPr lang="es-ES" dirty="0" err="1" smtClean="0"/>
              <a:t>powerpoint</a:t>
            </a:r>
            <a:endParaRPr lang="es-ES" dirty="0"/>
          </a:p>
        </p:txBody>
      </p:sp>
      <p:sp>
        <p:nvSpPr>
          <p:cNvPr id="3" name="2 Marcador de contenido"/>
          <p:cNvSpPr>
            <a:spLocks noGrp="1"/>
          </p:cNvSpPr>
          <p:nvPr>
            <p:ph idx="1"/>
          </p:nvPr>
        </p:nvSpPr>
        <p:spPr/>
        <p:txBody>
          <a:bodyPr>
            <a:normAutofit/>
          </a:bodyPr>
          <a:lstStyle/>
          <a:p>
            <a:pPr fontAlgn="base"/>
            <a:r>
              <a:rPr lang="es-ES" sz="1400" dirty="0"/>
              <a:t>En primer lugar, lo que podemos decirte es que PowerPoint sirve para dar apoyo visual a las presentaciones académicas, empresariales, organizacionales etc. Esta herramienta te permite editar exposiciones utilizando imágenes, textos, animaciones e incluso música.</a:t>
            </a:r>
          </a:p>
          <a:p>
            <a:pPr fontAlgn="base"/>
            <a:r>
              <a:rPr lang="es-ES" sz="1400" dirty="0"/>
              <a:t>Este software tiene como principal característica la utilización de diapositivas para ir pasando de un lienzo a otro a medida que avanza la presentación. Una de sus principales ventajas es que sirve para hacer que las presentaciones sean mucho más entretenidas e interactivas con el público.</a:t>
            </a:r>
          </a:p>
          <a:p>
            <a:pPr fontAlgn="base"/>
            <a:r>
              <a:rPr lang="es-ES" sz="1400" dirty="0"/>
              <a:t>Otro de sus beneficios es que brinda una gran posibilidad de creación para los usuarios, pudiendo utilizar múltiples opciones de diseño. En resumen, PowerPoint sirve como apoyo visual para plasmar la información de un discurso oral de manera clara y registrable por la audiencia.</a:t>
            </a:r>
          </a:p>
          <a:p>
            <a:pPr fontAlgn="base"/>
            <a:endParaRPr lang="es-ES" sz="1400" dirty="0"/>
          </a:p>
          <a:p>
            <a:pPr fontAlgn="base"/>
            <a:r>
              <a:rPr lang="es-ES" sz="1200" dirty="0"/>
              <a:t>https://slidesfy.com/todas-las-caracteristicas-de-power-point.html</a:t>
            </a:r>
            <a:endParaRPr lang="es-ES" sz="1200" dirty="0" smtClean="0"/>
          </a:p>
          <a:p>
            <a:endParaRPr lang="es-ES" sz="1200" dirty="0" smtClean="0"/>
          </a:p>
          <a:p>
            <a:endParaRPr lang="es-ES" sz="1200" dirty="0"/>
          </a:p>
        </p:txBody>
      </p:sp>
      <p:pic>
        <p:nvPicPr>
          <p:cNvPr id="4" name="3 Imagen" descr="010534_1346719.gif"/>
          <p:cNvPicPr>
            <a:picLocks noChangeAspect="1"/>
          </p:cNvPicPr>
          <p:nvPr/>
        </p:nvPicPr>
        <p:blipFill>
          <a:blip r:embed="rId2" cstate="print"/>
          <a:stretch>
            <a:fillRect/>
          </a:stretch>
        </p:blipFill>
        <p:spPr>
          <a:xfrm>
            <a:off x="6929454" y="2928940"/>
            <a:ext cx="1795458" cy="1795458"/>
          </a:xfrm>
          <a:prstGeom prst="rect">
            <a:avLst/>
          </a:prstGeom>
        </p:spPr>
      </p:pic>
      <p:pic>
        <p:nvPicPr>
          <p:cNvPr id="5122" name="Picture 2" descr="D:\Users\Secundaria\Pictures\Microsoft_Office_PowerPoint_(2019–present).sv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5976" y="3363838"/>
            <a:ext cx="1613194" cy="150027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 calcmode="lin" valueType="num">
                                      <p:cBhvr additive="base">
                                        <p:cTn id="11"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additive="base">
                                        <p:cTn id="15"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B-</a:t>
            </a:r>
            <a:r>
              <a:rPr lang="es-ES" dirty="0" err="1" smtClean="0"/>
              <a:t>Caracteristicas</a:t>
            </a:r>
            <a:r>
              <a:rPr lang="es-ES" dirty="0" smtClean="0"/>
              <a:t> mas </a:t>
            </a:r>
            <a:r>
              <a:rPr lang="es-ES" dirty="0" err="1" smtClean="0"/>
              <a:t>inportante</a:t>
            </a:r>
            <a:r>
              <a:rPr lang="es-ES" dirty="0" smtClean="0"/>
              <a:t> </a:t>
            </a:r>
            <a:endParaRPr lang="es-ES" dirty="0"/>
          </a:p>
        </p:txBody>
      </p:sp>
      <p:sp>
        <p:nvSpPr>
          <p:cNvPr id="3" name="2 Marcador de contenido"/>
          <p:cNvSpPr>
            <a:spLocks noGrp="1"/>
          </p:cNvSpPr>
          <p:nvPr>
            <p:ph idx="1"/>
          </p:nvPr>
        </p:nvSpPr>
        <p:spPr/>
        <p:txBody>
          <a:bodyPr>
            <a:normAutofit/>
          </a:bodyPr>
          <a:lstStyle/>
          <a:p>
            <a:pPr fontAlgn="base"/>
            <a:r>
              <a:rPr lang="es-ES" sz="1400" dirty="0"/>
              <a:t>Esta característica de PowerPoint es una de las más sobresalientes, ya que permite a los usuarios crear diferentes diapositivas visualmente más llamativas. Estos temas son plantillas previamente diseñadas que pueden ser utilizadas de forma fácil y gratuita para hacer presentaciones creativas.</a:t>
            </a:r>
          </a:p>
          <a:p>
            <a:pPr fontAlgn="base"/>
            <a:r>
              <a:rPr lang="es-ES" sz="1400" dirty="0"/>
              <a:t>Cada tema contiene un grupo de diapositivas con un diseño preestablecido, fuentes de texto, colores y estilos que pueden ser modificados fácilmente por el usuario. De hecho, puedes personalizar alguna de las opciones predeterminadas (o empezar de cero) y </a:t>
            </a:r>
            <a:r>
              <a:rPr lang="es-ES" sz="1400" dirty="0">
                <a:hlinkClick r:id="rId2"/>
              </a:rPr>
              <a:t>crear una plantilla exclusiva para tu empresa</a:t>
            </a:r>
            <a:r>
              <a:rPr lang="es-ES" sz="1400" dirty="0"/>
              <a:t>. Así será más fácil que todos tus colaboradores mantengan un mismo estilo cuando creen sus propias presentaciones.</a:t>
            </a:r>
          </a:p>
          <a:p>
            <a:pPr fontAlgn="base"/>
            <a:endParaRPr lang="es-ES" sz="1200" dirty="0"/>
          </a:p>
          <a:p>
            <a:pPr fontAlgn="base"/>
            <a:endParaRPr lang="es-ES" sz="1200" dirty="0" smtClean="0"/>
          </a:p>
          <a:p>
            <a:endParaRPr lang="es-ES" sz="1400" dirty="0"/>
          </a:p>
        </p:txBody>
      </p:sp>
      <p:pic>
        <p:nvPicPr>
          <p:cNvPr id="4098" name="Picture 2" descr="D:\Users\Secundaria\Pictures\Interfaz-partes-herramientas-Power-Point-365.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92080" y="3177368"/>
            <a:ext cx="2593352" cy="174707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ES" dirty="0" smtClean="0"/>
              <a:t>C – elementos de </a:t>
            </a:r>
            <a:r>
              <a:rPr lang="es-ES" dirty="0" err="1" smtClean="0"/>
              <a:t>powerpoint</a:t>
            </a:r>
            <a:endParaRPr lang="es-ES" dirty="0"/>
          </a:p>
        </p:txBody>
      </p:sp>
      <p:sp>
        <p:nvSpPr>
          <p:cNvPr id="3" name="2 Marcador de contenido"/>
          <p:cNvSpPr>
            <a:spLocks noGrp="1"/>
          </p:cNvSpPr>
          <p:nvPr>
            <p:ph idx="1"/>
          </p:nvPr>
        </p:nvSpPr>
        <p:spPr/>
        <p:txBody>
          <a:bodyPr>
            <a:normAutofit/>
          </a:bodyPr>
          <a:lstStyle/>
          <a:p>
            <a:r>
              <a:rPr lang="es-ES" sz="1200" dirty="0"/>
              <a:t>1.- barra de títulos</a:t>
            </a:r>
          </a:p>
          <a:p>
            <a:r>
              <a:rPr lang="es-ES" sz="1200" dirty="0"/>
              <a:t>Esta es la barra de título, siempre aparece en la parte superior de la ventana y su función principal es la de mostrarnos el nombre de la presentación</a:t>
            </a:r>
          </a:p>
          <a:p>
            <a:r>
              <a:rPr lang="es-ES" sz="1200" dirty="0"/>
              <a:t>2.- Barra de menús</a:t>
            </a:r>
          </a:p>
          <a:p>
            <a:r>
              <a:rPr lang="es-ES" sz="1200" dirty="0"/>
              <a:t>Anuncio publicitario</a:t>
            </a:r>
          </a:p>
          <a:p>
            <a:r>
              <a:rPr lang="es-ES" sz="1200" dirty="0"/>
              <a:t>Presenta el título de cada menú que se puede desplegar para elegir las distintas opciones que ofrece cada uno</a:t>
            </a:r>
          </a:p>
          <a:p>
            <a:r>
              <a:rPr lang="es-ES" sz="1200" dirty="0"/>
              <a:t>Inicio: tienes las opciones de formato para el texto insertar diapositivas el porta papeles y las opciones de insertar figuras</a:t>
            </a:r>
          </a:p>
          <a:p>
            <a:r>
              <a:rPr lang="es-ES" sz="1200" dirty="0"/>
              <a:t>Insertar: tienes las opciones de insertar tablas figuras vínculos textos, y clip multimedia(esto sirve para insertar vídeos y sonidos a las diapositivas)</a:t>
            </a:r>
          </a:p>
          <a:p>
            <a:r>
              <a:rPr lang="es-ES" sz="1200" dirty="0"/>
              <a:t>Diseño: tienes las opciones de distintos fondos para las diapositivas estos son temas que te trae para que en cada diapositiva el texto ya tenga un tipo de letra determinada, también que el color del título y el del resto del texto sean diferentes etc.</a:t>
            </a:r>
          </a:p>
          <a:p>
            <a:endParaRPr lang="es-ES" sz="1200" dirty="0"/>
          </a:p>
          <a:p>
            <a:r>
              <a:rPr lang="es-ES" sz="1200" dirty="0"/>
              <a:t>https://fernandoarciniega.com/elementos-de-la-pantalla-de-power-point</a:t>
            </a:r>
            <a:r>
              <a:rPr lang="es-ES" sz="1100" dirty="0"/>
              <a:t>/</a:t>
            </a:r>
          </a:p>
        </p:txBody>
      </p:sp>
      <p:pic>
        <p:nvPicPr>
          <p:cNvPr id="3074" name="Picture 2" descr="D:\Users\Secundaria\Pictures\partes-de-la-ventana-de-power-point-2010-1-32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88224" y="3471850"/>
            <a:ext cx="1884040" cy="141303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mph" presetSubtype="0" fill="hold" nodeType="clickEffect">
                                  <p:stCondLst>
                                    <p:cond delay="0"/>
                                  </p:stCondLst>
                                  <p:childTnLst>
                                    <p:animScale>
                                      <p:cBhvr>
                                        <p:cTn id="6" dur="2000" fill="hold"/>
                                        <p:tgtEl>
                                          <p:spTgt spid="3">
                                            <p:txEl>
                                              <p:pRg st="0" end="0"/>
                                            </p:txEl>
                                          </p:spTgt>
                                        </p:tgtEl>
                                      </p:cBhvr>
                                      <p:by x="150000" y="150000"/>
                                    </p:animScale>
                                  </p:childTnLst>
                                </p:cTn>
                              </p:par>
                              <p:par>
                                <p:cTn id="7" presetID="6" presetClass="emph" presetSubtype="0" fill="hold" nodeType="withEffect">
                                  <p:stCondLst>
                                    <p:cond delay="0"/>
                                  </p:stCondLst>
                                  <p:childTnLst>
                                    <p:animScale>
                                      <p:cBhvr>
                                        <p:cTn id="8" dur="2000" fill="hold"/>
                                        <p:tgtEl>
                                          <p:spTgt spid="3">
                                            <p:txEl>
                                              <p:pRg st="1" end="1"/>
                                            </p:txEl>
                                          </p:spTgt>
                                        </p:tgtEl>
                                      </p:cBhvr>
                                      <p:by x="150000" y="150000"/>
                                    </p:animScale>
                                  </p:childTnLst>
                                </p:cTn>
                              </p:par>
                              <p:par>
                                <p:cTn id="9" presetID="6" presetClass="emph" presetSubtype="0" fill="hold" nodeType="withEffect">
                                  <p:stCondLst>
                                    <p:cond delay="0"/>
                                  </p:stCondLst>
                                  <p:childTnLst>
                                    <p:animScale>
                                      <p:cBhvr>
                                        <p:cTn id="10" dur="2000" fill="hold"/>
                                        <p:tgtEl>
                                          <p:spTgt spid="3">
                                            <p:txEl>
                                              <p:pRg st="2" end="2"/>
                                            </p:txEl>
                                          </p:spTgt>
                                        </p:tgtEl>
                                      </p:cBhvr>
                                      <p:by x="150000" y="150000"/>
                                    </p:animScale>
                                  </p:childTnLst>
                                </p:cTn>
                              </p:par>
                              <p:par>
                                <p:cTn id="11" presetID="6" presetClass="emph" presetSubtype="0" fill="hold" nodeType="withEffect">
                                  <p:stCondLst>
                                    <p:cond delay="0"/>
                                  </p:stCondLst>
                                  <p:childTnLst>
                                    <p:animScale>
                                      <p:cBhvr>
                                        <p:cTn id="12" dur="2000" fill="hold"/>
                                        <p:tgtEl>
                                          <p:spTgt spid="3">
                                            <p:txEl>
                                              <p:pRg st="3" end="3"/>
                                            </p:txEl>
                                          </p:spTgt>
                                        </p:tgtEl>
                                      </p:cBhvr>
                                      <p:by x="150000" y="150000"/>
                                    </p:animScale>
                                  </p:childTnLst>
                                </p:cTn>
                              </p:par>
                              <p:par>
                                <p:cTn id="13" presetID="6" presetClass="emph" presetSubtype="0" fill="hold" nodeType="withEffect">
                                  <p:stCondLst>
                                    <p:cond delay="0"/>
                                  </p:stCondLst>
                                  <p:childTnLst>
                                    <p:animScale>
                                      <p:cBhvr>
                                        <p:cTn id="14" dur="2000" fill="hold"/>
                                        <p:tgtEl>
                                          <p:spTgt spid="3">
                                            <p:txEl>
                                              <p:pRg st="4" end="4"/>
                                            </p:txEl>
                                          </p:spTgt>
                                        </p:tgtEl>
                                      </p:cBhvr>
                                      <p:by x="150000" y="150000"/>
                                    </p:animScale>
                                  </p:childTnLst>
                                </p:cTn>
                              </p:par>
                              <p:par>
                                <p:cTn id="15" presetID="6" presetClass="emph" presetSubtype="0" fill="hold" nodeType="withEffect">
                                  <p:stCondLst>
                                    <p:cond delay="0"/>
                                  </p:stCondLst>
                                  <p:childTnLst>
                                    <p:animScale>
                                      <p:cBhvr>
                                        <p:cTn id="16" dur="2000" fill="hold"/>
                                        <p:tgtEl>
                                          <p:spTgt spid="3">
                                            <p:txEl>
                                              <p:pRg st="5" end="5"/>
                                            </p:txEl>
                                          </p:spTgt>
                                        </p:tgtEl>
                                      </p:cBhvr>
                                      <p:by x="150000" y="150000"/>
                                    </p:animScale>
                                  </p:childTnLst>
                                </p:cTn>
                              </p:par>
                              <p:par>
                                <p:cTn id="17" presetID="6" presetClass="emph" presetSubtype="0" fill="hold" nodeType="withEffect">
                                  <p:stCondLst>
                                    <p:cond delay="0"/>
                                  </p:stCondLst>
                                  <p:childTnLst>
                                    <p:animScale>
                                      <p:cBhvr>
                                        <p:cTn id="18" dur="2000" fill="hold"/>
                                        <p:tgtEl>
                                          <p:spTgt spid="3">
                                            <p:txEl>
                                              <p:pRg st="6" end="6"/>
                                            </p:txEl>
                                          </p:spTgt>
                                        </p:tgtEl>
                                      </p:cBhvr>
                                      <p:by x="150000" y="150000"/>
                                    </p:animScale>
                                  </p:childTnLst>
                                </p:cTn>
                              </p:par>
                              <p:par>
                                <p:cTn id="19" presetID="6" presetClass="emph" presetSubtype="0" fill="hold" nodeType="withEffect">
                                  <p:stCondLst>
                                    <p:cond delay="0"/>
                                  </p:stCondLst>
                                  <p:childTnLst>
                                    <p:animScale>
                                      <p:cBhvr>
                                        <p:cTn id="20" dur="2000" fill="hold"/>
                                        <p:tgtEl>
                                          <p:spTgt spid="3">
                                            <p:txEl>
                                              <p:pRg st="7" end="7"/>
                                            </p:txEl>
                                          </p:spTgt>
                                        </p:tgtEl>
                                      </p:cBhvr>
                                      <p:by x="150000" y="150000"/>
                                    </p:animScale>
                                  </p:childTnLst>
                                </p:cTn>
                              </p:par>
                              <p:par>
                                <p:cTn id="21" presetID="6" presetClass="emph" presetSubtype="0" fill="hold" nodeType="withEffect">
                                  <p:stCondLst>
                                    <p:cond delay="0"/>
                                  </p:stCondLst>
                                  <p:childTnLst>
                                    <p:animScale>
                                      <p:cBhvr>
                                        <p:cTn id="22" dur="2000" fill="hold"/>
                                        <p:tgtEl>
                                          <p:spTgt spid="3">
                                            <p:txEl>
                                              <p:pRg st="9" end="9"/>
                                            </p:txEl>
                                          </p:spTgt>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a:bodyPr>
          <a:lstStyle/>
          <a:p>
            <a:r>
              <a:rPr lang="es-ES" sz="1400" dirty="0" smtClean="0"/>
              <a:t>Animaciones: tienes las opciones de agregar efectos a los objetos de la diapositiva (textos e imágenes) también te deja editar los sonidos y vídeos que has puesto la velocidad de los efectos etc.</a:t>
            </a:r>
          </a:p>
          <a:p>
            <a:r>
              <a:rPr lang="es-ES" sz="1400" dirty="0" smtClean="0"/>
              <a:t>Presentación con diapositivas: tienes la opción de ver la presentación desde el principio a tamaño completo o solo la diapositiva seleccionada gravar una narración etc.</a:t>
            </a:r>
          </a:p>
          <a:p>
            <a:r>
              <a:rPr lang="es-ES" sz="1400" dirty="0" smtClean="0"/>
              <a:t>Revisar: tienes las opciones de revisar la ortografía y las notas insertadas</a:t>
            </a:r>
          </a:p>
          <a:p>
            <a:r>
              <a:rPr lang="es-ES" sz="1400" dirty="0" smtClean="0"/>
              <a:t>Vista: tienes las opciones de como ver las diapositivas a la hora de trabajar, el zoom, ventanas, marcos, y si lo quieres ver a escala de grises.</a:t>
            </a:r>
          </a:p>
          <a:p>
            <a:r>
              <a:rPr lang="es-ES" sz="1400" dirty="0" smtClean="0"/>
              <a:t>3.- Barra de herramientas</a:t>
            </a:r>
          </a:p>
          <a:p>
            <a:r>
              <a:rPr lang="es-ES" sz="1400" dirty="0" smtClean="0"/>
              <a:t>Incluye las herramientas de cada opción del menú de forma visual.</a:t>
            </a:r>
          </a:p>
          <a:p>
            <a:pPr>
              <a:buNone/>
            </a:pPr>
            <a:endParaRPr lang="es-ES" sz="1400" dirty="0" smtClean="0"/>
          </a:p>
          <a:p>
            <a:pPr>
              <a:buNone/>
            </a:pPr>
            <a:endParaRPr lang="es-ES" sz="1400" dirty="0" smtClean="0"/>
          </a:p>
          <a:p>
            <a:r>
              <a:rPr lang="es-ES" sz="1400" dirty="0" smtClean="0"/>
              <a:t/>
            </a:r>
            <a:br>
              <a:rPr lang="es-ES" sz="1400" dirty="0" smtClean="0"/>
            </a:br>
            <a:endParaRPr lang="es-ES" sz="1400" dirty="0"/>
          </a:p>
        </p:txBody>
      </p:sp>
      <p:pic>
        <p:nvPicPr>
          <p:cNvPr id="4" name="3 Imagen" descr="cab888fee28ca4db0b9c04c2c6cd98ac.gif"/>
          <p:cNvPicPr>
            <a:picLocks noChangeAspect="1"/>
          </p:cNvPicPr>
          <p:nvPr/>
        </p:nvPicPr>
        <p:blipFill>
          <a:blip r:embed="rId2"/>
          <a:stretch>
            <a:fillRect/>
          </a:stretch>
        </p:blipFill>
        <p:spPr>
          <a:xfrm>
            <a:off x="6286512" y="2610117"/>
            <a:ext cx="2290765" cy="2533383"/>
          </a:xfrm>
          <a:prstGeom prst="rect">
            <a:avLst/>
          </a:prstGeom>
        </p:spPr>
      </p:pic>
    </p:spTree>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
                                            <p:txEl>
                                              <p:pRg st="0" end="0"/>
                                            </p:txEl>
                                          </p:spTgt>
                                        </p:tgtEl>
                                      </p:cBhvr>
                                    </p:animEffect>
                                    <p:anim calcmode="lin" valueType="num">
                                      <p:cBhvr>
                                        <p:cTn id="7" dur="2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3">
                                            <p:txEl>
                                              <p:pRg st="0" end="0"/>
                                            </p:txEl>
                                          </p:spTgt>
                                        </p:tgtEl>
                                        <p:attrNameLst>
                                          <p:attrName>style.visibility</p:attrName>
                                        </p:attrNameLst>
                                      </p:cBhvr>
                                      <p:to>
                                        <p:strVal val="hidden"/>
                                      </p:to>
                                    </p:set>
                                  </p:childTnLst>
                                </p:cTn>
                              </p:par>
                              <p:par>
                                <p:cTn id="10" presetID="45" presetClass="exit" presetSubtype="0" fill="hold" nodeType="withEffect">
                                  <p:stCondLst>
                                    <p:cond delay="0"/>
                                  </p:stCondLst>
                                  <p:childTnLst>
                                    <p:animEffect transition="out" filter="fade">
                                      <p:cBhvr>
                                        <p:cTn id="11" dur="2000"/>
                                        <p:tgtEl>
                                          <p:spTgt spid="3">
                                            <p:txEl>
                                              <p:pRg st="1" end="1"/>
                                            </p:txEl>
                                          </p:spTgt>
                                        </p:tgtEl>
                                      </p:cBhvr>
                                    </p:animEffect>
                                    <p:anim calcmode="lin" valueType="num">
                                      <p:cBhvr>
                                        <p:cTn id="12" dur="2000"/>
                                        <p:tgtEl>
                                          <p:spTgt spid="3">
                                            <p:txEl>
                                              <p:pRg st="1" end="1"/>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3" dur="2000"/>
                                        <p:tgtEl>
                                          <p:spTgt spid="3">
                                            <p:txEl>
                                              <p:pRg st="1" end="1"/>
                                            </p:txEl>
                                          </p:spTgt>
                                        </p:tgtEl>
                                        <p:attrNameLst>
                                          <p:attrName>ppt_h</p:attrName>
                                        </p:attrNameLst>
                                      </p:cBhvr>
                                      <p:tavLst>
                                        <p:tav tm="0">
                                          <p:val>
                                            <p:strVal val="ppt_h"/>
                                          </p:val>
                                        </p:tav>
                                        <p:tav tm="100000">
                                          <p:val>
                                            <p:strVal val="ppt_h"/>
                                          </p:val>
                                        </p:tav>
                                      </p:tavLst>
                                    </p:anim>
                                    <p:set>
                                      <p:cBhvr>
                                        <p:cTn id="14" dur="1" fill="hold">
                                          <p:stCondLst>
                                            <p:cond delay="1999"/>
                                          </p:stCondLst>
                                        </p:cTn>
                                        <p:tgtEl>
                                          <p:spTgt spid="3">
                                            <p:txEl>
                                              <p:pRg st="1" end="1"/>
                                            </p:txEl>
                                          </p:spTgt>
                                        </p:tgtEl>
                                        <p:attrNameLst>
                                          <p:attrName>style.visibility</p:attrName>
                                        </p:attrNameLst>
                                      </p:cBhvr>
                                      <p:to>
                                        <p:strVal val="hidden"/>
                                      </p:to>
                                    </p:set>
                                  </p:childTnLst>
                                </p:cTn>
                              </p:par>
                              <p:par>
                                <p:cTn id="15" presetID="45" presetClass="exit" presetSubtype="0" fill="hold" nodeType="withEffect">
                                  <p:stCondLst>
                                    <p:cond delay="0"/>
                                  </p:stCondLst>
                                  <p:childTnLst>
                                    <p:animEffect transition="out" filter="fade">
                                      <p:cBhvr>
                                        <p:cTn id="16" dur="2000"/>
                                        <p:tgtEl>
                                          <p:spTgt spid="3">
                                            <p:txEl>
                                              <p:pRg st="2" end="2"/>
                                            </p:txEl>
                                          </p:spTgt>
                                        </p:tgtEl>
                                      </p:cBhvr>
                                    </p:animEffect>
                                    <p:anim calcmode="lin" valueType="num">
                                      <p:cBhvr>
                                        <p:cTn id="17" dur="2000"/>
                                        <p:tgtEl>
                                          <p:spTgt spid="3">
                                            <p:txEl>
                                              <p:pRg st="2" end="2"/>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18" dur="2000"/>
                                        <p:tgtEl>
                                          <p:spTgt spid="3">
                                            <p:txEl>
                                              <p:pRg st="2" end="2"/>
                                            </p:txEl>
                                          </p:spTgt>
                                        </p:tgtEl>
                                        <p:attrNameLst>
                                          <p:attrName>ppt_h</p:attrName>
                                        </p:attrNameLst>
                                      </p:cBhvr>
                                      <p:tavLst>
                                        <p:tav tm="0">
                                          <p:val>
                                            <p:strVal val="ppt_h"/>
                                          </p:val>
                                        </p:tav>
                                        <p:tav tm="100000">
                                          <p:val>
                                            <p:strVal val="ppt_h"/>
                                          </p:val>
                                        </p:tav>
                                      </p:tavLst>
                                    </p:anim>
                                    <p:set>
                                      <p:cBhvr>
                                        <p:cTn id="19" dur="1" fill="hold">
                                          <p:stCondLst>
                                            <p:cond delay="1999"/>
                                          </p:stCondLst>
                                        </p:cTn>
                                        <p:tgtEl>
                                          <p:spTgt spid="3">
                                            <p:txEl>
                                              <p:pRg st="2" end="2"/>
                                            </p:txEl>
                                          </p:spTgt>
                                        </p:tgtEl>
                                        <p:attrNameLst>
                                          <p:attrName>style.visibility</p:attrName>
                                        </p:attrNameLst>
                                      </p:cBhvr>
                                      <p:to>
                                        <p:strVal val="hidden"/>
                                      </p:to>
                                    </p:set>
                                  </p:childTnLst>
                                </p:cTn>
                              </p:par>
                              <p:par>
                                <p:cTn id="20" presetID="45" presetClass="exit" presetSubtype="0" fill="hold" nodeType="withEffect">
                                  <p:stCondLst>
                                    <p:cond delay="0"/>
                                  </p:stCondLst>
                                  <p:childTnLst>
                                    <p:animEffect transition="out" filter="fade">
                                      <p:cBhvr>
                                        <p:cTn id="21" dur="2000"/>
                                        <p:tgtEl>
                                          <p:spTgt spid="3">
                                            <p:txEl>
                                              <p:pRg st="3" end="3"/>
                                            </p:txEl>
                                          </p:spTgt>
                                        </p:tgtEl>
                                      </p:cBhvr>
                                    </p:animEffect>
                                    <p:anim calcmode="lin" valueType="num">
                                      <p:cBhvr>
                                        <p:cTn id="22" dur="2000"/>
                                        <p:tgtEl>
                                          <p:spTgt spid="3">
                                            <p:txEl>
                                              <p:pRg st="3" end="3"/>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3" dur="2000"/>
                                        <p:tgtEl>
                                          <p:spTgt spid="3">
                                            <p:txEl>
                                              <p:pRg st="3" end="3"/>
                                            </p:txEl>
                                          </p:spTgt>
                                        </p:tgtEl>
                                        <p:attrNameLst>
                                          <p:attrName>ppt_h</p:attrName>
                                        </p:attrNameLst>
                                      </p:cBhvr>
                                      <p:tavLst>
                                        <p:tav tm="0">
                                          <p:val>
                                            <p:strVal val="ppt_h"/>
                                          </p:val>
                                        </p:tav>
                                        <p:tav tm="100000">
                                          <p:val>
                                            <p:strVal val="ppt_h"/>
                                          </p:val>
                                        </p:tav>
                                      </p:tavLst>
                                    </p:anim>
                                    <p:set>
                                      <p:cBhvr>
                                        <p:cTn id="24" dur="1" fill="hold">
                                          <p:stCondLst>
                                            <p:cond delay="1999"/>
                                          </p:stCondLst>
                                        </p:cTn>
                                        <p:tgtEl>
                                          <p:spTgt spid="3">
                                            <p:txEl>
                                              <p:pRg st="3" end="3"/>
                                            </p:txEl>
                                          </p:spTgt>
                                        </p:tgtEl>
                                        <p:attrNameLst>
                                          <p:attrName>style.visibility</p:attrName>
                                        </p:attrNameLst>
                                      </p:cBhvr>
                                      <p:to>
                                        <p:strVal val="hidden"/>
                                      </p:to>
                                    </p:set>
                                  </p:childTnLst>
                                </p:cTn>
                              </p:par>
                              <p:par>
                                <p:cTn id="25" presetID="45" presetClass="exit" presetSubtype="0" fill="hold" nodeType="withEffect">
                                  <p:stCondLst>
                                    <p:cond delay="0"/>
                                  </p:stCondLst>
                                  <p:childTnLst>
                                    <p:animEffect transition="out" filter="fade">
                                      <p:cBhvr>
                                        <p:cTn id="26" dur="2000"/>
                                        <p:tgtEl>
                                          <p:spTgt spid="3">
                                            <p:txEl>
                                              <p:pRg st="4" end="4"/>
                                            </p:txEl>
                                          </p:spTgt>
                                        </p:tgtEl>
                                      </p:cBhvr>
                                    </p:animEffect>
                                    <p:anim calcmode="lin" valueType="num">
                                      <p:cBhvr>
                                        <p:cTn id="27" dur="2000"/>
                                        <p:tgtEl>
                                          <p:spTgt spid="3">
                                            <p:txEl>
                                              <p:pRg st="4" end="4"/>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28" dur="2000"/>
                                        <p:tgtEl>
                                          <p:spTgt spid="3">
                                            <p:txEl>
                                              <p:pRg st="4" end="4"/>
                                            </p:txEl>
                                          </p:spTgt>
                                        </p:tgtEl>
                                        <p:attrNameLst>
                                          <p:attrName>ppt_h</p:attrName>
                                        </p:attrNameLst>
                                      </p:cBhvr>
                                      <p:tavLst>
                                        <p:tav tm="0">
                                          <p:val>
                                            <p:strVal val="ppt_h"/>
                                          </p:val>
                                        </p:tav>
                                        <p:tav tm="100000">
                                          <p:val>
                                            <p:strVal val="ppt_h"/>
                                          </p:val>
                                        </p:tav>
                                      </p:tavLst>
                                    </p:anim>
                                    <p:set>
                                      <p:cBhvr>
                                        <p:cTn id="29" dur="1" fill="hold">
                                          <p:stCondLst>
                                            <p:cond delay="1999"/>
                                          </p:stCondLst>
                                        </p:cTn>
                                        <p:tgtEl>
                                          <p:spTgt spid="3">
                                            <p:txEl>
                                              <p:pRg st="4" end="4"/>
                                            </p:txEl>
                                          </p:spTgt>
                                        </p:tgtEl>
                                        <p:attrNameLst>
                                          <p:attrName>style.visibility</p:attrName>
                                        </p:attrNameLst>
                                      </p:cBhvr>
                                      <p:to>
                                        <p:strVal val="hidden"/>
                                      </p:to>
                                    </p:set>
                                  </p:childTnLst>
                                </p:cTn>
                              </p:par>
                              <p:par>
                                <p:cTn id="30" presetID="45" presetClass="exit" presetSubtype="0" fill="hold" nodeType="withEffect">
                                  <p:stCondLst>
                                    <p:cond delay="0"/>
                                  </p:stCondLst>
                                  <p:childTnLst>
                                    <p:animEffect transition="out" filter="fade">
                                      <p:cBhvr>
                                        <p:cTn id="31" dur="2000"/>
                                        <p:tgtEl>
                                          <p:spTgt spid="3">
                                            <p:txEl>
                                              <p:pRg st="5" end="5"/>
                                            </p:txEl>
                                          </p:spTgt>
                                        </p:tgtEl>
                                      </p:cBhvr>
                                    </p:animEffect>
                                    <p:anim calcmode="lin" valueType="num">
                                      <p:cBhvr>
                                        <p:cTn id="32" dur="2000"/>
                                        <p:tgtEl>
                                          <p:spTgt spid="3">
                                            <p:txEl>
                                              <p:pRg st="5" end="5"/>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33" dur="2000"/>
                                        <p:tgtEl>
                                          <p:spTgt spid="3">
                                            <p:txEl>
                                              <p:pRg st="5" end="5"/>
                                            </p:txEl>
                                          </p:spTgt>
                                        </p:tgtEl>
                                        <p:attrNameLst>
                                          <p:attrName>ppt_h</p:attrName>
                                        </p:attrNameLst>
                                      </p:cBhvr>
                                      <p:tavLst>
                                        <p:tav tm="0">
                                          <p:val>
                                            <p:strVal val="ppt_h"/>
                                          </p:val>
                                        </p:tav>
                                        <p:tav tm="100000">
                                          <p:val>
                                            <p:strVal val="ppt_h"/>
                                          </p:val>
                                        </p:tav>
                                      </p:tavLst>
                                    </p:anim>
                                    <p:set>
                                      <p:cBhvr>
                                        <p:cTn id="34" dur="1" fill="hold">
                                          <p:stCondLst>
                                            <p:cond delay="1999"/>
                                          </p:stCondLst>
                                        </p:cTn>
                                        <p:tgtEl>
                                          <p:spTgt spid="3">
                                            <p:txEl>
                                              <p:pRg st="5" end="5"/>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ES"/>
          </a:p>
        </p:txBody>
      </p:sp>
      <p:sp>
        <p:nvSpPr>
          <p:cNvPr id="3" name="2 Marcador de contenido"/>
          <p:cNvSpPr>
            <a:spLocks noGrp="1"/>
          </p:cNvSpPr>
          <p:nvPr>
            <p:ph idx="1"/>
          </p:nvPr>
        </p:nvSpPr>
        <p:spPr/>
        <p:txBody>
          <a:bodyPr>
            <a:normAutofit/>
          </a:bodyPr>
          <a:lstStyle/>
          <a:p>
            <a:r>
              <a:rPr lang="es-ES" sz="1200" dirty="0" smtClean="0"/>
              <a:t>4.- ficha diapositivas</a:t>
            </a:r>
          </a:p>
          <a:p>
            <a:r>
              <a:rPr lang="es-ES" sz="1200" dirty="0" smtClean="0"/>
              <a:t>Despliega las diapositivas que integran la presentación en imágenes pequeñas.</a:t>
            </a:r>
          </a:p>
          <a:p>
            <a:r>
              <a:rPr lang="es-ES" sz="1200" dirty="0" smtClean="0"/>
              <a:t>5.-  botón vista clasificador</a:t>
            </a:r>
          </a:p>
          <a:p>
            <a:r>
              <a:rPr lang="es-ES" sz="1200" dirty="0" smtClean="0"/>
              <a:t>Muestra ordenadamente las diapositivas en miniatura que integran una presentación</a:t>
            </a:r>
          </a:p>
          <a:p>
            <a:r>
              <a:rPr lang="es-ES" sz="1200" dirty="0" smtClean="0"/>
              <a:t>6.- botón vista presentación</a:t>
            </a:r>
          </a:p>
          <a:p>
            <a:r>
              <a:rPr lang="es-ES" sz="1200" dirty="0" smtClean="0"/>
              <a:t>Puede ser tanto donde dice la fotografía como dándole al botón F11 o como en el tercer botón pequeño (abajo a la izquierda de la pantalla).  Ejecuta una secuencia de diapositivas en pantalla completa a partir de la diapositiva seleccionada.</a:t>
            </a:r>
          </a:p>
          <a:p>
            <a:r>
              <a:rPr lang="es-ES" sz="1200" dirty="0" smtClean="0"/>
              <a:t>7.- Panel de notas</a:t>
            </a:r>
          </a:p>
          <a:p>
            <a:r>
              <a:rPr lang="es-ES" sz="1200" dirty="0" smtClean="0"/>
              <a:t>Se pueden escribir las notas del expositor en la diapositiva que se encuentra en la ventana.</a:t>
            </a:r>
          </a:p>
          <a:p>
            <a:r>
              <a:rPr lang="es-ES" sz="1200" dirty="0" smtClean="0"/>
              <a:t>8.- barra de estado</a:t>
            </a:r>
          </a:p>
          <a:p>
            <a:r>
              <a:rPr lang="es-ES" sz="1200" dirty="0" smtClean="0"/>
              <a:t>Indica la actividad en PowerPoint, numero de diapositiva, nombre de la plantilla, total de diapositivas, etc.</a:t>
            </a:r>
          </a:p>
          <a:p>
            <a:r>
              <a:rPr lang="es-ES" sz="1200" dirty="0" smtClean="0"/>
              <a:t>9.- panel de tareas</a:t>
            </a:r>
          </a:p>
          <a:p>
            <a:endParaRPr lang="es-ES"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ES" dirty="0" smtClean="0"/>
              <a:t>D-Punto de viste de </a:t>
            </a:r>
            <a:r>
              <a:rPr lang="es-ES" dirty="0" err="1" smtClean="0"/>
              <a:t>powerpoint</a:t>
            </a:r>
            <a:endParaRPr lang="es-ES" dirty="0"/>
          </a:p>
        </p:txBody>
      </p:sp>
      <p:sp>
        <p:nvSpPr>
          <p:cNvPr id="3" name="2 Marcador de contenido"/>
          <p:cNvSpPr>
            <a:spLocks noGrp="1"/>
          </p:cNvSpPr>
          <p:nvPr>
            <p:ph idx="1"/>
          </p:nvPr>
        </p:nvSpPr>
        <p:spPr/>
        <p:txBody>
          <a:bodyPr>
            <a:normAutofit/>
          </a:bodyPr>
          <a:lstStyle/>
          <a:p>
            <a:r>
              <a:rPr lang="es-ES" sz="1300" dirty="0" smtClean="0"/>
              <a:t>En PowerPoint puede trabajar con cinco vistas diferentes para ir creando una presentación (también se puede acceder desde el menú </a:t>
            </a:r>
            <a:r>
              <a:rPr lang="es-ES" sz="1300" b="1" dirty="0" smtClean="0"/>
              <a:t>Ver</a:t>
            </a:r>
            <a:r>
              <a:rPr lang="es-ES" sz="1300" dirty="0" smtClean="0"/>
              <a:t>). Cada una de ellas proporciona diferentes perspectivas del trabajo que se está realizando y nos brinda posibilidades distintas. Se puede cambiar de vista utilizando los botones "Ver" de la parte inferior izquierda de la ventana de PowerPoint o por medio del menú Ver. Las dos vistas principales que se utilizan en PowerPoint son la vista Normal y la vista Clasificador de diapositivas. Para pasar de una vista a otra de una forma sencilla, simplemente haga clic en los botones que se encuentran en la parte inferior izquierda de la ventana de PowerPoint.</a:t>
            </a:r>
          </a:p>
          <a:p>
            <a:r>
              <a:rPr lang="es-ES" sz="1300" dirty="0" smtClean="0"/>
              <a:t>Si sitúas el puntero del ratón sobre alguno de ellos observarás la ayuda de lo que significa cada botón.</a:t>
            </a:r>
          </a:p>
          <a:p>
            <a:endParaRPr lang="es-ES" sz="1300" dirty="0" smtClean="0"/>
          </a:p>
          <a:p>
            <a:r>
              <a:rPr lang="es-ES" sz="1300" dirty="0"/>
              <a:t>https://support.microsoft.com/es-es/office/elegir-la-vista-adecuada-para-una-tarea-en-powerpoint-21332d8d-adbc-4717-a2c6-e25a697b40e9</a:t>
            </a:r>
          </a:p>
          <a:p>
            <a:endParaRPr lang="es-ES" sz="1300" dirty="0" smtClean="0"/>
          </a:p>
          <a:p>
            <a:endParaRPr lang="es-ES" dirty="0"/>
          </a:p>
        </p:txBody>
      </p:sp>
      <p:pic>
        <p:nvPicPr>
          <p:cNvPr id="2050" name="Picture 2" descr="D:\Users\Secundaria\Pictures\seleccionar-la-vista-esquema-en-powerpoin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43808" y="3795886"/>
            <a:ext cx="4644008" cy="123840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par>
                                <p:cTn id="8" presetID="22" presetClass="exit" presetSubtype="4" fill="hold" nodeType="withEffect">
                                  <p:stCondLst>
                                    <p:cond delay="0"/>
                                  </p:stCondLst>
                                  <p:childTnLst>
                                    <p:animEffect transition="out" filter="wipe(down)">
                                      <p:cBhvr>
                                        <p:cTn id="9" dur="500"/>
                                        <p:tgtEl>
                                          <p:spTgt spid="3">
                                            <p:txEl>
                                              <p:pRg st="1" end="1"/>
                                            </p:txEl>
                                          </p:spTgt>
                                        </p:tgtEl>
                                      </p:cBhvr>
                                    </p:animEffect>
                                    <p:set>
                                      <p:cBhvr>
                                        <p:cTn id="10" dur="1" fill="hold">
                                          <p:stCondLst>
                                            <p:cond delay="499"/>
                                          </p:stCondLst>
                                        </p:cTn>
                                        <p:tgtEl>
                                          <p:spTgt spid="3">
                                            <p:txEl>
                                              <p:pRg st="1" end="1"/>
                                            </p:txEl>
                                          </p:spTgt>
                                        </p:tgtEl>
                                        <p:attrNameLst>
                                          <p:attrName>style.visibility</p:attrName>
                                        </p:attrNameLst>
                                      </p:cBhvr>
                                      <p:to>
                                        <p:strVal val="hidden"/>
                                      </p:to>
                                    </p:set>
                                  </p:childTnLst>
                                </p:cTn>
                              </p:par>
                              <p:par>
                                <p:cTn id="11" presetID="22" presetClass="exit" presetSubtype="4" fill="hold" nodeType="withEffect">
                                  <p:stCondLst>
                                    <p:cond delay="0"/>
                                  </p:stCondLst>
                                  <p:childTnLst>
                                    <p:animEffect transition="out" filter="wipe(down)">
                                      <p:cBhvr>
                                        <p:cTn id="12" dur="500"/>
                                        <p:tgtEl>
                                          <p:spTgt spid="3">
                                            <p:txEl>
                                              <p:pRg st="3" end="3"/>
                                            </p:txEl>
                                          </p:spTgt>
                                        </p:tgtEl>
                                      </p:cBhvr>
                                    </p:animEffect>
                                    <p:set>
                                      <p:cBhvr>
                                        <p:cTn id="13"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undición">
  <a:themeElements>
    <a:clrScheme name="Fundición">
      <a:dk1>
        <a:sysClr val="windowText" lastClr="000000"/>
      </a:dk1>
      <a:lt1>
        <a:sysClr val="window" lastClr="FFFFFF"/>
      </a:lt1>
      <a:dk2>
        <a:srgbClr val="676A55"/>
      </a:dk2>
      <a:lt2>
        <a:srgbClr val="EAEBDE"/>
      </a:lt2>
      <a:accent1>
        <a:srgbClr val="72A376"/>
      </a:accent1>
      <a:accent2>
        <a:srgbClr val="B0CCB0"/>
      </a:accent2>
      <a:accent3>
        <a:srgbClr val="A8CDD7"/>
      </a:accent3>
      <a:accent4>
        <a:srgbClr val="C0BEAF"/>
      </a:accent4>
      <a:accent5>
        <a:srgbClr val="CEC597"/>
      </a:accent5>
      <a:accent6>
        <a:srgbClr val="E8B7B7"/>
      </a:accent6>
      <a:hlink>
        <a:srgbClr val="DB5353"/>
      </a:hlink>
      <a:folHlink>
        <a:srgbClr val="903638"/>
      </a:folHlink>
    </a:clrScheme>
    <a:fontScheme name="Fundición">
      <a:majorFont>
        <a:latin typeface="Rockwell"/>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undición">
      <a:fillStyleLst>
        <a:solidFill>
          <a:schemeClr val="phClr"/>
        </a:solidFill>
        <a:gradFill rotWithShape="1">
          <a:gsLst>
            <a:gs pos="0">
              <a:schemeClr val="phClr">
                <a:tint val="70000"/>
                <a:satMod val="180000"/>
              </a:schemeClr>
            </a:gs>
            <a:gs pos="62000">
              <a:schemeClr val="phClr">
                <a:tint val="30000"/>
                <a:satMod val="180000"/>
              </a:schemeClr>
            </a:gs>
            <a:gs pos="100000">
              <a:schemeClr val="phClr">
                <a:tint val="22000"/>
                <a:satMod val="180000"/>
              </a:schemeClr>
            </a:gs>
          </a:gsLst>
          <a:lin ang="16200000" scaled="0"/>
        </a:gradFill>
        <a:gradFill rotWithShape="1">
          <a:gsLst>
            <a:gs pos="0">
              <a:schemeClr val="phClr">
                <a:shade val="58000"/>
                <a:satMod val="150000"/>
              </a:schemeClr>
            </a:gs>
            <a:gs pos="72000">
              <a:schemeClr val="phClr">
                <a:tint val="90000"/>
                <a:satMod val="135000"/>
              </a:schemeClr>
            </a:gs>
            <a:gs pos="100000">
              <a:schemeClr val="phClr">
                <a:tint val="80000"/>
                <a:satMod val="155000"/>
              </a:schemeClr>
            </a:gs>
          </a:gsLst>
          <a:lin ang="16200000" scaled="0"/>
        </a:gradFill>
      </a:fillStyleLst>
      <a:lnStyleLst>
        <a:ln w="9525" cap="flat" cmpd="sng" algn="ctr">
          <a:solidFill>
            <a:schemeClr val="phClr">
              <a:shade val="80000"/>
            </a:schemeClr>
          </a:solidFill>
          <a:prstDash val="solid"/>
        </a:ln>
        <a:ln w="38100" cap="flat" cmpd="sng" algn="ctr">
          <a:solidFill>
            <a:schemeClr val="phClr"/>
          </a:solidFill>
          <a:prstDash val="solid"/>
        </a:ln>
        <a:ln w="38100" cap="flat" cmpd="sng" algn="ctr">
          <a:solidFill>
            <a:schemeClr val="phClr"/>
          </a:solidFill>
          <a:prstDash val="solid"/>
        </a:ln>
      </a:lnStyleLst>
      <a:effectStyleLst>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effectStyle>
        <a:effectStyle>
          <a:effectLst>
            <a:outerShdw blurRad="50800" dist="38100" dir="5400000" rotWithShape="0">
              <a:srgbClr val="000000">
                <a:alpha val="43137"/>
              </a:srgbClr>
            </a:outerShdw>
          </a:effectLst>
          <a:scene3d>
            <a:camera prst="orthographicFront" fov="0">
              <a:rot lat="0" lon="0" rev="0"/>
            </a:camera>
            <a:lightRig rig="soft" dir="tl">
              <a:rot lat="0" lon="0" rev="20000000"/>
            </a:lightRig>
          </a:scene3d>
          <a:sp3d prstMaterial="matte">
            <a:bevelT w="63500" h="63500" prst="coolSlant"/>
          </a:sp3d>
        </a:effectStyle>
      </a:effectStyleLst>
      <a:bgFillStyleLst>
        <a:solidFill>
          <a:schemeClr val="phClr"/>
        </a:solidFill>
        <a:gradFill rotWithShape="1">
          <a:gsLst>
            <a:gs pos="0">
              <a:schemeClr val="phClr">
                <a:tint val="75000"/>
                <a:satMod val="400000"/>
              </a:schemeClr>
            </a:gs>
            <a:gs pos="20000">
              <a:schemeClr val="phClr">
                <a:tint val="80000"/>
                <a:satMod val="355000"/>
              </a:schemeClr>
            </a:gs>
            <a:gs pos="100000">
              <a:schemeClr val="phClr">
                <a:tint val="95000"/>
                <a:shade val="55000"/>
                <a:satMod val="355000"/>
              </a:schemeClr>
            </a:gs>
          </a:gsLst>
          <a:path path="circle">
            <a:fillToRect l="67500" t="35000" r="32500" b="65000"/>
          </a:path>
        </a:gradFill>
        <a:blipFill>
          <a:blip xmlns:r="http://schemas.openxmlformats.org/officeDocument/2006/relationships" r:embed="rId1">
            <a:duotone>
              <a:schemeClr val="phClr">
                <a:shade val="30000"/>
                <a:satMod val="120000"/>
              </a:schemeClr>
              <a:schemeClr val="phClr">
                <a:tint val="70000"/>
                <a:satMod val="250000"/>
              </a:schemeClr>
            </a:duotone>
          </a:blip>
          <a:tile tx="0" ty="0" sx="50000" sy="50000" flip="none" algn="t"/>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Oriel</Template>
  <TotalTime>238</TotalTime>
  <Words>637</Words>
  <Application>Microsoft Office PowerPoint</Application>
  <PresentationFormat>Presentación en pantalla (16:9)</PresentationFormat>
  <Paragraphs>82</Paragraphs>
  <Slides>16</Slides>
  <Notes>0</Notes>
  <HiddenSlides>0</HiddenSlides>
  <MMClips>1</MMClips>
  <ScaleCrop>false</ScaleCrop>
  <HeadingPairs>
    <vt:vector size="4" baseType="variant">
      <vt:variant>
        <vt:lpstr>Tema</vt:lpstr>
      </vt:variant>
      <vt:variant>
        <vt:i4>1</vt:i4>
      </vt:variant>
      <vt:variant>
        <vt:lpstr>Títulos de diapositiva</vt:lpstr>
      </vt:variant>
      <vt:variant>
        <vt:i4>16</vt:i4>
      </vt:variant>
    </vt:vector>
  </HeadingPairs>
  <TitlesOfParts>
    <vt:vector size="17" baseType="lpstr">
      <vt:lpstr>Fundición</vt:lpstr>
      <vt:lpstr>TRABAJO PRACTICO N*4</vt:lpstr>
      <vt:lpstr>Presentación de PowerPoint</vt:lpstr>
      <vt:lpstr>A-Definicion de power pint</vt:lpstr>
      <vt:lpstr>B-Para que sierve powerpoint</vt:lpstr>
      <vt:lpstr>B-Caracteristicas mas inportante </vt:lpstr>
      <vt:lpstr>C – elementos de powerpoint</vt:lpstr>
      <vt:lpstr>Presentación de PowerPoint</vt:lpstr>
      <vt:lpstr>Presentación de PowerPoint</vt:lpstr>
      <vt:lpstr>D-Punto de viste de powerpoint</vt:lpstr>
      <vt:lpstr>VISTA NORMAL</vt:lpstr>
      <vt:lpstr>VISTA DE ESQUMA</vt:lpstr>
      <vt:lpstr>VISTA CLASIFICADOR</vt:lpstr>
      <vt:lpstr>VISTA DE DISPOSITIVA</vt:lpstr>
      <vt:lpstr>E-Animacion   </vt:lpstr>
      <vt:lpstr>E-transicion</vt:lpstr>
      <vt:lpstr>Bueno profe espero que le guste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Secundaria</dc:creator>
  <cp:lastModifiedBy>Secundaria</cp:lastModifiedBy>
  <cp:revision>32</cp:revision>
  <dcterms:created xsi:type="dcterms:W3CDTF">2023-10-09T19:59:45Z</dcterms:created>
  <dcterms:modified xsi:type="dcterms:W3CDTF">2023-10-23T20:42:44Z</dcterms:modified>
</cp:coreProperties>
</file>