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7"/>
  </p:notesMasterIdLst>
  <p:sldIdLst>
    <p:sldId id="256" r:id="rId2"/>
    <p:sldId id="257" r:id="rId3"/>
    <p:sldId id="258" r:id="rId4"/>
    <p:sldId id="259" r:id="rId5"/>
    <p:sldId id="260" r:id="rId6"/>
    <p:sldId id="261" r:id="rId7"/>
    <p:sldId id="262" r:id="rId8"/>
    <p:sldId id="263" r:id="rId9"/>
    <p:sldId id="265" r:id="rId10"/>
    <p:sldId id="264" r:id="rId11"/>
    <p:sldId id="268" r:id="rId12"/>
    <p:sldId id="269" r:id="rId13"/>
    <p:sldId id="266" r:id="rId14"/>
    <p:sldId id="267" r:id="rId15"/>
    <p:sldId id="270" r:id="rId16"/>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3" autoAdjust="0"/>
    <p:restoredTop sz="94624" autoAdjust="0"/>
  </p:normalViewPr>
  <p:slideViewPr>
    <p:cSldViewPr>
      <p:cViewPr varScale="1">
        <p:scale>
          <a:sx n="92" d="100"/>
          <a:sy n="92" d="100"/>
        </p:scale>
        <p:origin x="-738"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709C9-82D9-44D3-AB31-A58280F3C0A1}" type="datetimeFigureOut">
              <a:rPr lang="es-ES" smtClean="0"/>
              <a:pPr/>
              <a:t>23/10/2023</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6E5B6C-C526-4D64-90FF-A602FA0DFBD4}" type="slidenum">
              <a:rPr lang="es-ES" smtClean="0"/>
              <a:pPr/>
              <a:t>‹Nº›</a:t>
            </a:fld>
            <a:endParaRPr lang="es-ES"/>
          </a:p>
        </p:txBody>
      </p:sp>
    </p:spTree>
    <p:extLst>
      <p:ext uri="{BB962C8B-B14F-4D97-AF65-F5344CB8AC3E}">
        <p14:creationId xmlns:p14="http://schemas.microsoft.com/office/powerpoint/2010/main" xmlns="" val="128759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6E5B6C-C526-4D64-90FF-A602FA0DFBD4}" type="slidenum">
              <a:rPr lang="es-ES" smtClean="0"/>
              <a:pPr/>
              <a:t>14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422030" y="1028700"/>
            <a:ext cx="8229600" cy="13716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s-ES" smtClean="0"/>
              <a:t>Haga clic para modificar el estilo de título del patrón</a:t>
            </a:r>
            <a:endParaRPr kumimoji="0" lang="en-US"/>
          </a:p>
        </p:txBody>
      </p:sp>
      <p:sp>
        <p:nvSpPr>
          <p:cNvPr id="28" name="27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17" name="16 Marcador de pie de página"/>
          <p:cNvSpPr>
            <a:spLocks noGrp="1"/>
          </p:cNvSpPr>
          <p:nvPr>
            <p:ph type="ftr" sz="quarter" idx="11"/>
          </p:nvPr>
        </p:nvSpPr>
        <p:spPr/>
        <p:txBody>
          <a:bodyPr/>
          <a:lstStyle/>
          <a:p>
            <a:endParaRPr lang="es-ES" dirty="0"/>
          </a:p>
        </p:txBody>
      </p:sp>
      <p:sp>
        <p:nvSpPr>
          <p:cNvPr id="29" name="28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
        <p:nvSpPr>
          <p:cNvPr id="9" name="8 Subtítulo"/>
          <p:cNvSpPr>
            <a:spLocks noGrp="1"/>
          </p:cNvSpPr>
          <p:nvPr>
            <p:ph type="subTitle" idx="1"/>
          </p:nvPr>
        </p:nvSpPr>
        <p:spPr>
          <a:xfrm>
            <a:off x="1371600" y="2498774"/>
            <a:ext cx="6400800" cy="131445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05979"/>
            <a:ext cx="6019800" cy="438864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3">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00200" y="457200"/>
            <a:ext cx="7086600" cy="13716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600200" y="1880840"/>
            <a:ext cx="7086600" cy="113228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a:xfrm>
            <a:off x="7924800" y="4812507"/>
            <a:ext cx="762000" cy="273844"/>
          </a:xfrm>
        </p:spPr>
        <p:txBody>
          <a:bodyPr/>
          <a:lstStyle/>
          <a:p>
            <a:fld id="{6DA62D96-A1C4-441C-8096-A26E5F70FF95}" type="slidenum">
              <a:rPr lang="es-ES" smtClean="0"/>
              <a:pPr/>
              <a:t>‹Nº›</a:t>
            </a:fld>
            <a:endParaRPr lang="es-E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8229600" cy="85725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151335"/>
            <a:ext cx="4040188"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1151335"/>
            <a:ext cx="4041775"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71651"/>
            <a:ext cx="4040188"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6" y="1771651"/>
            <a:ext cx="4041775"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1" y="1143001"/>
            <a:ext cx="3008313" cy="3451622"/>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204788"/>
            <a:ext cx="5111750" cy="4389835"/>
          </a:xfrm>
        </p:spPr>
        <p:txBody>
          <a:bodyPr/>
          <a:lstStyle>
            <a:lvl1pPr>
              <a:defRPr sz="2600"/>
            </a:lvl1pPr>
            <a:lvl2pPr>
              <a:defRPr sz="2400"/>
            </a:lvl2pPr>
            <a:lvl3pPr>
              <a:defRPr sz="22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28800" y="457200"/>
            <a:ext cx="5486400" cy="391716"/>
          </a:xfrm>
        </p:spPr>
        <p:txBody>
          <a:bodyPr lIns="45720" rIns="45720" bIns="0" anchor="b">
            <a:sp3d prstMaterial="softEdge"/>
          </a:bodyPr>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828800" y="1373981"/>
            <a:ext cx="5486400" cy="29718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4" name="3 Marcador de texto"/>
          <p:cNvSpPr>
            <a:spLocks noGrp="1"/>
          </p:cNvSpPr>
          <p:nvPr>
            <p:ph type="body" sz="half" idx="2"/>
          </p:nvPr>
        </p:nvSpPr>
        <p:spPr>
          <a:xfrm>
            <a:off x="1828800" y="875090"/>
            <a:ext cx="5486400" cy="397764"/>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D50641C5-84AB-4BBE-9844-763C2CAAF841}" type="datetimeFigureOut">
              <a:rPr lang="es-ES" smtClean="0"/>
              <a:pPr/>
              <a:t>23/10/2023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6DA62D96-A1C4-441C-8096-A26E5F70FF95}"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200150"/>
            <a:ext cx="8229600" cy="353187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57200" y="4812507"/>
            <a:ext cx="2133600" cy="273844"/>
          </a:xfrm>
          <a:prstGeom prst="rect">
            <a:avLst/>
          </a:prstGeom>
        </p:spPr>
        <p:txBody>
          <a:bodyPr vert="horz" anchor="b"/>
          <a:lstStyle>
            <a:lvl1pPr algn="l" eaLnBrk="1" latinLnBrk="0" hangingPunct="1">
              <a:defRPr kumimoji="0" sz="1200">
                <a:solidFill>
                  <a:schemeClr val="tx1">
                    <a:shade val="50000"/>
                  </a:schemeClr>
                </a:solidFill>
              </a:defRPr>
            </a:lvl1pPr>
          </a:lstStyle>
          <a:p>
            <a:fld id="{D50641C5-84AB-4BBE-9844-763C2CAAF841}" type="datetimeFigureOut">
              <a:rPr lang="es-ES" smtClean="0"/>
              <a:pPr/>
              <a:t>23/10/2023</a:t>
            </a:fld>
            <a:endParaRPr lang="es-ES" dirty="0"/>
          </a:p>
        </p:txBody>
      </p:sp>
      <p:sp>
        <p:nvSpPr>
          <p:cNvPr id="3" name="2 Marcador de pie de página"/>
          <p:cNvSpPr>
            <a:spLocks noGrp="1"/>
          </p:cNvSpPr>
          <p:nvPr>
            <p:ph type="ftr" sz="quarter" idx="3"/>
          </p:nvPr>
        </p:nvSpPr>
        <p:spPr>
          <a:xfrm>
            <a:off x="3124200" y="4812507"/>
            <a:ext cx="2895600" cy="273844"/>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s-ES" dirty="0"/>
          </a:p>
        </p:txBody>
      </p:sp>
      <p:sp>
        <p:nvSpPr>
          <p:cNvPr id="23" name="22 Marcador de número de diapositiva"/>
          <p:cNvSpPr>
            <a:spLocks noGrp="1"/>
          </p:cNvSpPr>
          <p:nvPr>
            <p:ph type="sldNum" sz="quarter" idx="4"/>
          </p:nvPr>
        </p:nvSpPr>
        <p:spPr>
          <a:xfrm>
            <a:off x="7924800" y="4812507"/>
            <a:ext cx="762000" cy="273844"/>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DA62D96-A1C4-441C-8096-A26E5F70FF95}" type="slidenum">
              <a:rPr lang="es-ES" smtClean="0"/>
              <a:pPr/>
              <a:t>‹Nº›</a:t>
            </a:fld>
            <a:endParaRPr lang="es-E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oogle.com/search?q=tipos+de+vista+powerpoint&amp;sca_esv=572280770&amp;biw=1034&amp;bih=559&amp;tbm=bks&amp;source=lnms&amp;sa=X&amp;ved=2ahUKEwiSzfryj-yBAxUcppUCHWQvAawQ_AUoAnoECAMQBA" TargetMode="Externa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2" Type="http://schemas.openxmlformats.org/officeDocument/2006/relationships/hyperlink" Target="https://support.microsoft.com/es-es/office/elegir-la-vista-adecuada-para-una-tarea-en-powerpoint-21332d8d-adbc-4717-a2c6-e25a697b40e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upport.microsoft.com/es-es/office/crear-e-imprimir-una-presentaci%C3%B3n-en-la-vista-esquema-3516310c-c9c0-4d4f-8c11-2759313477a5" TargetMode="External"/><Relationship Id="rId2" Type="http://schemas.openxmlformats.org/officeDocument/2006/relationships/hyperlink" Target="https://edu.gcfglobal.org/es/powerpoint-2007/pagina-de-notas/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support.microsoft.com/es-es/office/agregar-transiciones-entre-diapositivas-3f8244bf-f893-4efd-a7eb-3a4845c9c97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upport.microsoft.com/es-es/office/la-diferencia-entre-animaciones-y-transiciones-bae174a4-dad3-4268-bf9c-c201a70995f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microsoft.com/es-es/office/insertar-una-imagen-en-powerpoint-5f7368d2-ee94-4b94-a6f2-a663646a07e1" TargetMode="External"/><Relationship Id="rId2" Type="http://schemas.openxmlformats.org/officeDocument/2006/relationships/hyperlink" Target="https://support.microsoft.com/es-es/office/usar-la-cinta-en-powerpoint-para-mac-83816cc6-0410-45e2-a910-8b6a42ae2649" TargetMode="Externa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hyperlink" Target="https://support.microsoft.com/es-es/office/agregar-transiciones-entre-diapositivas-3f8244bf-f893-4efd-a7eb-3a4845c9c971" TargetMode="Externa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12.gif"/><Relationship Id="rId4" Type="http://schemas.openxmlformats.org/officeDocument/2006/relationships/hyperlink" Target="https://support.microsoft.com/es-es/office/-qu%C3%A9-es-un-dise%C3%B1o-de-diapositiva-99da5716-92ee-4b6a-a0b5-beea45150f3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hyperlink" Target="https://support.microsoft.com/es-es/office/conceptos-b%C3%A1sicos-de-animaci%C3%B3n-para-una-presentaci%C3%B3n-4fbc7d35-3548-431a-a871-709945f9352c"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support.microsoft.com/es-es/office/la-diferencia-entre-animaciones-y-transiciones-bae174a4-dad3-4268-bf9c-c201a70995f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r>
              <a:rPr lang="es-ES" dirty="0" smtClean="0"/>
              <a:t>L</a:t>
            </a:r>
            <a:r>
              <a:rPr lang="es-ES" dirty="0" smtClean="0"/>
              <a:t>aboratorio</a:t>
            </a:r>
            <a:r>
              <a:rPr lang="es-E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dirty="0" err="1" smtClean="0"/>
              <a:t>i</a:t>
            </a:r>
            <a:r>
              <a:rPr lang="es-ES" dirty="0" err="1" smtClean="0"/>
              <a:t>nformatÌca</a:t>
            </a:r>
            <a:r>
              <a:rPr lang="es-ES" smtClean="0"/>
              <a:t/>
            </a:r>
            <a:br>
              <a:rPr lang="es-ES" smtClean="0"/>
            </a:br>
            <a:r>
              <a:rPr lang="es-ES" smtClean="0"/>
              <a:t>practico 4 </a:t>
            </a:r>
            <a:endParaRPr lang="es-ES" dirty="0"/>
          </a:p>
        </p:txBody>
      </p:sp>
      <p:sp>
        <p:nvSpPr>
          <p:cNvPr id="3" name="2 Subtítulo"/>
          <p:cNvSpPr>
            <a:spLocks noGrp="1"/>
          </p:cNvSpPr>
          <p:nvPr>
            <p:ph type="subTitle" idx="1"/>
          </p:nvPr>
        </p:nvSpPr>
        <p:spPr>
          <a:xfrm>
            <a:off x="722376" y="2763774"/>
            <a:ext cx="7772400" cy="1451050"/>
          </a:xfrm>
        </p:spPr>
        <p:txBody>
          <a:bodyPr>
            <a:normAutofit fontScale="77500" lnSpcReduction="20000"/>
          </a:bodyPr>
          <a:lstStyle/>
          <a:p>
            <a:r>
              <a:rPr lang="es-ES" dirty="0" smtClean="0"/>
              <a:t>Ortiz LEONEL </a:t>
            </a:r>
          </a:p>
          <a:p>
            <a:r>
              <a:rPr lang="es-ES" dirty="0" smtClean="0"/>
              <a:t>PROFE: Andrea </a:t>
            </a:r>
            <a:r>
              <a:rPr lang="es-ES" dirty="0" err="1" smtClean="0"/>
              <a:t>Gomez</a:t>
            </a:r>
            <a:endParaRPr lang="es-ES" dirty="0" smtClean="0"/>
          </a:p>
          <a:p>
            <a:r>
              <a:rPr lang="es-ES" dirty="0" smtClean="0"/>
              <a:t>Colegio del prado</a:t>
            </a:r>
          </a:p>
          <a:p>
            <a:r>
              <a:rPr lang="es-ES" dirty="0" smtClean="0"/>
              <a:t>1a</a:t>
            </a:r>
            <a:endParaRPr lang="es-ES" dirty="0"/>
          </a:p>
        </p:txBody>
      </p:sp>
      <p:pic>
        <p:nvPicPr>
          <p:cNvPr id="4" name="3 Imagen" descr="download (1).jpg"/>
          <p:cNvPicPr>
            <a:picLocks noChangeAspect="1"/>
          </p:cNvPicPr>
          <p:nvPr/>
        </p:nvPicPr>
        <p:blipFill>
          <a:blip r:embed="rId3"/>
          <a:stretch>
            <a:fillRect/>
          </a:stretch>
        </p:blipFill>
        <p:spPr>
          <a:xfrm>
            <a:off x="7000875" y="1857370"/>
            <a:ext cx="2143125" cy="2143125"/>
          </a:xfrm>
          <a:prstGeom prst="rect">
            <a:avLst/>
          </a:prstGeom>
        </p:spPr>
      </p:pic>
      <p:pic>
        <p:nvPicPr>
          <p:cNvPr id="9" name="Y2meta.app - MILO J __ BZRP Music Sessions #57 (128 kbps).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028384" y="339502"/>
            <a:ext cx="609600" cy="6096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TIPOS DE VISTA</a:t>
            </a:r>
            <a:endParaRPr lang="es-ES" dirty="0"/>
          </a:p>
        </p:txBody>
      </p:sp>
      <p:sp>
        <p:nvSpPr>
          <p:cNvPr id="3" name="2 Marcador de contenido"/>
          <p:cNvSpPr>
            <a:spLocks noGrp="1"/>
          </p:cNvSpPr>
          <p:nvPr>
            <p:ph idx="1"/>
          </p:nvPr>
        </p:nvSpPr>
        <p:spPr/>
        <p:txBody>
          <a:bodyPr>
            <a:normAutofit fontScale="85000" lnSpcReduction="10000"/>
          </a:bodyPr>
          <a:lstStyle/>
          <a:p>
            <a:r>
              <a:rPr lang="es-ES" b="1" dirty="0" smtClean="0"/>
              <a:t>Vista</a:t>
            </a:r>
            <a:r>
              <a:rPr lang="es-ES" dirty="0" smtClean="0"/>
              <a:t> normal.</a:t>
            </a:r>
          </a:p>
          <a:p>
            <a:r>
              <a:rPr lang="es-ES" b="1" dirty="0" smtClean="0"/>
              <a:t>Vista</a:t>
            </a:r>
            <a:r>
              <a:rPr lang="es-ES" dirty="0" smtClean="0"/>
              <a:t> Clasificador de diapositivas.</a:t>
            </a:r>
          </a:p>
          <a:p>
            <a:r>
              <a:rPr lang="es-ES" b="1" dirty="0" smtClean="0"/>
              <a:t>Vista</a:t>
            </a:r>
            <a:r>
              <a:rPr lang="es-ES" dirty="0" smtClean="0"/>
              <a:t> Página de notas.</a:t>
            </a:r>
          </a:p>
          <a:p>
            <a:r>
              <a:rPr lang="es-ES" b="1" dirty="0" smtClean="0"/>
              <a:t>Vista</a:t>
            </a:r>
            <a:r>
              <a:rPr lang="es-ES" dirty="0" smtClean="0"/>
              <a:t> Esquema (disponible en </a:t>
            </a:r>
            <a:r>
              <a:rPr lang="es-ES" b="1" dirty="0" smtClean="0"/>
              <a:t>PowerPoint</a:t>
            </a:r>
            <a:r>
              <a:rPr lang="es-ES" dirty="0" smtClean="0"/>
              <a:t> 2016 para Mac y versiones más recientes)</a:t>
            </a:r>
          </a:p>
          <a:p>
            <a:r>
              <a:rPr lang="es-ES" dirty="0" smtClean="0">
                <a:hlinkClick r:id="rId2"/>
              </a:rPr>
              <a:t>https</a:t>
            </a:r>
            <a:r>
              <a:rPr lang="es-ES" dirty="0" smtClean="0">
                <a:hlinkClick r:id="rId2"/>
              </a:rPr>
              <a:t>://www.google.com/search?q=tipos+de+vista+powerpoint&amp;sca_esv=572280770&amp;biw=1034&amp;bih=559&amp;tbm=bks&amp;source=lnms&amp;sa=X&amp;ved=2ahUKEwiSzfryj-yBAxUcppUCHWQvAawQ_AUoAnoECAMQBA</a:t>
            </a:r>
            <a:r>
              <a:rPr lang="es-ES" dirty="0" smtClean="0"/>
              <a:t> </a:t>
            </a:r>
            <a:endParaRPr lang="es-ES" dirty="0"/>
          </a:p>
        </p:txBody>
      </p:sp>
      <p:pic>
        <p:nvPicPr>
          <p:cNvPr id="5" name="4 Imagen" descr="download (1).png"/>
          <p:cNvPicPr>
            <a:picLocks noChangeAspect="1"/>
          </p:cNvPicPr>
          <p:nvPr/>
        </p:nvPicPr>
        <p:blipFill>
          <a:blip r:embed="rId3"/>
          <a:stretch>
            <a:fillRect/>
          </a:stretch>
        </p:blipFill>
        <p:spPr>
          <a:xfrm>
            <a:off x="5248277" y="3786197"/>
            <a:ext cx="3895725" cy="1171575"/>
          </a:xfrm>
          <a:prstGeom prst="rect">
            <a:avLst/>
          </a:prstGeom>
        </p:spPr>
      </p:pic>
      <p:pic>
        <p:nvPicPr>
          <p:cNvPr id="6" name="5 Imagen" descr="messi-copa-del-mundo.gif"/>
          <p:cNvPicPr>
            <a:picLocks noChangeAspect="1"/>
          </p:cNvPicPr>
          <p:nvPr/>
        </p:nvPicPr>
        <p:blipFill>
          <a:blip r:embed="rId4" cstate="print"/>
          <a:stretch>
            <a:fillRect/>
          </a:stretch>
        </p:blipFill>
        <p:spPr>
          <a:xfrm>
            <a:off x="6500826" y="285735"/>
            <a:ext cx="1857388" cy="1000132"/>
          </a:xfrm>
          <a:prstGeom prst="rect">
            <a:avLst/>
          </a:prstGeom>
        </p:spPr>
      </p:pic>
    </p:spTree>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endParaRPr lang="es-ES"/>
          </a:p>
        </p:txBody>
      </p:sp>
      <p:sp>
        <p:nvSpPr>
          <p:cNvPr id="3" name="2 Marcador de contenido"/>
          <p:cNvSpPr>
            <a:spLocks noGrp="1"/>
          </p:cNvSpPr>
          <p:nvPr>
            <p:ph idx="1"/>
          </p:nvPr>
        </p:nvSpPr>
        <p:spPr/>
        <p:txBody>
          <a:bodyPr>
            <a:normAutofit fontScale="62500" lnSpcReduction="20000"/>
          </a:bodyPr>
          <a:lstStyle/>
          <a:p>
            <a:r>
              <a:rPr lang="es-ES" dirty="0" err="1" smtClean="0"/>
              <a:t>normal:</a:t>
            </a:r>
            <a:r>
              <a:rPr lang="es-ES" dirty="0" err="1" smtClean="0"/>
              <a:t>es</a:t>
            </a:r>
            <a:r>
              <a:rPr lang="es-ES" dirty="0" smtClean="0"/>
              <a:t> la vista de edición principal, donde escribe y diseña las presentaciones. La vista Normal tiene tres áreas de trabajo: Panel de miniaturas. </a:t>
            </a:r>
            <a:r>
              <a:rPr lang="es-ES" dirty="0" smtClean="0">
                <a:hlinkClick r:id="rId2"/>
              </a:rPr>
              <a:t>https://support.microsoft.com/es-es/office/elegir-la-vista-adecuada-para-una-tarea-en-powerpoint-21332d8d-adbc-4717-a2c6-e25a697b40e9#:~:</a:t>
            </a:r>
            <a:r>
              <a:rPr lang="es-ES" dirty="0" smtClean="0">
                <a:hlinkClick r:id="rId2"/>
              </a:rPr>
              <a:t>text=Varias%20vistas%20de%20PowerPoint%20pueden,Panel%20de%20miniaturas</a:t>
            </a:r>
            <a:r>
              <a:rPr lang="es-ES" dirty="0" smtClean="0"/>
              <a:t> </a:t>
            </a:r>
          </a:p>
          <a:p>
            <a:r>
              <a:rPr lang="es-ES" dirty="0" smtClean="0"/>
              <a:t>muestra todas las diapositivas de la presentación en diapositivas en miniatura en secuencia horizontal.</a:t>
            </a:r>
            <a:endParaRPr lang="es-ES" dirty="0" smtClean="0"/>
          </a:p>
          <a:p>
            <a:r>
              <a:rPr lang="es-ES" dirty="0" smtClean="0"/>
              <a:t>https://support.microsoft.com/es-es/office/elegir-la-vista-adecuada-para-una-tarea-en-powerpoint-21332d8d-adbc-4717-a2c6-e25a697b40e9#:~:text=La%20vista%20Clasificador%20de%20diapositivas%20(a%20continuaci%C3%B3n)%20muestra%20todas%20las,en%20miniatura%20en%20secuencia%20horizontal</a:t>
            </a:r>
            <a:r>
              <a:rPr lang="es-ES" dirty="0" smtClean="0"/>
              <a:t>. </a:t>
            </a:r>
            <a:endParaRPr lang="es-ES" dirty="0"/>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endParaRPr lang="es-ES"/>
          </a:p>
        </p:txBody>
      </p:sp>
      <p:sp>
        <p:nvSpPr>
          <p:cNvPr id="3" name="2 Marcador de contenido"/>
          <p:cNvSpPr>
            <a:spLocks noGrp="1"/>
          </p:cNvSpPr>
          <p:nvPr>
            <p:ph idx="1"/>
          </p:nvPr>
        </p:nvSpPr>
        <p:spPr/>
        <p:txBody>
          <a:bodyPr>
            <a:normAutofit fontScale="70000" lnSpcReduction="20000"/>
          </a:bodyPr>
          <a:lstStyle/>
          <a:p>
            <a:r>
              <a:rPr lang="es-ES" dirty="0" smtClean="0"/>
              <a:t>Vista paginas de notas: provee </a:t>
            </a:r>
            <a:r>
              <a:rPr lang="es-ES" dirty="0" smtClean="0"/>
              <a:t>un espacio para las notas de la presentación, en ocasiones, llamadas notas del expositor. Las notas pueden ser añadidas a la presentación desde esta vista. </a:t>
            </a:r>
            <a:r>
              <a:rPr lang="es-ES" dirty="0" smtClean="0">
                <a:hlinkClick r:id="rId2"/>
              </a:rPr>
              <a:t>https://edu.gcfglobal.org/es/powerpoint-2007/pagina-de-notas/1/#:~:text=La%20P%C3%A1gina%20de%20Notas%20provee,la%20presentaci%C3%B3n%20desde%20esta%20vista</a:t>
            </a:r>
            <a:r>
              <a:rPr lang="es-ES" dirty="0" smtClean="0"/>
              <a:t>.</a:t>
            </a:r>
          </a:p>
          <a:p>
            <a:r>
              <a:rPr lang="es-ES" dirty="0" smtClean="0"/>
              <a:t>Vista </a:t>
            </a:r>
            <a:r>
              <a:rPr lang="es-ES" dirty="0" err="1" smtClean="0"/>
              <a:t>esquema:muestra</a:t>
            </a:r>
            <a:r>
              <a:rPr lang="es-ES" dirty="0" smtClean="0"/>
              <a:t> </a:t>
            </a:r>
            <a:r>
              <a:rPr lang="es-ES" dirty="0" smtClean="0"/>
              <a:t>la presentación como un esquema de los títulos y el texto principal de cada diapositiva.  </a:t>
            </a:r>
            <a:r>
              <a:rPr lang="es-ES" dirty="0" smtClean="0">
                <a:hlinkClick r:id="rId3"/>
              </a:rPr>
              <a:t>https://support.microsoft.com/es-es/office/crear-e-imprimir-una-presentaci%C3%B3n-en-la-vista-esquema-3516310c-c9c0-4d4f-8c11-2759313477a5#:~:text=La%20vista%20Esquema%20en%20PowerPoint,y%20un%20n%C3%BAmero%20de%20diapositiva</a:t>
            </a:r>
            <a:r>
              <a:rPr lang="es-ES" dirty="0" smtClean="0"/>
              <a:t>. </a:t>
            </a:r>
          </a:p>
          <a:p>
            <a:endParaRPr lang="es-E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TRANSICION</a:t>
            </a:r>
            <a:endParaRPr lang="es-ES" dirty="0"/>
          </a:p>
        </p:txBody>
      </p:sp>
      <p:sp>
        <p:nvSpPr>
          <p:cNvPr id="3" name="2 Marcador de contenido"/>
          <p:cNvSpPr>
            <a:spLocks noGrp="1"/>
          </p:cNvSpPr>
          <p:nvPr>
            <p:ph idx="1"/>
          </p:nvPr>
        </p:nvSpPr>
        <p:spPr/>
        <p:txBody>
          <a:bodyPr>
            <a:normAutofit fontScale="85000" lnSpcReduction="20000"/>
          </a:bodyPr>
          <a:lstStyle/>
          <a:p>
            <a:r>
              <a:rPr lang="es-ES" dirty="0" smtClean="0"/>
              <a:t>La transición de diapositivas es el efecto visual que se reproduce al pasar de una diapositiva a la siguiente durante una presentación. Puede controlar la velocidad, agregar sonido y personalizar las propiedades de los efectos de transición. </a:t>
            </a:r>
            <a:r>
              <a:rPr lang="es-ES" dirty="0" smtClean="0">
                <a:hlinkClick r:id="rId2"/>
              </a:rPr>
              <a:t>https://support.microsoft.com/es-es/office/agregar-transiciones-entre-diapositivas-3f8244bf-f893-4efd-a7eb-3a4845c9c971#:~:text=La%20transici%C3%B3n%20de%20diapositivas%20es,de%20los%20efectos%20de%20transici%C3%B3n</a:t>
            </a:r>
            <a:r>
              <a:rPr lang="es-ES" dirty="0" smtClean="0"/>
              <a:t>. </a:t>
            </a:r>
            <a:endParaRPr lang="es-E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 </a:t>
            </a:r>
            <a:r>
              <a:rPr lang="es-ES" dirty="0" err="1" smtClean="0"/>
              <a:t>animacion</a:t>
            </a:r>
            <a:r>
              <a:rPr lang="es-ES" dirty="0" smtClean="0"/>
              <a:t> </a:t>
            </a:r>
            <a:endParaRPr lang="es-ES" dirty="0"/>
          </a:p>
        </p:txBody>
      </p:sp>
      <p:sp>
        <p:nvSpPr>
          <p:cNvPr id="5" name="4 Marcador de contenido"/>
          <p:cNvSpPr>
            <a:spLocks noGrp="1"/>
          </p:cNvSpPr>
          <p:nvPr>
            <p:ph idx="1"/>
          </p:nvPr>
        </p:nvSpPr>
        <p:spPr>
          <a:xfrm>
            <a:off x="571472" y="285734"/>
            <a:ext cx="8183880" cy="3140964"/>
          </a:xfrm>
        </p:spPr>
        <p:txBody>
          <a:bodyPr>
            <a:normAutofit fontScale="77500" lnSpcReduction="20000"/>
          </a:bodyPr>
          <a:lstStyle/>
          <a:p>
            <a:r>
              <a:rPr lang="es-ES" dirty="0" smtClean="0"/>
              <a:t>Una animación es un efecto especial que se aplica a un solo elemento de una diapositiva, como texto, forma, imagen, etc. Una transición es el efecto especial que se produce al salir de una diapositiva y pasar a la siguiente durante una presentación. </a:t>
            </a:r>
            <a:r>
              <a:rPr lang="es-ES" dirty="0" smtClean="0">
                <a:hlinkClick r:id="rId3"/>
              </a:rPr>
              <a:t>https://support.microsoft.com/es-es/office/la-diferencia-entre-animaciones-y-transiciones-bae174a4-dad3-4268-bf9c-c201a70995f1#:~:text=Una%20animaci%C3%B3n%20es%20un%20efecto,la%20siguiente%20durante%20una%20presentaci%C3%B3n</a:t>
            </a:r>
            <a:r>
              <a:rPr lang="es-ES" dirty="0" smtClean="0"/>
              <a:t>. </a:t>
            </a:r>
            <a:endParaRPr lang="es-ES" dirty="0"/>
          </a:p>
        </p:txBody>
      </p:sp>
    </p:spTree>
  </p:cSld>
  <p:clrMapOvr>
    <a:masterClrMapping/>
  </p:clrMapOvr>
  <p:transition spd="slow">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endParaRPr lang="es-ES" dirty="0"/>
          </a:p>
        </p:txBody>
      </p:sp>
      <p:sp>
        <p:nvSpPr>
          <p:cNvPr id="3" name="2 Marcador de contenido"/>
          <p:cNvSpPr>
            <a:spLocks noGrp="1"/>
          </p:cNvSpPr>
          <p:nvPr>
            <p:ph idx="1"/>
          </p:nvPr>
        </p:nvSpPr>
        <p:spPr/>
        <p:txBody>
          <a:bodyPr/>
          <a:lstStyle/>
          <a:p>
            <a:r>
              <a:rPr lang="es-ES" dirty="0" smtClean="0"/>
              <a:t>PORFA UN 6 PLIS</a:t>
            </a:r>
            <a:endParaRPr lang="es-E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endParaRPr lang="es-ES" dirty="0"/>
          </a:p>
        </p:txBody>
      </p:sp>
      <p:pic>
        <p:nvPicPr>
          <p:cNvPr id="1026" name="Picture 2"/>
          <p:cNvPicPr>
            <a:picLocks noGrp="1" noChangeAspect="1" noChangeArrowheads="1"/>
          </p:cNvPicPr>
          <p:nvPr>
            <p:ph idx="1"/>
          </p:nvPr>
        </p:nvPicPr>
        <p:blipFill>
          <a:blip r:embed="rId2"/>
          <a:stretch>
            <a:fillRect/>
          </a:stretch>
        </p:blipFill>
        <p:spPr bwMode="auto">
          <a:xfrm>
            <a:off x="2308256" y="1200150"/>
            <a:ext cx="4527487" cy="3532188"/>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3500444"/>
            <a:ext cx="8183880" cy="788670"/>
          </a:xfrm>
        </p:spPr>
        <p:txBody>
          <a:bodyPr>
            <a:normAutofit fontScale="90000"/>
          </a:bodyPr>
          <a:lstStyle/>
          <a:p>
            <a:r>
              <a:rPr lang="es-ES" dirty="0" smtClean="0"/>
              <a:t>Definicion de </a:t>
            </a:r>
            <a:r>
              <a:rPr lang="es-ES" dirty="0" smtClean="0"/>
              <a:t>poder </a:t>
            </a:r>
            <a:r>
              <a:rPr lang="es-ES" dirty="0" smtClean="0"/>
              <a:t>point</a:t>
            </a:r>
            <a:r>
              <a:rPr lang="es-ES" dirty="0" smtClean="0"/>
              <a:t> y utilidad</a:t>
            </a:r>
            <a:endParaRPr lang="es-ES" dirty="0"/>
          </a:p>
        </p:txBody>
      </p:sp>
      <p:sp>
        <p:nvSpPr>
          <p:cNvPr id="3" name="2 Marcador de contenido"/>
          <p:cNvSpPr>
            <a:spLocks noGrp="1"/>
          </p:cNvSpPr>
          <p:nvPr>
            <p:ph idx="1"/>
          </p:nvPr>
        </p:nvSpPr>
        <p:spPr/>
        <p:txBody>
          <a:bodyPr>
            <a:normAutofit fontScale="92500" lnSpcReduction="20000"/>
          </a:bodyPr>
          <a:lstStyle/>
          <a:p>
            <a:r>
              <a:rPr lang="es-ES" dirty="0" smtClean="0"/>
              <a:t>Microsoft PowerPoint (PPT) es un software de ofimática diseñado para realizar presentación de diapositivas. Fue creado a mediados de los años 80 y vendido en 1987 a Bill Gates, convirtiéndose en un producto estrella de la compañía Microsoft. PowerPoint es una herramienta cuya función principal es la de crear presentaciones. En el ámbito educativo podemos utilizarla como apoyo visual a nuestras explicaciones, reforzar conocimientos o crear materiales.</a:t>
            </a:r>
          </a:p>
          <a:p>
            <a:endParaRPr lang="es-ES" dirty="0"/>
          </a:p>
        </p:txBody>
      </p:sp>
      <p:pic>
        <p:nvPicPr>
          <p:cNvPr id="4" name="3 Imagen" descr="pipabenedetto-benedetto.gif"/>
          <p:cNvPicPr>
            <a:picLocks noChangeAspect="1"/>
          </p:cNvPicPr>
          <p:nvPr/>
        </p:nvPicPr>
        <p:blipFill>
          <a:blip r:embed="rId2"/>
          <a:stretch>
            <a:fillRect/>
          </a:stretch>
        </p:blipFill>
        <p:spPr>
          <a:xfrm>
            <a:off x="7643834" y="2928941"/>
            <a:ext cx="1857388" cy="1895475"/>
          </a:xfrm>
          <a:prstGeom prst="rect">
            <a:avLst/>
          </a:prstGeom>
        </p:spPr>
      </p:pic>
      <p:pic>
        <p:nvPicPr>
          <p:cNvPr id="5" name="4 Imagen" descr="download.png"/>
          <p:cNvPicPr>
            <a:picLocks noChangeAspect="1"/>
          </p:cNvPicPr>
          <p:nvPr/>
        </p:nvPicPr>
        <p:blipFill>
          <a:blip r:embed="rId3"/>
          <a:stretch>
            <a:fillRect/>
          </a:stretch>
        </p:blipFill>
        <p:spPr>
          <a:xfrm>
            <a:off x="3929060" y="3714759"/>
            <a:ext cx="2143125" cy="1214438"/>
          </a:xfrm>
          <a:prstGeom prst="rect">
            <a:avLst/>
          </a:prstGeom>
        </p:spPr>
      </p:pic>
    </p:spTree>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 </a:t>
            </a:r>
            <a:r>
              <a:rPr lang="es-ES" dirty="0" smtClean="0"/>
              <a:t>caracteristicas</a:t>
            </a:r>
            <a:r>
              <a:rPr lang="es-ES" dirty="0" smtClean="0"/>
              <a:t> mas importantes </a:t>
            </a:r>
            <a:endParaRPr lang="es-ES" dirty="0"/>
          </a:p>
        </p:txBody>
      </p:sp>
      <p:sp>
        <p:nvSpPr>
          <p:cNvPr id="3" name="2 Marcador de contenido"/>
          <p:cNvSpPr>
            <a:spLocks noGrp="1"/>
          </p:cNvSpPr>
          <p:nvPr>
            <p:ph idx="1"/>
          </p:nvPr>
        </p:nvSpPr>
        <p:spPr>
          <a:xfrm>
            <a:off x="214282" y="1428742"/>
            <a:ext cx="8255318" cy="2071702"/>
          </a:xfrm>
        </p:spPr>
        <p:txBody>
          <a:bodyPr>
            <a:normAutofit fontScale="77500" lnSpcReduction="20000"/>
          </a:bodyPr>
          <a:lstStyle/>
          <a:p>
            <a:r>
              <a:rPr lang="es-ES" dirty="0" smtClean="0"/>
              <a:t>Posibilidad de usar plantillas </a:t>
            </a:r>
            <a:r>
              <a:rPr lang="es-ES" dirty="0" smtClean="0"/>
              <a:t>autodeterminadas</a:t>
            </a:r>
            <a:r>
              <a:rPr lang="es-ES" dirty="0" smtClean="0"/>
              <a:t> y también personalizadas. ...</a:t>
            </a:r>
          </a:p>
          <a:p>
            <a:r>
              <a:rPr lang="es-ES" dirty="0" smtClean="0"/>
              <a:t>Crear textos con distintos formatos y colores. ...</a:t>
            </a:r>
          </a:p>
          <a:p>
            <a:r>
              <a:rPr lang="es-ES" dirty="0" smtClean="0"/>
              <a:t>Insertar imágenes, gráficos, símbolos y mucho más. ...</a:t>
            </a:r>
          </a:p>
          <a:p>
            <a:r>
              <a:rPr lang="es-ES" dirty="0" smtClean="0"/>
              <a:t>Utilización de animaciones. ...</a:t>
            </a:r>
          </a:p>
          <a:p>
            <a:r>
              <a:rPr lang="es-ES" dirty="0" smtClean="0"/>
              <a:t>Posibilidad de incluir audios al soporte visual.</a:t>
            </a:r>
          </a:p>
          <a:p>
            <a:endParaRPr lang="es-ES" dirty="0"/>
          </a:p>
        </p:txBody>
      </p:sp>
      <p:pic>
        <p:nvPicPr>
          <p:cNvPr id="5" name="4 Imagen" descr="D10S.gif"/>
          <p:cNvPicPr>
            <a:picLocks noChangeAspect="1"/>
          </p:cNvPicPr>
          <p:nvPr/>
        </p:nvPicPr>
        <p:blipFill>
          <a:blip r:embed="rId2"/>
          <a:stretch>
            <a:fillRect/>
          </a:stretch>
        </p:blipFill>
        <p:spPr>
          <a:xfrm>
            <a:off x="5500694" y="3643320"/>
            <a:ext cx="2095500" cy="1071570"/>
          </a:xfrm>
          <a:prstGeom prst="rect">
            <a:avLst/>
          </a:prstGeom>
        </p:spPr>
      </p:pic>
      <p:pic>
        <p:nvPicPr>
          <p:cNvPr id="7" name="6 Imagen" descr="download.jpg"/>
          <p:cNvPicPr>
            <a:picLocks noChangeAspect="1"/>
          </p:cNvPicPr>
          <p:nvPr/>
        </p:nvPicPr>
        <p:blipFill>
          <a:blip r:embed="rId3"/>
          <a:stretch>
            <a:fillRect/>
          </a:stretch>
        </p:blipFill>
        <p:spPr>
          <a:xfrm>
            <a:off x="7715272" y="1928808"/>
            <a:ext cx="1290631" cy="957262"/>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Elementos de </a:t>
            </a:r>
            <a:r>
              <a:rPr lang="es-ES" dirty="0" smtClean="0"/>
              <a:t>power</a:t>
            </a:r>
            <a:r>
              <a:rPr lang="es-ES" dirty="0" smtClean="0"/>
              <a:t> </a:t>
            </a:r>
            <a:r>
              <a:rPr lang="es-ES" dirty="0" smtClean="0"/>
              <a:t>point</a:t>
            </a:r>
            <a:endParaRPr lang="es-ES" dirty="0"/>
          </a:p>
        </p:txBody>
      </p:sp>
      <p:sp>
        <p:nvSpPr>
          <p:cNvPr id="3" name="2 Marcador de contenido"/>
          <p:cNvSpPr>
            <a:spLocks noGrp="1"/>
          </p:cNvSpPr>
          <p:nvPr>
            <p:ph idx="1"/>
          </p:nvPr>
        </p:nvSpPr>
        <p:spPr/>
        <p:txBody>
          <a:bodyPr>
            <a:normAutofit/>
          </a:bodyPr>
          <a:lstStyle/>
          <a:p>
            <a:r>
              <a:rPr lang="es-ES" dirty="0" smtClean="0"/>
              <a:t>Inicio. ...</a:t>
            </a:r>
          </a:p>
          <a:p>
            <a:r>
              <a:rPr lang="es-ES" dirty="0" smtClean="0"/>
              <a:t>Insertar. ...</a:t>
            </a:r>
          </a:p>
          <a:p>
            <a:r>
              <a:rPr lang="es-ES" dirty="0" smtClean="0"/>
              <a:t>Diseño. ...</a:t>
            </a:r>
          </a:p>
          <a:p>
            <a:r>
              <a:rPr lang="es-ES" dirty="0" smtClean="0"/>
              <a:t>Transiciones. ...</a:t>
            </a:r>
          </a:p>
          <a:p>
            <a:r>
              <a:rPr lang="es-ES" dirty="0" smtClean="0"/>
              <a:t>Animaciones. ...</a:t>
            </a:r>
          </a:p>
          <a:p>
            <a:endParaRPr lang="es-ES" dirty="0" smtClean="0"/>
          </a:p>
          <a:p>
            <a:endParaRPr lang="es-ES" dirty="0"/>
          </a:p>
        </p:txBody>
      </p:sp>
      <p:pic>
        <p:nvPicPr>
          <p:cNvPr id="4" name="3 Imagen" descr="diego-armando.gif"/>
          <p:cNvPicPr>
            <a:picLocks noChangeAspect="1"/>
          </p:cNvPicPr>
          <p:nvPr/>
        </p:nvPicPr>
        <p:blipFill>
          <a:blip r:embed="rId2"/>
          <a:stretch>
            <a:fillRect/>
          </a:stretch>
        </p:blipFill>
        <p:spPr>
          <a:xfrm>
            <a:off x="4643438" y="1214428"/>
            <a:ext cx="2095500" cy="1676400"/>
          </a:xfrm>
          <a:prstGeom prst="rect">
            <a:avLst/>
          </a:prstGeom>
        </p:spPr>
      </p:pic>
      <p:pic>
        <p:nvPicPr>
          <p:cNvPr id="5" name="4 Imagen" descr="download (1).jpg"/>
          <p:cNvPicPr>
            <a:picLocks noChangeAspect="1"/>
          </p:cNvPicPr>
          <p:nvPr/>
        </p:nvPicPr>
        <p:blipFill>
          <a:blip r:embed="rId3"/>
          <a:stretch>
            <a:fillRect/>
          </a:stretch>
        </p:blipFill>
        <p:spPr>
          <a:xfrm>
            <a:off x="4786314" y="3000378"/>
            <a:ext cx="2466975" cy="1847850"/>
          </a:xfrm>
          <a:prstGeom prst="rect">
            <a:avLst/>
          </a:prstGeom>
        </p:spPr>
      </p:pic>
    </p:spTree>
  </p:cSld>
  <p:clrMapOvr>
    <a:masterClrMapping/>
  </p:clrMapOvr>
  <p:transition spd="slow">
    <p:cut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57290" y="3737610"/>
            <a:ext cx="7329510" cy="788670"/>
          </a:xfrm>
        </p:spPr>
        <p:txBody>
          <a:bodyPr/>
          <a:lstStyle/>
          <a:p>
            <a:r>
              <a:rPr lang="es-ES" b="0" dirty="0" smtClean="0"/>
              <a:t>funciones</a:t>
            </a:r>
            <a:endParaRPr lang="es-ES" b="0" dirty="0"/>
          </a:p>
        </p:txBody>
      </p:sp>
      <p:sp>
        <p:nvSpPr>
          <p:cNvPr id="3" name="2 Marcador de contenido"/>
          <p:cNvSpPr>
            <a:spLocks noGrp="1"/>
          </p:cNvSpPr>
          <p:nvPr>
            <p:ph idx="1"/>
          </p:nvPr>
        </p:nvSpPr>
        <p:spPr>
          <a:xfrm>
            <a:off x="502920" y="397765"/>
            <a:ext cx="8183880" cy="3531308"/>
          </a:xfrm>
        </p:spPr>
        <p:txBody>
          <a:bodyPr>
            <a:normAutofit fontScale="62500" lnSpcReduction="20000"/>
          </a:bodyPr>
          <a:lstStyle/>
          <a:p>
            <a:r>
              <a:rPr lang="es-ES" dirty="0" smtClean="0"/>
              <a:t>Inicio: contiene </a:t>
            </a:r>
            <a:r>
              <a:rPr lang="es-ES" dirty="0" smtClean="0"/>
              <a:t>las características Cortar y pegar, las opciones Fuente y Párrafo y lo que necesita para agregar y organizar diapositivas. </a:t>
            </a:r>
            <a:r>
              <a:rPr lang="es-ES" dirty="0" smtClean="0">
                <a:hlinkClick r:id="rId2"/>
              </a:rPr>
              <a:t>https://support.microsoft.com/es-es/office/usar-la-cinta-en-powerpoint-para-mac-83816cc6-0410-45e2-a910-8b6a42ae2649#:~:text=1.,para%20agregar%20y%20organizar%20diapositivas</a:t>
            </a:r>
            <a:r>
              <a:rPr lang="es-ES" dirty="0" smtClean="0"/>
              <a:t>. </a:t>
            </a:r>
          </a:p>
          <a:p>
            <a:r>
              <a:rPr lang="es-ES" dirty="0" err="1" smtClean="0"/>
              <a:t>Insertar:muestra</a:t>
            </a:r>
            <a:r>
              <a:rPr lang="es-ES" dirty="0" smtClean="0"/>
              <a:t> cuántas imágenes tiene seleccionadas. Después de que la imagen esté en la diapositiva, puede cambiar su tamaño y moverla a donde desee. </a:t>
            </a:r>
            <a:r>
              <a:rPr lang="es-ES" dirty="0" smtClean="0">
                <a:hlinkClick r:id="rId3"/>
              </a:rPr>
              <a:t>https://support.microsoft.com/es-es/office/insertar-una-imagen-en-powerpoint-5f7368d2-ee94-4b94-a6f2-a663646a07e1#:~:text=El%20bot%C3%B3n%20Insertar%20muestra%20cu%C3%A1ntas,y%20moverla%20a%20donde%20</a:t>
            </a:r>
            <a:r>
              <a:rPr lang="es-ES" dirty="0" smtClean="0"/>
              <a:t> desee.</a:t>
            </a:r>
          </a:p>
          <a:p>
            <a:pPr>
              <a:buNone/>
            </a:pPr>
            <a:r>
              <a:rPr lang="es-ES" dirty="0" smtClean="0"/>
              <a:t>.</a:t>
            </a:r>
          </a:p>
          <a:p>
            <a:endParaRPr lang="es-ES" dirty="0" smtClean="0"/>
          </a:p>
          <a:p>
            <a:endParaRPr lang="es-ES" dirty="0" smtClean="0"/>
          </a:p>
          <a:p>
            <a:endParaRPr lang="es-ES" dirty="0"/>
          </a:p>
        </p:txBody>
      </p:sp>
      <p:pic>
        <p:nvPicPr>
          <p:cNvPr id="4" name="3 Imagen" descr="riquelme.gif"/>
          <p:cNvPicPr>
            <a:picLocks noChangeAspect="1"/>
          </p:cNvPicPr>
          <p:nvPr/>
        </p:nvPicPr>
        <p:blipFill>
          <a:blip r:embed="rId4"/>
          <a:stretch>
            <a:fillRect/>
          </a:stretch>
        </p:blipFill>
        <p:spPr>
          <a:xfrm>
            <a:off x="6572264" y="3714758"/>
            <a:ext cx="2428892" cy="1000132"/>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ELEMENTO POWER POINT</a:t>
            </a:r>
            <a:endParaRPr lang="es-ES" dirty="0"/>
          </a:p>
        </p:txBody>
      </p:sp>
      <p:sp>
        <p:nvSpPr>
          <p:cNvPr id="3" name="2 Marcador de contenido"/>
          <p:cNvSpPr>
            <a:spLocks noGrp="1"/>
          </p:cNvSpPr>
          <p:nvPr>
            <p:ph idx="1"/>
          </p:nvPr>
        </p:nvSpPr>
        <p:spPr/>
        <p:txBody>
          <a:bodyPr>
            <a:normAutofit fontScale="62500" lnSpcReduction="20000"/>
          </a:bodyPr>
          <a:lstStyle/>
          <a:p>
            <a:r>
              <a:rPr lang="es-ES" dirty="0" err="1" smtClean="0"/>
              <a:t>Transiciones:La</a:t>
            </a:r>
            <a:r>
              <a:rPr lang="es-ES" dirty="0" smtClean="0"/>
              <a:t> transición de diapositivas es el efecto visual que se reproduce al pasar de una diapositiva a la siguiente durante una presentación. Puede controlar la velocidad, agregar sonido y personalizar las propiedades de los efectos de transición. </a:t>
            </a:r>
            <a:r>
              <a:rPr lang="es-ES" dirty="0" smtClean="0">
                <a:hlinkClick r:id="rId3"/>
              </a:rPr>
              <a:t>https://support.microsoft.com/es-es/office/agregar-transiciones-entre-diapositivas-3f8244bf-f893-4efd-a7eb-3a4845c9c971#:~:text=La%20transici%C3%B3n%20de%20diapositivas%20es,de%20los%20efectos%20de%20transici%C3%B3n</a:t>
            </a:r>
            <a:r>
              <a:rPr lang="es-ES" dirty="0" smtClean="0"/>
              <a:t>. </a:t>
            </a:r>
          </a:p>
          <a:p>
            <a:r>
              <a:rPr lang="es-ES" dirty="0" err="1" smtClean="0"/>
              <a:t>Diseño:Los</a:t>
            </a:r>
            <a:r>
              <a:rPr lang="es-ES" dirty="0" smtClean="0"/>
              <a:t> diseños de diapositiva contienen cuadros de formato, posicionamiento y marcador de posición para todo el contenido que aparece en una diapositiva. </a:t>
            </a:r>
            <a:r>
              <a:rPr lang="es-ES" dirty="0" smtClean="0">
                <a:hlinkClick r:id="rId4"/>
              </a:rPr>
              <a:t>https://support.microsoft.com/es-es/office/-qu%C3%A9-es-un-dise%C3%B1o-de-diapositiva-99da5716-92ee-4b6a-a0b5-beea45150f3a#:~:text=Los%20dise%C3%B1os%20de%20diapositiva%20contienen,que%20aparece%20en%20una%20diapositiva</a:t>
            </a:r>
            <a:r>
              <a:rPr lang="es-ES" dirty="0" smtClean="0"/>
              <a:t>. </a:t>
            </a:r>
          </a:p>
          <a:p>
            <a:endParaRPr lang="es-ES" dirty="0" smtClean="0"/>
          </a:p>
          <a:p>
            <a:endParaRPr lang="es-ES" dirty="0"/>
          </a:p>
        </p:txBody>
      </p:sp>
      <p:pic>
        <p:nvPicPr>
          <p:cNvPr id="4" name="3 Imagen"/>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8344" y="2715766"/>
            <a:ext cx="792088" cy="1746120"/>
          </a:xfrm>
          <a:prstGeom prst="rect">
            <a:avLst/>
          </a:prstGeom>
        </p:spPr>
      </p:pic>
      <p:pic>
        <p:nvPicPr>
          <p:cNvPr id="5" name="Y2meta.app - BHAVI x DUKI x MILO J x LIT KILLAH - AEROBICO REMIX (128 kbps).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388424" y="12347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723878"/>
            <a:ext cx="8183880" cy="788670"/>
          </a:xfrm>
        </p:spPr>
        <p:txBody>
          <a:bodyPr/>
          <a:lstStyle/>
          <a:p>
            <a:r>
              <a:rPr lang="es-ES" dirty="0" smtClean="0"/>
              <a:t>ELEMENTO POWER POINT</a:t>
            </a:r>
            <a:endParaRPr lang="es-ES" dirty="0"/>
          </a:p>
        </p:txBody>
      </p:sp>
      <p:sp>
        <p:nvSpPr>
          <p:cNvPr id="3" name="2 Marcador de contenido"/>
          <p:cNvSpPr>
            <a:spLocks noGrp="1"/>
          </p:cNvSpPr>
          <p:nvPr>
            <p:ph idx="1"/>
          </p:nvPr>
        </p:nvSpPr>
        <p:spPr/>
        <p:txBody>
          <a:bodyPr>
            <a:normAutofit fontScale="77500" lnSpcReduction="20000"/>
          </a:bodyPr>
          <a:lstStyle/>
          <a:p>
            <a:r>
              <a:rPr lang="es-ES" dirty="0" err="1" smtClean="0"/>
              <a:t>Animaciones:La</a:t>
            </a:r>
            <a:r>
              <a:rPr lang="es-ES" dirty="0" smtClean="0"/>
              <a:t> animación puede ayudar a que una PowerPoint presentación sea más dinámica y ayudar a que la información sea más memorable. Los tipos más comunes de efectos de animación incluyen entradas y salidas. También puede agregar sonido para aumentar la intensidad de los efectos de animación. </a:t>
            </a:r>
            <a:r>
              <a:rPr lang="es-ES" dirty="0" smtClean="0">
                <a:hlinkClick r:id="rId2"/>
              </a:rPr>
              <a:t>https://support.microsoft.com/es-es/office/conceptos-b%C3%A1sicos-de-animaci%C3%B3n-para-una-presentaci%C3%B3n-4fbc7d35-3548-431a-a871-709945f9352c#:~:text=La%20animaci%C3%B3n%20puede%20ayudar%20a,de%20los%20efectos%20de%20animaci%C3%B3n</a:t>
            </a:r>
            <a:r>
              <a:rPr lang="es-ES" dirty="0" smtClean="0"/>
              <a:t>. </a:t>
            </a:r>
            <a:endParaRPr lang="es-ES" dirty="0"/>
          </a:p>
        </p:txBody>
      </p:sp>
      <p:pic>
        <p:nvPicPr>
          <p:cNvPr id="4" name="3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3363838"/>
            <a:ext cx="1157114" cy="993849"/>
          </a:xfrm>
          <a:prstGeom prst="rect">
            <a:avLst/>
          </a:prstGeom>
        </p:spPr>
      </p:pic>
    </p:spTree>
  </p:cSld>
  <p:clrMapOvr>
    <a:masterClrMapping/>
  </p:clrMapOvr>
  <p:transition spd="slow">
    <p:zoom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ANIMACION</a:t>
            </a:r>
            <a:endParaRPr lang="es-ES" dirty="0"/>
          </a:p>
        </p:txBody>
      </p:sp>
      <p:sp>
        <p:nvSpPr>
          <p:cNvPr id="3" name="2 Marcador de contenido"/>
          <p:cNvSpPr>
            <a:spLocks noGrp="1"/>
          </p:cNvSpPr>
          <p:nvPr>
            <p:ph idx="1"/>
          </p:nvPr>
        </p:nvSpPr>
        <p:spPr/>
        <p:txBody>
          <a:bodyPr>
            <a:normAutofit fontScale="85000" lnSpcReduction="20000"/>
          </a:bodyPr>
          <a:lstStyle/>
          <a:p>
            <a:r>
              <a:rPr lang="es-ES" dirty="0" smtClean="0"/>
              <a:t>Una animación es un efecto especial que se aplica a un solo elemento de una diapositiva, como texto, forma, imagen, etc. Una transición es el efecto especial que se produce al salir de una diapositiva y pasar a la siguiente durante una presentación. </a:t>
            </a:r>
            <a:r>
              <a:rPr lang="es-ES" dirty="0" smtClean="0">
                <a:hlinkClick r:id="rId2"/>
              </a:rPr>
              <a:t>https://support.microsoft.com/es-es/office/la-diferencia-entre-animaciones-y-transiciones-bae174a4-dad3-4268-bf9c-c201a70995f1#:~:text=Una%20animaci%C3%B3n%20es%20un%20efecto,la%20siguiente%20durante%20una%20presentaci%C3%B3n</a:t>
            </a:r>
            <a:r>
              <a:rPr lang="es-ES" dirty="0" smtClean="0"/>
              <a:t>. </a:t>
            </a:r>
            <a:endParaRPr lang="es-ES" dirty="0"/>
          </a:p>
        </p:txBody>
      </p:sp>
    </p:spTree>
  </p:cSld>
  <p:clrMapOvr>
    <a:masterClrMapping/>
  </p:clrMapOvr>
  <p:transition spd="slow">
    <p:spli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értice">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é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283</TotalTime>
  <Words>311</Words>
  <Application>Microsoft Office PowerPoint</Application>
  <PresentationFormat>Presentación en pantalla (16:9)</PresentationFormat>
  <Paragraphs>48</Paragraphs>
  <Slides>15</Slides>
  <Notes>1</Notes>
  <HiddenSlides>0</HiddenSlides>
  <MMClips>2</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Vértice</vt:lpstr>
      <vt:lpstr>Laboratorio informatÌca practico 4 </vt:lpstr>
      <vt:lpstr>Diapositiva 2</vt:lpstr>
      <vt:lpstr>Definicion de poder point y utilidad</vt:lpstr>
      <vt:lpstr> caracteristicas mas importantes </vt:lpstr>
      <vt:lpstr>Elementos de power point</vt:lpstr>
      <vt:lpstr>funciones</vt:lpstr>
      <vt:lpstr>ELEMENTO POWER POINT</vt:lpstr>
      <vt:lpstr>ELEMENTO POWER POINT</vt:lpstr>
      <vt:lpstr>ANIMACION</vt:lpstr>
      <vt:lpstr>TIPOS DE VISTA</vt:lpstr>
      <vt:lpstr>Diapositiva 11</vt:lpstr>
      <vt:lpstr>Diapositiva 12</vt:lpstr>
      <vt:lpstr>TRANSICION</vt:lpstr>
      <vt:lpstr> animacion </vt:lpstr>
      <vt:lpstr>Diapositiva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Practico 4 informatica</dc:title>
  <dc:creator>Secundaria</dc:creator>
  <cp:lastModifiedBy>Secundaria</cp:lastModifiedBy>
  <cp:revision>39</cp:revision>
  <dcterms:created xsi:type="dcterms:W3CDTF">2023-10-09T20:30:13Z</dcterms:created>
  <dcterms:modified xsi:type="dcterms:W3CDTF">2023-10-23T20:04:13Z</dcterms:modified>
</cp:coreProperties>
</file>