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
  </p:notesMasterIdLst>
  <p:sldIdLst>
    <p:sldId id="256" r:id="rId2"/>
    <p:sldId id="260" r:id="rId3"/>
    <p:sldId id="258" r:id="rId4"/>
    <p:sldId id="261" r:id="rId5"/>
    <p:sldId id="262" r:id="rId6"/>
    <p:sldId id="263" r:id="rId7"/>
    <p:sldId id="264" r:id="rId8"/>
    <p:sldId id="265" r:id="rId9"/>
    <p:sldId id="266" r:id="rId10"/>
    <p:sldId id="269" r:id="rId11"/>
    <p:sldId id="268" r:id="rId1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4" d="100"/>
          <a:sy n="84" d="100"/>
        </p:scale>
        <p:origin x="-966" y="5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F974F7-928F-4656-8DC5-358505E9B827}" type="datetimeFigureOut">
              <a:rPr lang="es-ES" smtClean="0"/>
              <a:t>24/10/2023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00980-A11D-452D-9C81-23DF443F4192}" type="slidenum">
              <a:rPr lang="es-ES" smtClean="0"/>
              <a:t>‹Nº›</a:t>
            </a:fld>
            <a:endParaRPr lang="es-ES"/>
          </a:p>
        </p:txBody>
      </p:sp>
    </p:spTree>
    <p:extLst>
      <p:ext uri="{BB962C8B-B14F-4D97-AF65-F5344CB8AC3E}">
        <p14:creationId xmlns:p14="http://schemas.microsoft.com/office/powerpoint/2010/main" val="419642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4700980-A11D-452D-9C81-23DF443F4192}" type="slidenum">
              <a:rPr lang="es-ES" smtClean="0"/>
              <a:t>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dondear rectángulo de esquina diagonal"/>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Título"/>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0" name="9 Marcador de fecha"/>
          <p:cNvSpPr>
            <a:spLocks noGrp="1"/>
          </p:cNvSpPr>
          <p:nvPr>
            <p:ph type="dt" sz="half" idx="10"/>
          </p:nvPr>
        </p:nvSpPr>
        <p:spPr>
          <a:xfrm>
            <a:off x="5562600" y="6509004"/>
            <a:ext cx="3002280" cy="274320"/>
          </a:xfrm>
        </p:spPr>
        <p:txBody>
          <a:bodyPr vert="horz" rtlCol="0"/>
          <a:lstStyle>
            <a:extLst/>
          </a:lstStyle>
          <a:p>
            <a:fld id="{E29B0236-F586-4D14-B62F-4B989D1C2AA1}" type="datetimeFigureOut">
              <a:rPr lang="es-AR" smtClean="0"/>
              <a:pPr/>
              <a:t>24/10/2023</a:t>
            </a:fld>
            <a:endParaRPr lang="es-AR"/>
          </a:p>
        </p:txBody>
      </p:sp>
      <p:sp>
        <p:nvSpPr>
          <p:cNvPr id="11" name="10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A04E3EE-3BC6-430D-8882-104E46BD64CC}" type="slidenum">
              <a:rPr lang="es-AR" smtClean="0"/>
              <a:pPr/>
              <a:t>‹Nº›</a:t>
            </a:fld>
            <a:endParaRPr lang="es-AR"/>
          </a:p>
        </p:txBody>
      </p:sp>
      <p:sp>
        <p:nvSpPr>
          <p:cNvPr id="12" name="11 Marcador de pie de página"/>
          <p:cNvSpPr>
            <a:spLocks noGrp="1"/>
          </p:cNvSpPr>
          <p:nvPr>
            <p:ph type="ftr" sz="quarter" idx="12"/>
          </p:nvPr>
        </p:nvSpPr>
        <p:spPr>
          <a:xfrm>
            <a:off x="1600200" y="6509004"/>
            <a:ext cx="3907464" cy="274320"/>
          </a:xfrm>
        </p:spPr>
        <p:txBody>
          <a:bodyPr vert="horz" rtlCol="0"/>
          <a:lstStyle>
            <a:extLst/>
          </a:lstStyle>
          <a:p>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5A04E3EE-3BC6-430D-8882-104E46BD64CC}" type="slidenum">
              <a:rPr lang="es-AR" smtClean="0"/>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lvl1pPr algn="l">
              <a:defRPr/>
            </a:lvl1pPr>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5A04E3EE-3BC6-430D-8882-104E46BD64CC}" type="slidenum">
              <a:rPr lang="es-AR" smtClean="0"/>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5A04E3EE-3BC6-430D-8882-104E46BD64CC}" type="slidenum">
              <a:rPr lang="es-AR" smtClean="0"/>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7" name="6 Rectángulo"/>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a:xfrm>
            <a:off x="5562600" y="6513670"/>
            <a:ext cx="3002280" cy="274320"/>
          </a:xfrm>
        </p:spPr>
        <p:txBody>
          <a:bodyPr vert="horz" rtlCol="0"/>
          <a:lstStyle>
            <a:extLst/>
          </a:lstStyle>
          <a:p>
            <a:fld id="{E29B0236-F586-4D14-B62F-4B989D1C2AA1}" type="datetimeFigureOut">
              <a:rPr lang="es-AR" smtClean="0"/>
              <a:pPr/>
              <a:t>24/10/2023</a:t>
            </a:fld>
            <a:endParaRPr lang="es-AR"/>
          </a:p>
        </p:txBody>
      </p:sp>
      <p:sp>
        <p:nvSpPr>
          <p:cNvPr id="9" name="8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A04E3EE-3BC6-430D-8882-104E46BD64CC}" type="slidenum">
              <a:rPr lang="es-AR" smtClean="0"/>
              <a:pPr/>
              <a:t>‹Nº›</a:t>
            </a:fld>
            <a:endParaRPr lang="es-AR"/>
          </a:p>
        </p:txBody>
      </p:sp>
      <p:sp>
        <p:nvSpPr>
          <p:cNvPr id="10" name="9 Marcador de pie de página"/>
          <p:cNvSpPr>
            <a:spLocks noGrp="1"/>
          </p:cNvSpPr>
          <p:nvPr>
            <p:ph type="ftr" sz="quarter" idx="12"/>
          </p:nvPr>
        </p:nvSpPr>
        <p:spPr>
          <a:xfrm>
            <a:off x="1600200" y="6513670"/>
            <a:ext cx="3907464" cy="274320"/>
          </a:xfrm>
        </p:spPr>
        <p:txBody>
          <a:bodyPr vert="horz" rtlCol="0"/>
          <a:lstStyle>
            <a:extLst/>
          </a:lstStyle>
          <a:p>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a:xfrm>
            <a:off x="8641080" y="6514568"/>
            <a:ext cx="464288" cy="274320"/>
          </a:xfrm>
        </p:spPr>
        <p:txBody>
          <a:bodyPr/>
          <a:lstStyle>
            <a:extLst/>
          </a:lstStyle>
          <a:p>
            <a:fld id="{5A04E3EE-3BC6-430D-8882-104E46BD64CC}" type="slidenum">
              <a:rPr lang="es-AR" smtClean="0"/>
              <a:pPr/>
              <a:t>‹Nº›</a:t>
            </a:fld>
            <a:endParaRPr lang="es-AR"/>
          </a:p>
        </p:txBody>
      </p:sp>
      <p:sp>
        <p:nvSpPr>
          <p:cNvPr id="10" name="9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9 Rectángulo"/>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10 Rectángulo"/>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1 Título"/>
          <p:cNvSpPr>
            <a:spLocks noGrp="1"/>
          </p:cNvSpPr>
          <p:nvPr>
            <p:ph type="title"/>
          </p:nvPr>
        </p:nvSpPr>
        <p:spPr>
          <a:xfrm>
            <a:off x="457200" y="251948"/>
            <a:ext cx="8229600"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8" name="7 Marcador de pie de página"/>
          <p:cNvSpPr>
            <a:spLocks noGrp="1"/>
          </p:cNvSpPr>
          <p:nvPr>
            <p:ph type="ftr" sz="quarter" idx="11"/>
          </p:nvPr>
        </p:nvSpPr>
        <p:spPr/>
        <p:txBody>
          <a:bodyPr/>
          <a:lstStyle>
            <a:extLst/>
          </a:lstStyle>
          <a:p>
            <a:endParaRPr lang="es-AR"/>
          </a:p>
        </p:txBody>
      </p:sp>
      <p:sp>
        <p:nvSpPr>
          <p:cNvPr id="9" name="8 Marcador de número de diapositiva"/>
          <p:cNvSpPr>
            <a:spLocks noGrp="1"/>
          </p:cNvSpPr>
          <p:nvPr>
            <p:ph type="sldNum" sz="quarter" idx="12"/>
          </p:nvPr>
        </p:nvSpPr>
        <p:spPr>
          <a:xfrm>
            <a:off x="8641080" y="6514568"/>
            <a:ext cx="464288" cy="274320"/>
          </a:xfrm>
        </p:spPr>
        <p:txBody>
          <a:bodyPr/>
          <a:lstStyle>
            <a:extLst/>
          </a:lstStyle>
          <a:p>
            <a:fld id="{5A04E3EE-3BC6-430D-8882-104E46BD64CC}" type="slidenum">
              <a:rPr lang="es-AR" smtClean="0"/>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53218"/>
            <a:ext cx="8229600"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4" name="3 Marcador de pie de página"/>
          <p:cNvSpPr>
            <a:spLocks noGrp="1"/>
          </p:cNvSpPr>
          <p:nvPr>
            <p:ph type="ftr" sz="quarter" idx="11"/>
          </p:nvPr>
        </p:nvSpPr>
        <p:spPr/>
        <p:txBody>
          <a:bodyPr/>
          <a:lstStyle>
            <a:extLst/>
          </a:lstStyle>
          <a:p>
            <a:endParaRPr lang="es-AR"/>
          </a:p>
        </p:txBody>
      </p:sp>
      <p:sp>
        <p:nvSpPr>
          <p:cNvPr id="5" name="4 Marcador de número de diapositiva"/>
          <p:cNvSpPr>
            <a:spLocks noGrp="1"/>
          </p:cNvSpPr>
          <p:nvPr>
            <p:ph type="sldNum" sz="quarter" idx="12"/>
          </p:nvPr>
        </p:nvSpPr>
        <p:spPr/>
        <p:txBody>
          <a:bodyPr/>
          <a:lstStyle>
            <a:extLst/>
          </a:lstStyle>
          <a:p>
            <a:fld id="{5A04E3EE-3BC6-430D-8882-104E46BD64CC}" type="slidenum">
              <a:rPr lang="es-AR" smtClean="0"/>
              <a:pPr/>
              <a:t>‹Nº›</a:t>
            </a:fld>
            <a:endParaRPr lang="es-AR"/>
          </a:p>
        </p:txBody>
      </p:sp>
      <p:sp>
        <p:nvSpPr>
          <p:cNvPr id="7" name="6 Rectángulo"/>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E29B0236-F586-4D14-B62F-4B989D1C2AA1}" type="datetimeFigureOut">
              <a:rPr lang="es-AR" smtClean="0"/>
              <a:pPr/>
              <a:t>24/10/2023</a:t>
            </a:fld>
            <a:endParaRPr lang="es-AR"/>
          </a:p>
        </p:txBody>
      </p:sp>
      <p:sp>
        <p:nvSpPr>
          <p:cNvPr id="3" name="2 Marcador de pie de página"/>
          <p:cNvSpPr>
            <a:spLocks noGrp="1"/>
          </p:cNvSpPr>
          <p:nvPr>
            <p:ph type="ftr" sz="quarter" idx="11"/>
          </p:nvPr>
        </p:nvSpPr>
        <p:spPr/>
        <p:txBody>
          <a:bodyPr/>
          <a:lstStyle>
            <a:extLst/>
          </a:lstStyle>
          <a:p>
            <a:endParaRPr lang="es-AR"/>
          </a:p>
        </p:txBody>
      </p:sp>
      <p:sp>
        <p:nvSpPr>
          <p:cNvPr id="4" name="3 Marcador de número de diapositiva"/>
          <p:cNvSpPr>
            <a:spLocks noGrp="1"/>
          </p:cNvSpPr>
          <p:nvPr>
            <p:ph type="sldNum" sz="quarter" idx="12"/>
          </p:nvPr>
        </p:nvSpPr>
        <p:spPr/>
        <p:txBody>
          <a:bodyPr/>
          <a:lstStyle>
            <a:extLst/>
          </a:lstStyle>
          <a:p>
            <a:fld id="{5A04E3EE-3BC6-430D-8882-104E46BD64CC}" type="slidenum">
              <a:rPr lang="es-AR" smtClean="0"/>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8" name="7 Rectángulo"/>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963136" y="304800"/>
            <a:ext cx="3931920" cy="76200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8 Marcador de fecha"/>
          <p:cNvSpPr>
            <a:spLocks noGrp="1"/>
          </p:cNvSpPr>
          <p:nvPr>
            <p:ph type="dt" sz="half" idx="10"/>
          </p:nvPr>
        </p:nvSpPr>
        <p:spPr>
          <a:xfrm>
            <a:off x="5562600" y="6513670"/>
            <a:ext cx="3002280" cy="274320"/>
          </a:xfrm>
        </p:spPr>
        <p:txBody>
          <a:bodyPr vert="horz" rtlCol="0"/>
          <a:lstStyle>
            <a:extLst/>
          </a:lstStyle>
          <a:p>
            <a:fld id="{E29B0236-F586-4D14-B62F-4B989D1C2AA1}" type="datetimeFigureOut">
              <a:rPr lang="es-AR" smtClean="0"/>
              <a:pPr/>
              <a:t>24/10/2023</a:t>
            </a:fld>
            <a:endParaRPr lang="es-AR"/>
          </a:p>
        </p:txBody>
      </p:sp>
      <p:sp>
        <p:nvSpPr>
          <p:cNvPr id="10" name="9 Marcador de número de diapositiva"/>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A04E3EE-3BC6-430D-8882-104E46BD64CC}" type="slidenum">
              <a:rPr lang="es-AR" smtClean="0"/>
              <a:pPr/>
              <a:t>‹Nº›</a:t>
            </a:fld>
            <a:endParaRPr lang="es-AR"/>
          </a:p>
        </p:txBody>
      </p:sp>
      <p:sp>
        <p:nvSpPr>
          <p:cNvPr id="11" name="10 Marcador de pie de página"/>
          <p:cNvSpPr>
            <a:spLocks noGrp="1"/>
          </p:cNvSpPr>
          <p:nvPr>
            <p:ph type="ftr" sz="quarter" idx="12"/>
          </p:nvPr>
        </p:nvSpPr>
        <p:spPr>
          <a:xfrm>
            <a:off x="1600200" y="6513670"/>
            <a:ext cx="3907464" cy="274320"/>
          </a:xfrm>
        </p:spPr>
        <p:txBody>
          <a:bodyPr vert="horz" rtlCol="0"/>
          <a:lstStyle>
            <a:extLst/>
          </a:lstStyle>
          <a:p>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4724400"/>
            <a:ext cx="5486400" cy="664536"/>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13" name="12 Marcador de posición de imagen"/>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8" name="7 Marcador de fecha"/>
          <p:cNvSpPr>
            <a:spLocks noGrp="1"/>
          </p:cNvSpPr>
          <p:nvPr>
            <p:ph type="dt" sz="half" idx="10"/>
          </p:nvPr>
        </p:nvSpPr>
        <p:spPr>
          <a:xfrm>
            <a:off x="5562600" y="6509004"/>
            <a:ext cx="3002280" cy="274320"/>
          </a:xfrm>
        </p:spPr>
        <p:txBody>
          <a:bodyPr vert="horz" rtlCol="0"/>
          <a:lstStyle>
            <a:extLst/>
          </a:lstStyle>
          <a:p>
            <a:fld id="{E29B0236-F586-4D14-B62F-4B989D1C2AA1}" type="datetimeFigureOut">
              <a:rPr lang="es-AR" smtClean="0"/>
              <a:pPr/>
              <a:t>24/10/2023</a:t>
            </a:fld>
            <a:endParaRPr lang="es-AR"/>
          </a:p>
        </p:txBody>
      </p:sp>
      <p:sp>
        <p:nvSpPr>
          <p:cNvPr id="9" name="8 Marcador de número de diapositiva"/>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A04E3EE-3BC6-430D-8882-104E46BD64CC}" type="slidenum">
              <a:rPr lang="es-AR" smtClean="0"/>
              <a:pPr/>
              <a:t>‹Nº›</a:t>
            </a:fld>
            <a:endParaRPr lang="es-AR"/>
          </a:p>
        </p:txBody>
      </p:sp>
      <p:sp>
        <p:nvSpPr>
          <p:cNvPr id="10" name="9 Marcador de pie de página"/>
          <p:cNvSpPr>
            <a:spLocks noGrp="1"/>
          </p:cNvSpPr>
          <p:nvPr>
            <p:ph type="ftr" sz="quarter" idx="12"/>
          </p:nvPr>
        </p:nvSpPr>
        <p:spPr>
          <a:xfrm>
            <a:off x="1600200" y="6509004"/>
            <a:ext cx="3907464" cy="274320"/>
          </a:xfrm>
        </p:spPr>
        <p:txBody>
          <a:bodyPr vert="horz" rtlCol="0"/>
          <a:lstStyle>
            <a:extLst/>
          </a:lstStyle>
          <a:p>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dondear rectángulo de esquina diagonal"/>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pie de página"/>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s-AR"/>
          </a:p>
        </p:txBody>
      </p:sp>
      <p:sp>
        <p:nvSpPr>
          <p:cNvPr id="14" name="13 Marcador de fecha"/>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E29B0236-F586-4D14-B62F-4B989D1C2AA1}" type="datetimeFigureOut">
              <a:rPr lang="es-AR" smtClean="0"/>
              <a:pPr/>
              <a:t>24/10/2023</a:t>
            </a:fld>
            <a:endParaRPr lang="es-AR"/>
          </a:p>
        </p:txBody>
      </p:sp>
      <p:sp>
        <p:nvSpPr>
          <p:cNvPr id="23" name="22 Marcador de número de diapositiva"/>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A04E3EE-3BC6-430D-8882-104E46BD64CC}" type="slidenum">
              <a:rPr lang="es-AR" smtClean="0"/>
              <a:pPr/>
              <a:t>‹Nº›</a:t>
            </a:fld>
            <a:endParaRPr lang="es-AR"/>
          </a:p>
        </p:txBody>
      </p:sp>
      <p:sp>
        <p:nvSpPr>
          <p:cNvPr id="22" name="21 Marcador de título"/>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s://www.google.com.ar/search?q=Animaci%C3%B3n+y+transici%C3%B3n+explique+cada+una.&amp;sca_esv=572280770&amp;hl=es&amp;tbm=isch&amp;source=lnms&amp;sa=X&amp;ved=2ahUKEwis1fCahuyBAxUcpJUCHaVCD0cQ0pQJegQIBRAE&amp;biw=1042&amp;bih=522&amp;dpr=1"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ar/search?q=definicion+de+power+point&amp;source=lmns&amp;bih=612&amp;biw=1366&amp;hl=es&amp;sa=X&amp;ved=2ahUKEwimv4mX3OmBAxVFM7kGHTBTDv8Q0pQJKAB6BAgBEA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s://www.google.com.ar/search?q=caracteristicas+de+power+point&amp;source=lmns&amp;bih=555&amp;biw=1366&amp;hl=es&amp;sa=X&amp;ved=2ahUKEwjyu_i34OmBAxWEJLkGHTmMBYkQ0pQJKAB6BAgBEAI"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ar/search?sca_esv=572280770&amp;q=Elementos+y+funciones+de+powerpoint&amp;spell=1&amp;sa=X&amp;ved=2ahUKEwir0qqQheyBAxWCJbkGHV5EAa0QBSgAegQIChAB&amp;biw=1042&amp;bih=579&amp;dpr=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www.google.com.ar/search?q=Animaci%C3%B3n+y+transici%C3%B3n+explique+cada+una.&amp;sca_esv=572280770&amp;hl=es&amp;tbm=isch&amp;source=lnms&amp;sa=X&amp;ved=2ahUKEwis1fCahuyBAxUcpJUCHaVCD0cQ0pQJegQIBRAE&amp;biw=1042&amp;bih=522&amp;dpr=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428596" y="253536"/>
            <a:ext cx="8501122" cy="2175332"/>
          </a:xfrm>
        </p:spPr>
        <p:txBody>
          <a:bodyPr>
            <a:normAutofit fontScale="90000"/>
          </a:bodyPr>
          <a:lstStyle/>
          <a:p>
            <a:pPr algn="l"/>
            <a:r>
              <a:rPr lang="es-ES" dirty="0" smtClean="0">
                <a:solidFill>
                  <a:schemeClr val="bg2">
                    <a:lumMod val="60000"/>
                    <a:lumOff val="40000"/>
                  </a:schemeClr>
                </a:solidFill>
              </a:rPr>
              <a:t>COLEGIO DEL PRADO TRABAJO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
            </a:r>
            <a:br>
              <a:rPr lang="es-ES" dirty="0" smtClean="0">
                <a:solidFill>
                  <a:schemeClr val="bg2">
                    <a:lumMod val="60000"/>
                    <a:lumOff val="40000"/>
                  </a:schemeClr>
                </a:solidFill>
              </a:rPr>
            </a:br>
            <a:r>
              <a:rPr lang="es-ES" dirty="0" smtClean="0">
                <a:solidFill>
                  <a:schemeClr val="bg2">
                    <a:lumMod val="60000"/>
                    <a:lumOff val="40000"/>
                  </a:schemeClr>
                </a:solidFill>
              </a:rPr>
              <a:t>LABORATORIO DE INFORMATICA</a:t>
            </a:r>
            <a:br>
              <a:rPr lang="es-ES" dirty="0" smtClean="0">
                <a:solidFill>
                  <a:schemeClr val="bg2">
                    <a:lumMod val="60000"/>
                    <a:lumOff val="40000"/>
                  </a:schemeClr>
                </a:solidFill>
              </a:rPr>
            </a:br>
            <a:r>
              <a:rPr lang="es-ES" dirty="0" smtClean="0">
                <a:solidFill>
                  <a:schemeClr val="bg2">
                    <a:lumMod val="60000"/>
                    <a:lumOff val="40000"/>
                  </a:schemeClr>
                </a:solidFill>
              </a:rPr>
              <a:t>COLEGIO DEL PRADO </a:t>
            </a:r>
            <a:br>
              <a:rPr lang="es-ES" dirty="0" smtClean="0">
                <a:solidFill>
                  <a:schemeClr val="bg2">
                    <a:lumMod val="60000"/>
                    <a:lumOff val="40000"/>
                  </a:schemeClr>
                </a:solidFill>
              </a:rPr>
            </a:br>
            <a:r>
              <a:rPr lang="es-ES" dirty="0" smtClean="0">
                <a:solidFill>
                  <a:schemeClr val="bg2">
                    <a:lumMod val="60000"/>
                    <a:lumOff val="40000"/>
                  </a:schemeClr>
                </a:solidFill>
              </a:rPr>
              <a:t> TRABAJO PRACTICO N4  </a:t>
            </a:r>
            <a:endParaRPr lang="es-ES" dirty="0">
              <a:solidFill>
                <a:schemeClr val="bg2">
                  <a:lumMod val="60000"/>
                  <a:lumOff val="40000"/>
                </a:schemeClr>
              </a:solidFill>
            </a:endParaRPr>
          </a:p>
        </p:txBody>
      </p:sp>
      <p:sp>
        <p:nvSpPr>
          <p:cNvPr id="9" name="8 Marcador de contenido"/>
          <p:cNvSpPr>
            <a:spLocks noGrp="1"/>
          </p:cNvSpPr>
          <p:nvPr>
            <p:ph idx="1"/>
          </p:nvPr>
        </p:nvSpPr>
        <p:spPr>
          <a:xfrm>
            <a:off x="3929058" y="2786058"/>
            <a:ext cx="5004630" cy="3462342"/>
          </a:xfrm>
        </p:spPr>
        <p:txBody>
          <a:bodyPr>
            <a:normAutofit/>
          </a:bodyPr>
          <a:lstStyle/>
          <a:p>
            <a:r>
              <a:rPr lang="es-ES" sz="2400" dirty="0" err="1" smtClean="0"/>
              <a:t>ALUMNA:Denice</a:t>
            </a:r>
            <a:r>
              <a:rPr lang="es-ES" sz="1800" dirty="0" smtClean="0"/>
              <a:t> </a:t>
            </a:r>
            <a:r>
              <a:rPr lang="es-ES" sz="2400" dirty="0" smtClean="0"/>
              <a:t>González</a:t>
            </a:r>
          </a:p>
          <a:p>
            <a:r>
              <a:rPr lang="es-ES" sz="2400" dirty="0" smtClean="0"/>
              <a:t>CURSO</a:t>
            </a:r>
            <a:r>
              <a:rPr lang="es-ES" sz="1800" dirty="0" smtClean="0"/>
              <a:t>: 1 A</a:t>
            </a:r>
          </a:p>
          <a:p>
            <a:r>
              <a:rPr lang="es-ES" sz="2400" dirty="0" err="1" smtClean="0"/>
              <a:t>PROFE:Andrea</a:t>
            </a:r>
            <a:r>
              <a:rPr lang="es-ES" sz="1800" dirty="0" smtClean="0"/>
              <a:t> </a:t>
            </a:r>
            <a:r>
              <a:rPr lang="es-ES" sz="2400" dirty="0" smtClean="0"/>
              <a:t>Gómez</a:t>
            </a:r>
            <a:r>
              <a:rPr lang="es-ES" sz="1800" dirty="0" smtClean="0"/>
              <a:t> </a:t>
            </a:r>
          </a:p>
          <a:p>
            <a:r>
              <a:rPr lang="es-ES" sz="1800" dirty="0" smtClean="0"/>
              <a:t> </a:t>
            </a:r>
            <a:r>
              <a:rPr lang="es-ES" sz="2400" dirty="0" smtClean="0"/>
              <a:t>AÑO:2023</a:t>
            </a:r>
            <a:endParaRPr lang="es-ES" sz="2400" dirty="0"/>
          </a:p>
        </p:txBody>
      </p:sp>
      <p:pic>
        <p:nvPicPr>
          <p:cNvPr id="1026" name="Picture 2" descr="D:\Users\Secundaria\Downloads\descarga (42).jpg"/>
          <p:cNvPicPr>
            <a:picLocks noChangeAspect="1" noChangeArrowheads="1"/>
          </p:cNvPicPr>
          <p:nvPr/>
        </p:nvPicPr>
        <p:blipFill>
          <a:blip r:embed="rId4"/>
          <a:srcRect/>
          <a:stretch>
            <a:fillRect/>
          </a:stretch>
        </p:blipFill>
        <p:spPr bwMode="auto">
          <a:xfrm>
            <a:off x="500034" y="2285992"/>
            <a:ext cx="1571636" cy="1571636"/>
          </a:xfrm>
          <a:prstGeom prst="rect">
            <a:avLst/>
          </a:prstGeom>
          <a:noFill/>
        </p:spPr>
      </p:pic>
      <p:sp>
        <p:nvSpPr>
          <p:cNvPr id="5" name="4 Corazón"/>
          <p:cNvSpPr/>
          <p:nvPr/>
        </p:nvSpPr>
        <p:spPr>
          <a:xfrm>
            <a:off x="7000892" y="1500174"/>
            <a:ext cx="1214446" cy="100013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Y2meta.app - Taiu, Milo j - Rara Vez (128 kbp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5805264"/>
            <a:ext cx="609600" cy="6096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MX" dirty="0" smtClean="0"/>
              <a:t>Transición </a:t>
            </a:r>
            <a:endParaRPr lang="es-AR" dirty="0"/>
          </a:p>
        </p:txBody>
      </p:sp>
      <p:sp>
        <p:nvSpPr>
          <p:cNvPr id="3" name="2 Marcador de contenido"/>
          <p:cNvSpPr>
            <a:spLocks noGrp="1"/>
          </p:cNvSpPr>
          <p:nvPr>
            <p:ph idx="1"/>
          </p:nvPr>
        </p:nvSpPr>
        <p:spPr>
          <a:xfrm>
            <a:off x="457200" y="1646237"/>
            <a:ext cx="6059016" cy="3654971"/>
          </a:xfrm>
        </p:spPr>
        <p:txBody>
          <a:bodyPr>
            <a:normAutofit fontScale="77500" lnSpcReduction="20000"/>
          </a:bodyPr>
          <a:lstStyle/>
          <a:p>
            <a:r>
              <a:rPr lang="es-ES" dirty="0"/>
              <a:t>Una transición es el efecto especial que se produce al salir de una diapositiva y pasar a la siguiente durante una presentación.</a:t>
            </a:r>
            <a:br>
              <a:rPr lang="es-ES" dirty="0"/>
            </a:br>
            <a:r>
              <a:rPr lang="es-ES" dirty="0"/>
              <a:t>La transición de diapositivas es el efecto visual que se reproduce al pasar de una diapositiva a la siguiente durante una presentación. </a:t>
            </a:r>
            <a:br>
              <a:rPr lang="es-ES" dirty="0"/>
            </a:br>
            <a:endParaRPr lang="es-AR" dirty="0"/>
          </a:p>
        </p:txBody>
      </p:sp>
      <p:sp>
        <p:nvSpPr>
          <p:cNvPr id="4" name="3 Rectángulo"/>
          <p:cNvSpPr/>
          <p:nvPr/>
        </p:nvSpPr>
        <p:spPr>
          <a:xfrm>
            <a:off x="4211960" y="4149080"/>
            <a:ext cx="4464496" cy="707886"/>
          </a:xfrm>
          <a:prstGeom prst="rect">
            <a:avLst/>
          </a:prstGeom>
        </p:spPr>
        <p:txBody>
          <a:bodyPr wrap="square">
            <a:spAutoFit/>
          </a:bodyPr>
          <a:lstStyle/>
          <a:p>
            <a:r>
              <a:rPr lang="es-ES" sz="1000" dirty="0">
                <a:hlinkClick r:id="rId2"/>
              </a:rPr>
              <a:t>https://www.google.com.ar/search?q=Animaci%C3%B3n+y+transici%C3%B3n+explique+cada+una.&amp;sca_esv=572280770&amp;hl=es&amp;tbm=isch&amp;source=lnms&amp;sa=X&amp;ved=2ahUKEwis1fCahuyBAxUcpJUCHaVCD0cQ0pQJegQIBRAE&amp;biw=1042&amp;bih=522&amp;dpr=1</a:t>
            </a:r>
            <a:endParaRPr lang="es-ES" sz="1000" dirty="0"/>
          </a:p>
        </p:txBody>
      </p:sp>
      <p:pic>
        <p:nvPicPr>
          <p:cNvPr id="1028" name="Picture 4" descr="K-Pop Think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70080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28" y="4293096"/>
            <a:ext cx="3737331" cy="196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57579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AR" dirty="0" smtClean="0"/>
              <a:t>        Apruébeme </a:t>
            </a:r>
            <a:r>
              <a:rPr lang="es-AR" dirty="0" err="1" smtClean="0"/>
              <a:t>profeee</a:t>
            </a:r>
            <a:r>
              <a:rPr lang="es-AR" dirty="0" smtClean="0"/>
              <a:t>   </a:t>
            </a:r>
            <a:endParaRPr lang="es-A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700808"/>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strella de 5 puntas"/>
          <p:cNvSpPr/>
          <p:nvPr/>
        </p:nvSpPr>
        <p:spPr>
          <a:xfrm>
            <a:off x="3779912" y="3933056"/>
            <a:ext cx="1512168" cy="1512168"/>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61371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normAutofit/>
          </a:bodyPr>
          <a:lstStyle/>
          <a:p>
            <a:pPr algn="l"/>
            <a:r>
              <a:rPr lang="es-ES" sz="4800" dirty="0" smtClean="0"/>
              <a:t> Definición de </a:t>
            </a:r>
            <a:r>
              <a:rPr lang="es-ES" sz="4800" dirty="0" err="1" smtClean="0"/>
              <a:t>power</a:t>
            </a:r>
            <a:r>
              <a:rPr lang="es-ES" sz="4800" dirty="0" smtClean="0"/>
              <a:t>  </a:t>
            </a:r>
            <a:r>
              <a:rPr lang="es-ES" sz="4800" dirty="0" err="1" smtClean="0"/>
              <a:t>point</a:t>
            </a:r>
            <a:r>
              <a:rPr lang="es-ES" sz="4800" dirty="0" smtClean="0"/>
              <a:t>.</a:t>
            </a:r>
            <a:endParaRPr lang="es-ES" dirty="0"/>
          </a:p>
        </p:txBody>
      </p:sp>
      <p:sp>
        <p:nvSpPr>
          <p:cNvPr id="3" name="2 Marcador de contenido"/>
          <p:cNvSpPr>
            <a:spLocks noGrp="1"/>
          </p:cNvSpPr>
          <p:nvPr>
            <p:ph idx="1"/>
          </p:nvPr>
        </p:nvSpPr>
        <p:spPr>
          <a:xfrm>
            <a:off x="395536" y="1500174"/>
            <a:ext cx="6589966" cy="3857652"/>
          </a:xfrm>
        </p:spPr>
        <p:txBody>
          <a:bodyPr>
            <a:normAutofit fontScale="77500" lnSpcReduction="20000"/>
          </a:bodyPr>
          <a:lstStyle/>
          <a:p>
            <a:pPr>
              <a:buNone/>
            </a:pPr>
            <a:r>
              <a:rPr lang="es-ES" dirty="0" smtClean="0"/>
              <a:t/>
            </a:r>
            <a:br>
              <a:rPr lang="es-ES" dirty="0" smtClean="0"/>
            </a:br>
            <a:r>
              <a:rPr lang="es-ES" dirty="0" smtClean="0">
                <a:solidFill>
                  <a:srgbClr val="4D5156"/>
                </a:solidFill>
                <a:latin typeface="Google Sans"/>
              </a:rPr>
              <a:t>Microsoft PowerPoint (PPT) </a:t>
            </a:r>
            <a:r>
              <a:rPr lang="es-ES" dirty="0" smtClean="0">
                <a:solidFill>
                  <a:srgbClr val="040C28"/>
                </a:solidFill>
                <a:latin typeface="Google Sans"/>
              </a:rPr>
              <a:t>es un software de ofimática diseñado para realizar presentación de diapositivas</a:t>
            </a:r>
            <a:r>
              <a:rPr lang="es-ES" dirty="0" smtClean="0">
                <a:solidFill>
                  <a:srgbClr val="4D5156"/>
                </a:solidFill>
                <a:latin typeface="Google Sans"/>
              </a:rPr>
              <a:t>. Fue creado a mediados de los años 80 y vendido en 1987 a Bill Gates, convirtiéndose en un producto estrella de la compañía Microsoft.</a:t>
            </a:r>
            <a:br>
              <a:rPr lang="es-ES" dirty="0" smtClean="0">
                <a:solidFill>
                  <a:srgbClr val="4D5156"/>
                </a:solidFill>
                <a:latin typeface="Google Sans"/>
              </a:rPr>
            </a:br>
            <a:r>
              <a:rPr lang="es-ES" dirty="0" smtClean="0">
                <a:hlinkClick r:id="rId3"/>
              </a:rPr>
              <a:t>https://www.google.com.ar/search?q=definicion+de+power+point&amp;source=lmns&amp;bih=612&amp;biw=1366&amp;hl=es&amp;sa=X&amp;ved=2ahUKEwimv4mX3OmBAxVFM7kGHTBTDv8Q0pQJKAB6BAgBEAI</a:t>
            </a:r>
            <a:endParaRPr lang="es-ES" dirty="0"/>
          </a:p>
        </p:txBody>
      </p:sp>
      <p:pic>
        <p:nvPicPr>
          <p:cNvPr id="1026" name="Picture 2" descr="Dance Dancing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5445224"/>
            <a:ext cx="1391047" cy="10419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Secundaria\Pictures\que_es_powerpoi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0422" y="2564904"/>
            <a:ext cx="2132856" cy="1728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S" sz="4800" dirty="0" err="1" smtClean="0"/>
              <a:t>caracteristicas</a:t>
            </a:r>
            <a:r>
              <a:rPr lang="es-ES" sz="4800" dirty="0" smtClean="0"/>
              <a:t> de </a:t>
            </a:r>
            <a:r>
              <a:rPr lang="es-ES" sz="4800" dirty="0" err="1" smtClean="0"/>
              <a:t>power</a:t>
            </a:r>
            <a:r>
              <a:rPr lang="es-ES" sz="4800" dirty="0" smtClean="0"/>
              <a:t> </a:t>
            </a:r>
            <a:r>
              <a:rPr lang="es-ES" sz="4800" dirty="0" err="1" smtClean="0"/>
              <a:t>point</a:t>
            </a:r>
            <a:r>
              <a:rPr lang="es-ES" sz="4800" dirty="0" smtClean="0"/>
              <a:t>.</a:t>
            </a:r>
            <a:endParaRPr lang="es-ES" dirty="0"/>
          </a:p>
        </p:txBody>
      </p:sp>
      <p:sp>
        <p:nvSpPr>
          <p:cNvPr id="3" name="2 Marcador de contenido"/>
          <p:cNvSpPr>
            <a:spLocks noGrp="1"/>
          </p:cNvSpPr>
          <p:nvPr>
            <p:ph idx="1"/>
          </p:nvPr>
        </p:nvSpPr>
        <p:spPr>
          <a:xfrm>
            <a:off x="457200" y="1646237"/>
            <a:ext cx="6543692" cy="3068647"/>
          </a:xfrm>
        </p:spPr>
        <p:txBody>
          <a:bodyPr>
            <a:normAutofit fontScale="70000" lnSpcReduction="20000"/>
          </a:bodyPr>
          <a:lstStyle/>
          <a:p>
            <a:pPr>
              <a:buNone/>
            </a:pPr>
            <a:r>
              <a:rPr lang="es-ES" dirty="0" smtClean="0"/>
              <a:t/>
            </a:r>
            <a:br>
              <a:rPr lang="es-ES" dirty="0" smtClean="0"/>
            </a:br>
            <a:r>
              <a:rPr lang="es-AR" dirty="0" smtClean="0"/>
              <a:t>1. Posibilidad de usar plantillas </a:t>
            </a:r>
            <a:r>
              <a:rPr lang="es-AR" dirty="0" err="1" smtClean="0"/>
              <a:t>autodeterminadas</a:t>
            </a:r>
            <a:r>
              <a:rPr lang="es-AR" dirty="0" smtClean="0"/>
              <a:t> y también personalizadas </a:t>
            </a:r>
            <a:r>
              <a:rPr lang="es-ES" dirty="0" smtClean="0"/>
              <a:t/>
            </a:r>
            <a:br>
              <a:rPr lang="es-ES" dirty="0" smtClean="0"/>
            </a:br>
            <a:r>
              <a:rPr lang="es-AR" dirty="0" smtClean="0"/>
              <a:t>2. Crear textos con distintos formatos y colores </a:t>
            </a:r>
            <a:r>
              <a:rPr lang="es-ES" dirty="0" smtClean="0"/>
              <a:t/>
            </a:r>
            <a:br>
              <a:rPr lang="es-ES" dirty="0" smtClean="0"/>
            </a:br>
            <a:r>
              <a:rPr lang="es-AR" dirty="0" smtClean="0"/>
              <a:t>3. Insertar imágenes, gráficos, símbolos y mucho más </a:t>
            </a:r>
            <a:r>
              <a:rPr lang="es-ES" dirty="0" smtClean="0"/>
              <a:t/>
            </a:r>
            <a:br>
              <a:rPr lang="es-ES" dirty="0" smtClean="0"/>
            </a:br>
            <a:r>
              <a:rPr lang="es-AR" dirty="0" smtClean="0"/>
              <a:t>4. Utilización de animaciones </a:t>
            </a:r>
            <a:r>
              <a:rPr lang="es-ES" dirty="0" smtClean="0"/>
              <a:t/>
            </a:r>
            <a:br>
              <a:rPr lang="es-ES" dirty="0" smtClean="0"/>
            </a:br>
            <a:r>
              <a:rPr lang="es-AR" dirty="0" smtClean="0"/>
              <a:t>5. Posibilidad de incluir audios al soporte visual</a:t>
            </a:r>
            <a:endParaRPr lang="es-ES" dirty="0"/>
          </a:p>
        </p:txBody>
      </p:sp>
      <p:sp>
        <p:nvSpPr>
          <p:cNvPr id="4" name="3 Rectángulo"/>
          <p:cNvSpPr/>
          <p:nvPr/>
        </p:nvSpPr>
        <p:spPr>
          <a:xfrm>
            <a:off x="500034" y="4143380"/>
            <a:ext cx="5857916" cy="1200329"/>
          </a:xfrm>
          <a:prstGeom prst="rect">
            <a:avLst/>
          </a:prstGeom>
        </p:spPr>
        <p:txBody>
          <a:bodyPr wrap="square">
            <a:spAutoFit/>
          </a:bodyPr>
          <a:lstStyle/>
          <a:p>
            <a:r>
              <a:rPr lang="es-ES" dirty="0" smtClean="0">
                <a:hlinkClick r:id="rId2"/>
              </a:rPr>
              <a:t>https://www.google.com.ar/search?q=caracteristicas+de+power+point&amp;source=lmns&amp;bih=555&amp;biw=1366&amp;hl=es&amp;sa=X&amp;ved=2ahUKEwjyu_i34OmBAxWEJLkGHTmMBYkQ0pQJKAB6BAgBEAI</a:t>
            </a:r>
            <a:endParaRPr lang="es-ES" dirty="0"/>
          </a:p>
        </p:txBody>
      </p:sp>
      <p:pic>
        <p:nvPicPr>
          <p:cNvPr id="2050" name="Picture 2" descr="quiz gues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00808"/>
            <a:ext cx="1952625"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Secundaria\Pictures\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5055944"/>
            <a:ext cx="2809875" cy="1628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S" sz="4800" dirty="0" smtClean="0"/>
              <a:t>Elementos y funciones de </a:t>
            </a:r>
            <a:r>
              <a:rPr lang="es-ES" sz="4800" dirty="0" err="1" smtClean="0"/>
              <a:t>power</a:t>
            </a:r>
            <a:r>
              <a:rPr lang="es-ES" sz="4800" dirty="0" smtClean="0"/>
              <a:t> </a:t>
            </a:r>
            <a:r>
              <a:rPr lang="es-ES" sz="4800" dirty="0" err="1" smtClean="0"/>
              <a:t>point</a:t>
            </a:r>
            <a:r>
              <a:rPr lang="es-ES" sz="4800" dirty="0" smtClean="0"/>
              <a:t>.</a:t>
            </a:r>
            <a:endParaRPr lang="es-ES" dirty="0"/>
          </a:p>
        </p:txBody>
      </p:sp>
      <p:sp>
        <p:nvSpPr>
          <p:cNvPr id="3" name="2 Marcador de contenido"/>
          <p:cNvSpPr>
            <a:spLocks noGrp="1"/>
          </p:cNvSpPr>
          <p:nvPr>
            <p:ph idx="1"/>
          </p:nvPr>
        </p:nvSpPr>
        <p:spPr>
          <a:xfrm>
            <a:off x="457200" y="1646237"/>
            <a:ext cx="4829180" cy="1925639"/>
          </a:xfrm>
        </p:spPr>
        <p:txBody>
          <a:bodyPr>
            <a:normAutofit fontScale="47500" lnSpcReduction="20000"/>
          </a:bodyPr>
          <a:lstStyle/>
          <a:p>
            <a:pPr marL="342900" lvl="0" indent="-342900">
              <a:lnSpc>
                <a:spcPct val="115000"/>
              </a:lnSpc>
              <a:spcAft>
                <a:spcPts val="300"/>
              </a:spcAft>
              <a:buSzPts val="1000"/>
              <a:buFont typeface="Symbol"/>
              <a:buChar char=""/>
              <a:tabLst>
                <a:tab pos="457200" algn="l"/>
              </a:tabLst>
            </a:pPr>
            <a:r>
              <a:rPr lang="es-ES" dirty="0" smtClean="0">
                <a:solidFill>
                  <a:srgbClr val="202124"/>
                </a:solidFill>
                <a:latin typeface="Arial"/>
                <a:ea typeface="Times New Roman"/>
                <a:cs typeface="Times New Roman"/>
              </a:rPr>
              <a:t>Plantillas </a:t>
            </a:r>
            <a:r>
              <a:rPr lang="es-ES" dirty="0" err="1" smtClean="0">
                <a:solidFill>
                  <a:srgbClr val="202124"/>
                </a:solidFill>
                <a:latin typeface="Arial"/>
                <a:ea typeface="Times New Roman"/>
                <a:cs typeface="Times New Roman"/>
              </a:rPr>
              <a:t>Power</a:t>
            </a:r>
            <a:r>
              <a:rPr lang="es-ES" dirty="0" smtClean="0">
                <a:solidFill>
                  <a:srgbClr val="202124"/>
                </a:solidFill>
                <a:latin typeface="Arial"/>
                <a:ea typeface="Times New Roman"/>
                <a:cs typeface="Times New Roman"/>
              </a:rPr>
              <a:t> Point Prediseñadas.     </a:t>
            </a:r>
            <a:r>
              <a:rPr lang="es-ES" dirty="0" smtClean="0">
                <a:solidFill>
                  <a:srgbClr val="202124"/>
                </a:solidFill>
                <a:latin typeface="Calibri"/>
                <a:ea typeface="Times New Roman"/>
                <a:cs typeface="Times New Roman"/>
              </a:rPr>
              <a:t>.</a:t>
            </a:r>
            <a:r>
              <a:rPr lang="es-ES" dirty="0" smtClean="0">
                <a:solidFill>
                  <a:srgbClr val="202124"/>
                </a:solidFill>
                <a:latin typeface="Arial"/>
                <a:ea typeface="Times New Roman"/>
                <a:cs typeface="Times New Roman"/>
              </a:rPr>
              <a:t>Hipervínculos.</a:t>
            </a:r>
            <a:endParaRPr lang="es-ES" dirty="0" smtClean="0">
              <a:latin typeface="Calibri"/>
              <a:ea typeface="Calibri"/>
              <a:cs typeface="Times New Roman"/>
            </a:endParaRPr>
          </a:p>
          <a:p>
            <a:pPr marL="342900" lvl="0" indent="-342900">
              <a:lnSpc>
                <a:spcPct val="115000"/>
              </a:lnSpc>
              <a:spcAft>
                <a:spcPts val="300"/>
              </a:spcAft>
              <a:buSzPts val="1000"/>
              <a:buFont typeface="Symbol"/>
              <a:buChar char=""/>
              <a:tabLst>
                <a:tab pos="457200" algn="l"/>
              </a:tabLst>
            </a:pPr>
            <a:r>
              <a:rPr lang="es-ES" dirty="0" smtClean="0">
                <a:solidFill>
                  <a:srgbClr val="202124"/>
                </a:solidFill>
                <a:latin typeface="Arial"/>
                <a:ea typeface="Times New Roman"/>
                <a:cs typeface="Times New Roman"/>
              </a:rPr>
              <a:t> Transiciones y animaciones.        </a:t>
            </a:r>
          </a:p>
          <a:p>
            <a:pPr marL="342900" lvl="0" indent="-342900">
              <a:lnSpc>
                <a:spcPct val="115000"/>
              </a:lnSpc>
              <a:spcAft>
                <a:spcPts val="300"/>
              </a:spcAft>
              <a:buSzPts val="1000"/>
              <a:buFont typeface="Symbol"/>
              <a:buChar char=""/>
              <a:tabLst>
                <a:tab pos="457200" algn="l"/>
              </a:tabLst>
            </a:pPr>
            <a:r>
              <a:rPr lang="es-ES" dirty="0" smtClean="0">
                <a:solidFill>
                  <a:srgbClr val="202124"/>
                </a:solidFill>
                <a:latin typeface="Arial"/>
                <a:ea typeface="Times New Roman"/>
                <a:cs typeface="Times New Roman"/>
              </a:rPr>
              <a:t>Tablas, gráficos y formas.</a:t>
            </a:r>
            <a:endParaRPr lang="es-ES" dirty="0" smtClean="0">
              <a:latin typeface="Calibri"/>
              <a:ea typeface="Calibri"/>
              <a:cs typeface="Times New Roman"/>
            </a:endParaRPr>
          </a:p>
          <a:p>
            <a:pPr marL="342900" lvl="0" indent="-342900">
              <a:lnSpc>
                <a:spcPct val="115000"/>
              </a:lnSpc>
              <a:spcAft>
                <a:spcPts val="300"/>
              </a:spcAft>
              <a:buSzPts val="1000"/>
              <a:buFont typeface="Symbol"/>
              <a:buChar char=""/>
              <a:tabLst>
                <a:tab pos="457200" algn="l"/>
              </a:tabLst>
            </a:pPr>
            <a:r>
              <a:rPr lang="es-ES" dirty="0" smtClean="0">
                <a:solidFill>
                  <a:srgbClr val="202124"/>
                </a:solidFill>
                <a:latin typeface="Arial"/>
                <a:ea typeface="Times New Roman"/>
                <a:cs typeface="Times New Roman"/>
              </a:rPr>
              <a:t> Agregar notas.       Patrón de Diapositivas.</a:t>
            </a:r>
            <a:endParaRPr lang="es-ES" dirty="0" smtClean="0">
              <a:latin typeface="Calibri"/>
              <a:ea typeface="Calibri"/>
              <a:cs typeface="Times New Roman"/>
            </a:endParaRPr>
          </a:p>
          <a:p>
            <a:pPr marL="342900" lvl="0" indent="-342900">
              <a:lnSpc>
                <a:spcPct val="115000"/>
              </a:lnSpc>
              <a:spcAft>
                <a:spcPts val="1000"/>
              </a:spcAft>
              <a:buSzPts val="1000"/>
              <a:buFont typeface="Symbol"/>
              <a:buChar char=""/>
              <a:tabLst>
                <a:tab pos="457200" algn="l"/>
              </a:tabLst>
            </a:pPr>
            <a:r>
              <a:rPr lang="es-ES" dirty="0" smtClean="0">
                <a:solidFill>
                  <a:srgbClr val="202124"/>
                </a:solidFill>
                <a:latin typeface="MS Gothic"/>
                <a:ea typeface="Calibri"/>
                <a:cs typeface="MS Gothic"/>
              </a:rPr>
              <a:t> </a:t>
            </a:r>
            <a:r>
              <a:rPr lang="es-ES" dirty="0" smtClean="0">
                <a:solidFill>
                  <a:srgbClr val="202124"/>
                </a:solidFill>
                <a:latin typeface="Arial"/>
                <a:ea typeface="Times New Roman"/>
                <a:cs typeface="Times New Roman"/>
              </a:rPr>
              <a:t>Trabajar con presentaciones simultáneas</a:t>
            </a:r>
            <a:endParaRPr lang="es-ES" dirty="0"/>
          </a:p>
        </p:txBody>
      </p:sp>
      <p:sp>
        <p:nvSpPr>
          <p:cNvPr id="4" name="3 Rectángulo"/>
          <p:cNvSpPr/>
          <p:nvPr/>
        </p:nvSpPr>
        <p:spPr>
          <a:xfrm>
            <a:off x="642910" y="3214686"/>
            <a:ext cx="7715304" cy="3416320"/>
          </a:xfrm>
          <a:prstGeom prst="rect">
            <a:avLst/>
          </a:prstGeom>
        </p:spPr>
        <p:txBody>
          <a:bodyPr wrap="square">
            <a:spAutoFit/>
          </a:bodyPr>
          <a:lstStyle/>
          <a:p>
            <a:r>
              <a:rPr lang="es-ES" dirty="0" smtClean="0"/>
              <a:t>Plantilla: es un patrón o un esquema de una diapositiva o un grupo de diapositivas que se guarda como un archivo . </a:t>
            </a:r>
            <a:r>
              <a:rPr lang="es-ES" dirty="0" err="1" smtClean="0"/>
              <a:t>Potx</a:t>
            </a:r>
            <a:r>
              <a:rPr lang="es-ES" dirty="0" smtClean="0"/>
              <a:t/>
            </a:r>
            <a:br>
              <a:rPr lang="es-ES" dirty="0" smtClean="0"/>
            </a:br>
            <a:r>
              <a:rPr lang="es-ES" dirty="0" smtClean="0"/>
              <a:t/>
            </a:r>
            <a:br>
              <a:rPr lang="es-ES" dirty="0" smtClean="0"/>
            </a:br>
            <a:r>
              <a:rPr lang="es-ES" dirty="0" smtClean="0"/>
              <a:t>Hipervínculos: Puede vincular a lugares diferentes en una presentación, como la primera diapositiva, la última diapositiva, la diapositiva siguiente o los títulos de las diapositivas. </a:t>
            </a:r>
            <a:br>
              <a:rPr lang="es-ES" dirty="0" smtClean="0"/>
            </a:br>
            <a:r>
              <a:rPr lang="es-ES" dirty="0" smtClean="0"/>
              <a:t/>
            </a:r>
            <a:br>
              <a:rPr lang="es-ES" dirty="0" smtClean="0"/>
            </a:br>
            <a:r>
              <a:rPr lang="es-ES" dirty="0" smtClean="0"/>
              <a:t>Agregar notas:</a:t>
            </a:r>
            <a:br>
              <a:rPr lang="es-ES" dirty="0" smtClean="0"/>
            </a:br>
            <a:r>
              <a:rPr lang="es-ES" dirty="0" smtClean="0"/>
              <a:t>En la pestaña Vista, haga clic en Normal. Seleccione la miniatura de la diapositiva donde desee agregar notas. El panel de notas aparecerá debajo de la diapositiva. Haga clic donde dice Haga clic para agregar notas y escriba las notas que desee agregar</a:t>
            </a:r>
            <a:endParaRPr lang="es-ES" dirty="0"/>
          </a:p>
        </p:txBody>
      </p:sp>
      <p:pic>
        <p:nvPicPr>
          <p:cNvPr id="3074" name="Picture 2" descr="Treasure Sigh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556792"/>
            <a:ext cx="1780034" cy="16578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074"/>
                                        </p:tgtEl>
                                        <p:attrNameLst>
                                          <p:attrName>style.visibility</p:attrName>
                                        </p:attrNameLst>
                                      </p:cBhvr>
                                      <p:to>
                                        <p:strVal val="visible"/>
                                      </p:to>
                                    </p:set>
                                    <p:animEffect transition="in" filter="circle(in)">
                                      <p:cBhvr>
                                        <p:cTn id="4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fontScale="70000" lnSpcReduction="20000"/>
          </a:bodyPr>
          <a:lstStyle/>
          <a:p>
            <a:endParaRPr lang="es-ES" dirty="0" smtClean="0"/>
          </a:p>
          <a:p>
            <a:r>
              <a:rPr lang="es-ES" dirty="0" smtClean="0"/>
              <a:t>Tablas, gráficos y formas:</a:t>
            </a:r>
            <a:br>
              <a:rPr lang="es-ES" dirty="0" smtClean="0"/>
            </a:br>
            <a:r>
              <a:rPr lang="es-ES" dirty="0" smtClean="0"/>
              <a:t>Una tabla es una combinación de filas y columnas en la que puedes mostrar de una manera ordenada la información que aparece en tus diapositivas. Las formas en PowerPoint te permiten organizar y diseñar una imagen.</a:t>
            </a:r>
            <a:br>
              <a:rPr lang="es-ES" dirty="0" smtClean="0"/>
            </a:br>
            <a:r>
              <a:rPr lang="es-ES" dirty="0" smtClean="0"/>
              <a:t>El entorno gráfico también llamada interfaz de usuario es el que permite interactuar con el programa.</a:t>
            </a:r>
            <a:br>
              <a:rPr lang="es-ES" dirty="0" smtClean="0"/>
            </a:br>
            <a:r>
              <a:rPr lang="es-ES" dirty="0" smtClean="0"/>
              <a:t/>
            </a:r>
            <a:br>
              <a:rPr lang="es-ES" dirty="0" smtClean="0"/>
            </a:br>
            <a:r>
              <a:rPr lang="es-ES" dirty="0" smtClean="0"/>
              <a:t/>
            </a:r>
            <a:br>
              <a:rPr lang="es-ES" dirty="0" smtClean="0"/>
            </a:br>
            <a:r>
              <a:rPr lang="es-ES" dirty="0" smtClean="0"/>
              <a:t>Transiciones:</a:t>
            </a:r>
            <a:br>
              <a:rPr lang="es-ES" dirty="0" smtClean="0"/>
            </a:br>
            <a:r>
              <a:rPr lang="es-ES" dirty="0" smtClean="0"/>
              <a:t>La transición de diapositivas es el efecto visual que se reproduce al pasar de una diapositiva a la siguiente durante una presentación.</a:t>
            </a:r>
            <a:endParaRPr lang="es-E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972" y="266257"/>
            <a:ext cx="22669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552" y="946541"/>
            <a:ext cx="8229600" cy="223136"/>
          </a:xfrm>
        </p:spPr>
        <p:txBody>
          <a:bodyPr>
            <a:normAutofit fontScale="90000"/>
          </a:bodyPr>
          <a:lstStyle/>
          <a:p>
            <a:endParaRPr lang="es-ES" dirty="0"/>
          </a:p>
        </p:txBody>
      </p:sp>
      <p:sp>
        <p:nvSpPr>
          <p:cNvPr id="3" name="2 Marcador de contenido"/>
          <p:cNvSpPr>
            <a:spLocks noGrp="1"/>
          </p:cNvSpPr>
          <p:nvPr>
            <p:ph idx="1"/>
          </p:nvPr>
        </p:nvSpPr>
        <p:spPr>
          <a:xfrm>
            <a:off x="378178" y="1668815"/>
            <a:ext cx="8229600" cy="4526280"/>
          </a:xfrm>
        </p:spPr>
        <p:txBody>
          <a:bodyPr>
            <a:normAutofit fontScale="77500" lnSpcReduction="20000"/>
          </a:bodyPr>
          <a:lstStyle/>
          <a:p>
            <a:r>
              <a:rPr lang="es-ES" dirty="0" smtClean="0"/>
              <a:t>Patrón de diapositivas:</a:t>
            </a:r>
            <a:br>
              <a:rPr lang="es-ES" dirty="0" smtClean="0"/>
            </a:br>
            <a:r>
              <a:rPr lang="es-ES" dirty="0" smtClean="0"/>
              <a:t>Un patrón de diapositivas es la primera diapositiva en una jerarquía de diapositivas en el que se almacena información sobre el tema y los diseños de diapositiva de una presentación, como el fondo, color, fuentes, efectos, tamaños de marcador y posicionamiento.</a:t>
            </a:r>
            <a:br>
              <a:rPr lang="es-ES" dirty="0" smtClean="0"/>
            </a:br>
            <a:r>
              <a:rPr lang="es-ES" dirty="0" smtClean="0"/>
              <a:t/>
            </a:r>
            <a:br>
              <a:rPr lang="es-ES" dirty="0" smtClean="0"/>
            </a:br>
            <a:r>
              <a:rPr lang="es-ES" dirty="0" smtClean="0"/>
              <a:t>Presentaciones simultaneas:</a:t>
            </a:r>
            <a:br>
              <a:rPr lang="es-ES" dirty="0" smtClean="0"/>
            </a:br>
            <a:r>
              <a:rPr lang="es-ES" dirty="0" smtClean="0"/>
              <a:t>Las presentaciones de PowerPoint funcionan como presentaciones con diapositivas. Para transmitir un mensaje o una historia, se desglosa en diapositivas</a:t>
            </a:r>
            <a:br>
              <a:rPr lang="es-ES" dirty="0" smtClean="0"/>
            </a:br>
            <a:endParaRPr lang="es-ES" dirty="0"/>
          </a:p>
        </p:txBody>
      </p:sp>
      <p:pic>
        <p:nvPicPr>
          <p:cNvPr id="6146" name="Picture 2" descr="Ba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88640"/>
            <a:ext cx="2060451" cy="1738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53536"/>
            <a:ext cx="8401080" cy="5818670"/>
          </a:xfrm>
        </p:spPr>
        <p:txBody>
          <a:bodyPr>
            <a:normAutofit/>
          </a:bodyPr>
          <a:lstStyle/>
          <a:p>
            <a:r>
              <a:rPr lang="es-ES" sz="1100" dirty="0" smtClean="0">
                <a:hlinkClick r:id="rId2"/>
              </a:rPr>
              <a:t>https://</a:t>
            </a:r>
            <a:r>
              <a:rPr lang="es-ES" sz="1200" dirty="0" smtClean="0">
                <a:hlinkClick r:id="rId2"/>
              </a:rPr>
              <a:t>www.google.com.ar/search?sca_esv=572280770&amp;q=Elementos+y+funciones+de+powerpoint&amp;spell=1&amp;sa=X&amp;ved=2ahUKEwir0qqQheyBAxWCJbkGHV5EAa0QBSgAegQIChAB&amp;biw=1042&amp;bih=579&amp;dpr=1</a:t>
            </a:r>
            <a:r>
              <a:rPr lang="es-ES" sz="4800" dirty="0" smtClean="0"/>
              <a:t/>
            </a:r>
            <a:br>
              <a:rPr lang="es-ES" sz="4800" dirty="0" smtClean="0"/>
            </a:br>
            <a:endParaRPr lang="es-ES" dirty="0"/>
          </a:p>
        </p:txBody>
      </p:sp>
      <p:pic>
        <p:nvPicPr>
          <p:cNvPr id="6" name="5 Marcador de contenido" descr="desktop_59d921bb-cd25-41a3-8a99-0b372057a988.jpg"/>
          <p:cNvPicPr>
            <a:picLocks noGrp="1" noChangeAspect="1"/>
          </p:cNvPicPr>
          <p:nvPr>
            <p:ph idx="1"/>
          </p:nvPr>
        </p:nvPicPr>
        <p:blipFill>
          <a:blip r:embed="rId3"/>
          <a:stretch>
            <a:fillRect/>
          </a:stretch>
        </p:blipFill>
        <p:spPr>
          <a:xfrm>
            <a:off x="683568" y="476672"/>
            <a:ext cx="7715304" cy="4357718"/>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sz="4800" dirty="0" smtClean="0"/>
              <a:t>Tipos de vistas.</a:t>
            </a:r>
            <a:endParaRPr lang="es-ES" dirty="0"/>
          </a:p>
        </p:txBody>
      </p:sp>
      <p:sp>
        <p:nvSpPr>
          <p:cNvPr id="3" name="2 Marcador de contenido"/>
          <p:cNvSpPr>
            <a:spLocks noGrp="1"/>
          </p:cNvSpPr>
          <p:nvPr>
            <p:ph idx="1"/>
          </p:nvPr>
        </p:nvSpPr>
        <p:spPr>
          <a:xfrm>
            <a:off x="467544" y="1484784"/>
            <a:ext cx="5987008" cy="3966412"/>
          </a:xfrm>
        </p:spPr>
        <p:txBody>
          <a:bodyPr>
            <a:normAutofit fontScale="85000" lnSpcReduction="20000"/>
          </a:bodyPr>
          <a:lstStyle/>
          <a:p>
            <a:r>
              <a:rPr lang="es-ES" dirty="0" smtClean="0"/>
              <a:t>Vistas:</a:t>
            </a:r>
            <a:br>
              <a:rPr lang="es-ES" dirty="0" smtClean="0"/>
            </a:br>
            <a:r>
              <a:rPr lang="es-ES" dirty="0" smtClean="0"/>
              <a:t>normal: Muestra la presentación normal.</a:t>
            </a:r>
            <a:br>
              <a:rPr lang="es-ES" dirty="0" smtClean="0"/>
            </a:br>
            <a:r>
              <a:rPr lang="es-ES" dirty="0" smtClean="0"/>
              <a:t>clasificador de</a:t>
            </a:r>
            <a:br>
              <a:rPr lang="es-ES" dirty="0" smtClean="0"/>
            </a:br>
            <a:r>
              <a:rPr lang="es-ES" dirty="0" smtClean="0"/>
              <a:t>diapositivas: muestra la presentación en la vista del clasificador de diapositivas para organizarlas fácilmente.</a:t>
            </a:r>
            <a:br>
              <a:rPr lang="es-ES" dirty="0" smtClean="0"/>
            </a:br>
            <a:r>
              <a:rPr lang="es-ES" dirty="0" smtClean="0"/>
              <a:t>Paginas de notas: Muestra la pagina de notas para editar las notas.</a:t>
            </a:r>
            <a:endParaRPr lang="es-ES" dirty="0"/>
          </a:p>
        </p:txBody>
      </p:sp>
      <p:pic>
        <p:nvPicPr>
          <p:cNvPr id="8194" name="Picture 2" descr="T Haew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83424" y="2132856"/>
            <a:ext cx="1905000" cy="107632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Users\Secundaria\Pictures\vista-de-esquema-en-powerpoint-cambio-de-ord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869160"/>
            <a:ext cx="2952328" cy="179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circle(in)">
                                      <p:cBhvr>
                                        <p:cTn id="24"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dirty="0" smtClean="0"/>
              <a:t>  Animación  </a:t>
            </a:r>
            <a:endParaRPr lang="es-AR" dirty="0"/>
          </a:p>
        </p:txBody>
      </p:sp>
      <p:sp>
        <p:nvSpPr>
          <p:cNvPr id="3" name="2 Marcador de contenido"/>
          <p:cNvSpPr>
            <a:spLocks noGrp="1"/>
          </p:cNvSpPr>
          <p:nvPr>
            <p:ph idx="1"/>
          </p:nvPr>
        </p:nvSpPr>
        <p:spPr>
          <a:xfrm>
            <a:off x="457200" y="1646237"/>
            <a:ext cx="7859216" cy="3354399"/>
          </a:xfrm>
        </p:spPr>
        <p:txBody>
          <a:bodyPr>
            <a:normAutofit fontScale="77500" lnSpcReduction="20000"/>
          </a:bodyPr>
          <a:lstStyle/>
          <a:p>
            <a:pPr>
              <a:buNone/>
            </a:pPr>
            <a:r>
              <a:rPr lang="es-ES" dirty="0" smtClean="0"/>
              <a:t/>
            </a:r>
            <a:br>
              <a:rPr lang="es-ES" dirty="0" smtClean="0"/>
            </a:br>
            <a:r>
              <a:rPr lang="es-ES" dirty="0" smtClean="0"/>
              <a:t>Una animación es un efecto especial que se aplica a un solo elemento de una diapositiva, como texto, forma, imagen, etc. Una transición es el efecto especial que se produce al salir de una diapositiva y pasar a la siguiente durante una presentación.</a:t>
            </a:r>
            <a:br>
              <a:rPr lang="es-ES" dirty="0" smtClean="0"/>
            </a:br>
            <a:r>
              <a:rPr lang="es-ES" dirty="0" smtClean="0"/>
              <a:t>La transición de diapositivas es el efecto visual que se reproduce al pasar de una diapositiva a la siguiente durante una presentación. </a:t>
            </a:r>
            <a:br>
              <a:rPr lang="es-ES" dirty="0" smtClean="0"/>
            </a:br>
            <a:endParaRPr lang="es-AR" dirty="0"/>
          </a:p>
        </p:txBody>
      </p:sp>
      <p:sp>
        <p:nvSpPr>
          <p:cNvPr id="4" name="3 Rectángulo"/>
          <p:cNvSpPr/>
          <p:nvPr/>
        </p:nvSpPr>
        <p:spPr>
          <a:xfrm>
            <a:off x="4000496" y="4143380"/>
            <a:ext cx="4572000" cy="2031325"/>
          </a:xfrm>
          <a:prstGeom prst="rect">
            <a:avLst/>
          </a:prstGeom>
        </p:spPr>
        <p:txBody>
          <a:bodyPr>
            <a:spAutoFit/>
          </a:bodyPr>
          <a:lstStyle/>
          <a:p>
            <a:r>
              <a:rPr lang="es-ES" dirty="0" smtClean="0">
                <a:hlinkClick r:id="rId2"/>
              </a:rPr>
              <a:t>https://www.google.com.ar/search?q=Animaci%C3%B3n+y+transici%C3%B3n+explique+cada+una.&amp;sca_esv=572280770&amp;hl=es&amp;tbm=isch&amp;source=lnms&amp;sa=X&amp;ved=2ahUKEwis1fCahuyBAxUcpJUCHaVCD0cQ0pQJegQIBRAE&amp;biw=1042&amp;bih=522&amp;dpr=1</a:t>
            </a:r>
            <a:endParaRPr lang="es-ES" dirty="0" smtClean="0"/>
          </a:p>
        </p:txBody>
      </p:sp>
      <p:pic>
        <p:nvPicPr>
          <p:cNvPr id="4098" name="Picture 2" descr="Hallyuinbrazil bts hallyuinbrazi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3515" y="436510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undición">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181</TotalTime>
  <Words>96</Words>
  <Application>Microsoft Office PowerPoint</Application>
  <PresentationFormat>Presentación en pantalla (4:3)</PresentationFormat>
  <Paragraphs>31</Paragraphs>
  <Slides>11</Slides>
  <Notes>1</Notes>
  <HiddenSlides>0</HiddenSlides>
  <MMClips>1</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Fundición</vt:lpstr>
      <vt:lpstr>COLEGIO DEL PRADO TRABAJO                                                                                            LABORATORIO DE INFORMATICA COLEGIO DEL PRADO   TRABAJO PRACTICO N4  </vt:lpstr>
      <vt:lpstr> Definición de power  point.</vt:lpstr>
      <vt:lpstr>caracteristicas de power point.</vt:lpstr>
      <vt:lpstr>Elementos y funciones de power point.</vt:lpstr>
      <vt:lpstr>Presentación de PowerPoint</vt:lpstr>
      <vt:lpstr>Presentación de PowerPoint</vt:lpstr>
      <vt:lpstr>https://www.google.com.ar/search?sca_esv=572280770&amp;q=Elementos+y+funciones+de+powerpoint&amp;spell=1&amp;sa=X&amp;ved=2ahUKEwir0qqQheyBAxWCJbkGHV5EAa0QBSgAegQIChAB&amp;biw=1042&amp;bih=579&amp;dpr=1 </vt:lpstr>
      <vt:lpstr>Tipos de vistas.</vt:lpstr>
      <vt:lpstr>  Animación  </vt:lpstr>
      <vt:lpstr>Transición </vt:lpstr>
      <vt:lpstr>        Apruébeme profeee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PRACTICO N4</dc:title>
  <dc:creator>Secundaria</dc:creator>
  <cp:lastModifiedBy>Secundaria</cp:lastModifiedBy>
  <cp:revision>24</cp:revision>
  <dcterms:created xsi:type="dcterms:W3CDTF">2014-10-27T07:58:11Z</dcterms:created>
  <dcterms:modified xsi:type="dcterms:W3CDTF">2023-10-24T18:11:14Z</dcterms:modified>
</cp:coreProperties>
</file>