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3"/>
  </p:notesMasterIdLst>
  <p:sldIdLst>
    <p:sldId id="256" r:id="rId2"/>
    <p:sldId id="282" r:id="rId3"/>
    <p:sldId id="281" r:id="rId4"/>
    <p:sldId id="284" r:id="rId5"/>
    <p:sldId id="285" r:id="rId6"/>
    <p:sldId id="257" r:id="rId7"/>
    <p:sldId id="286" r:id="rId8"/>
    <p:sldId id="288" r:id="rId9"/>
    <p:sldId id="287" r:id="rId10"/>
    <p:sldId id="289" r:id="rId11"/>
    <p:sldId id="273" r:id="rId12"/>
    <p:sldId id="293" r:id="rId13"/>
    <p:sldId id="341" r:id="rId14"/>
    <p:sldId id="343" r:id="rId15"/>
    <p:sldId id="292" r:id="rId16"/>
    <p:sldId id="290" r:id="rId17"/>
    <p:sldId id="362" r:id="rId18"/>
    <p:sldId id="361" r:id="rId19"/>
    <p:sldId id="363" r:id="rId20"/>
    <p:sldId id="299" r:id="rId21"/>
    <p:sldId id="315" r:id="rId22"/>
    <p:sldId id="301" r:id="rId23"/>
    <p:sldId id="302" r:id="rId24"/>
    <p:sldId id="303" r:id="rId25"/>
    <p:sldId id="304" r:id="rId26"/>
    <p:sldId id="306" r:id="rId27"/>
    <p:sldId id="307" r:id="rId28"/>
    <p:sldId id="310" r:id="rId29"/>
    <p:sldId id="309" r:id="rId30"/>
    <p:sldId id="311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97AEB-3AC0-44B5-AE95-476B4427B774}" v="2" dt="2022-09-19T22:04:41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dor Luciano Doncel" userId="316bb2a054e45c8c" providerId="LiveId" clId="{14797D58-D1B5-48D5-BEB9-11BAF05BE3A4}"/>
    <pc:docChg chg="undo custSel addSld delSld modSld sldOrd">
      <pc:chgData name="Salvador Luciano Doncel" userId="316bb2a054e45c8c" providerId="LiveId" clId="{14797D58-D1B5-48D5-BEB9-11BAF05BE3A4}" dt="2021-08-18T00:16:44.188" v="462" actId="1076"/>
      <pc:docMkLst>
        <pc:docMk/>
      </pc:docMkLst>
      <pc:sldChg chg="addSp delSp modSp mod">
        <pc:chgData name="Salvador Luciano Doncel" userId="316bb2a054e45c8c" providerId="LiveId" clId="{14797D58-D1B5-48D5-BEB9-11BAF05BE3A4}" dt="2021-08-18T00:16:44.188" v="462" actId="1076"/>
        <pc:sldMkLst>
          <pc:docMk/>
          <pc:sldMk cId="158973334" sldId="257"/>
        </pc:sldMkLst>
        <pc:spChg chg="add mod">
          <ac:chgData name="Salvador Luciano Doncel" userId="316bb2a054e45c8c" providerId="LiveId" clId="{14797D58-D1B5-48D5-BEB9-11BAF05BE3A4}" dt="2021-08-18T00:12:29.775" v="420" actId="1076"/>
          <ac:spMkLst>
            <pc:docMk/>
            <pc:sldMk cId="158973334" sldId="257"/>
            <ac:spMk id="4" creationId="{ECC364C0-6BDE-47BF-8287-65970FF39C44}"/>
          </ac:spMkLst>
        </pc:spChg>
        <pc:spChg chg="add mod">
          <ac:chgData name="Salvador Luciano Doncel" userId="316bb2a054e45c8c" providerId="LiveId" clId="{14797D58-D1B5-48D5-BEB9-11BAF05BE3A4}" dt="2021-08-18T00:15:46.357" v="454" actId="1076"/>
          <ac:spMkLst>
            <pc:docMk/>
            <pc:sldMk cId="158973334" sldId="257"/>
            <ac:spMk id="6" creationId="{2F222D31-5D4E-4523-8831-D4621AFAC029}"/>
          </ac:spMkLst>
        </pc:spChg>
        <pc:spChg chg="add mod">
          <ac:chgData name="Salvador Luciano Doncel" userId="316bb2a054e45c8c" providerId="LiveId" clId="{14797D58-D1B5-48D5-BEB9-11BAF05BE3A4}" dt="2021-08-18T00:16:44.188" v="462" actId="1076"/>
          <ac:spMkLst>
            <pc:docMk/>
            <pc:sldMk cId="158973334" sldId="257"/>
            <ac:spMk id="7" creationId="{98550BDE-12D5-49A1-9DE1-7E521917A851}"/>
          </ac:spMkLst>
        </pc:spChg>
        <pc:spChg chg="add mod">
          <ac:chgData name="Salvador Luciano Doncel" userId="316bb2a054e45c8c" providerId="LiveId" clId="{14797D58-D1B5-48D5-BEB9-11BAF05BE3A4}" dt="2021-08-18T00:13:11.250" v="432" actId="207"/>
          <ac:spMkLst>
            <pc:docMk/>
            <pc:sldMk cId="158973334" sldId="257"/>
            <ac:spMk id="16" creationId="{19EEC9BD-8912-4CC8-BEA1-E033A04075D9}"/>
          </ac:spMkLst>
        </pc:spChg>
        <pc:spChg chg="add mod">
          <ac:chgData name="Salvador Luciano Doncel" userId="316bb2a054e45c8c" providerId="LiveId" clId="{14797D58-D1B5-48D5-BEB9-11BAF05BE3A4}" dt="2021-08-18T00:13:59.036" v="439" actId="1076"/>
          <ac:spMkLst>
            <pc:docMk/>
            <pc:sldMk cId="158973334" sldId="257"/>
            <ac:spMk id="17" creationId="{8300B167-859D-46F1-9EC3-51EFD3CF310B}"/>
          </ac:spMkLst>
        </pc:spChg>
        <pc:spChg chg="add mod">
          <ac:chgData name="Salvador Luciano Doncel" userId="316bb2a054e45c8c" providerId="LiveId" clId="{14797D58-D1B5-48D5-BEB9-11BAF05BE3A4}" dt="2021-08-18T00:14:30.981" v="446" actId="1076"/>
          <ac:spMkLst>
            <pc:docMk/>
            <pc:sldMk cId="158973334" sldId="257"/>
            <ac:spMk id="18" creationId="{A56B3C9E-C304-41C1-B98E-B0616F322B97}"/>
          </ac:spMkLst>
        </pc:spChg>
        <pc:spChg chg="add del mod">
          <ac:chgData name="Salvador Luciano Doncel" userId="316bb2a054e45c8c" providerId="LiveId" clId="{14797D58-D1B5-48D5-BEB9-11BAF05BE3A4}" dt="2021-08-18T00:15:06.379" v="450" actId="21"/>
          <ac:spMkLst>
            <pc:docMk/>
            <pc:sldMk cId="158973334" sldId="257"/>
            <ac:spMk id="19" creationId="{089E2EB5-C761-4E86-888A-E44F3E0EC287}"/>
          </ac:spMkLst>
        </pc:spChg>
        <pc:spChg chg="add del mod">
          <ac:chgData name="Salvador Luciano Doncel" userId="316bb2a054e45c8c" providerId="LiveId" clId="{14797D58-D1B5-48D5-BEB9-11BAF05BE3A4}" dt="2021-08-18T00:16:12.085" v="458" actId="21"/>
          <ac:spMkLst>
            <pc:docMk/>
            <pc:sldMk cId="158973334" sldId="257"/>
            <ac:spMk id="21" creationId="{FADCA7AF-0CB0-47AC-B863-3D8134F01FE7}"/>
          </ac:spMkLst>
        </pc:spChg>
        <pc:picChg chg="del mod">
          <ac:chgData name="Salvador Luciano Doncel" userId="316bb2a054e45c8c" providerId="LiveId" clId="{14797D58-D1B5-48D5-BEB9-11BAF05BE3A4}" dt="2021-08-18T00:14:35.230" v="447" actId="478"/>
          <ac:picMkLst>
            <pc:docMk/>
            <pc:sldMk cId="158973334" sldId="257"/>
            <ac:picMk id="5" creationId="{FCE20075-0E3D-4506-9ACC-D215CD05066A}"/>
          </ac:picMkLst>
        </pc:picChg>
      </pc:sldChg>
      <pc:sldChg chg="delSp modSp del mod">
        <pc:chgData name="Salvador Luciano Doncel" userId="316bb2a054e45c8c" providerId="LiveId" clId="{14797D58-D1B5-48D5-BEB9-11BAF05BE3A4}" dt="2021-08-13T21:59:54.345" v="145" actId="2696"/>
        <pc:sldMkLst>
          <pc:docMk/>
          <pc:sldMk cId="371671515" sldId="291"/>
        </pc:sldMkLst>
        <pc:spChg chg="del mod">
          <ac:chgData name="Salvador Luciano Doncel" userId="316bb2a054e45c8c" providerId="LiveId" clId="{14797D58-D1B5-48D5-BEB9-11BAF05BE3A4}" dt="2021-08-13T21:58:45.084" v="134" actId="21"/>
          <ac:spMkLst>
            <pc:docMk/>
            <pc:sldMk cId="371671515" sldId="291"/>
            <ac:spMk id="5" creationId="{9A9C62C9-26C6-4D46-B587-CBC4123BEB67}"/>
          </ac:spMkLst>
        </pc:spChg>
        <pc:spChg chg="del">
          <ac:chgData name="Salvador Luciano Doncel" userId="316bb2a054e45c8c" providerId="LiveId" clId="{14797D58-D1B5-48D5-BEB9-11BAF05BE3A4}" dt="2021-08-13T21:57:44.912" v="129" actId="21"/>
          <ac:spMkLst>
            <pc:docMk/>
            <pc:sldMk cId="371671515" sldId="291"/>
            <ac:spMk id="6" creationId="{45841526-6237-42E5-ADA5-E857D734283E}"/>
          </ac:spMkLst>
        </pc:spChg>
        <pc:graphicFrameChg chg="del">
          <ac:chgData name="Salvador Luciano Doncel" userId="316bb2a054e45c8c" providerId="LiveId" clId="{14797D58-D1B5-48D5-BEB9-11BAF05BE3A4}" dt="2021-08-13T21:57:39.553" v="128" actId="21"/>
          <ac:graphicFrameMkLst>
            <pc:docMk/>
            <pc:sldMk cId="371671515" sldId="291"/>
            <ac:graphicFrameMk id="7" creationId="{2F4C400C-72B2-43F1-B280-6EE58B09A490}"/>
          </ac:graphicFrameMkLst>
        </pc:graphicFrameChg>
      </pc:sldChg>
      <pc:sldChg chg="modSp mod">
        <pc:chgData name="Salvador Luciano Doncel" userId="316bb2a054e45c8c" providerId="LiveId" clId="{14797D58-D1B5-48D5-BEB9-11BAF05BE3A4}" dt="2021-08-13T22:01:34.900" v="156" actId="14100"/>
        <pc:sldMkLst>
          <pc:docMk/>
          <pc:sldMk cId="223358809" sldId="299"/>
        </pc:sldMkLst>
        <pc:spChg chg="mod">
          <ac:chgData name="Salvador Luciano Doncel" userId="316bb2a054e45c8c" providerId="LiveId" clId="{14797D58-D1B5-48D5-BEB9-11BAF05BE3A4}" dt="2021-08-13T22:01:34.900" v="156" actId="14100"/>
          <ac:spMkLst>
            <pc:docMk/>
            <pc:sldMk cId="223358809" sldId="299"/>
            <ac:spMk id="5" creationId="{9A9C62C9-26C6-4D46-B587-CBC4123BEB67}"/>
          </ac:spMkLst>
        </pc:spChg>
      </pc:sldChg>
      <pc:sldChg chg="modSp">
        <pc:chgData name="Salvador Luciano Doncel" userId="316bb2a054e45c8c" providerId="LiveId" clId="{14797D58-D1B5-48D5-BEB9-11BAF05BE3A4}" dt="2021-08-13T22:07:04.994" v="160" actId="20577"/>
        <pc:sldMkLst>
          <pc:docMk/>
          <pc:sldMk cId="3150865447" sldId="303"/>
        </pc:sldMkLst>
        <pc:spChg chg="mod">
          <ac:chgData name="Salvador Luciano Doncel" userId="316bb2a054e45c8c" providerId="LiveId" clId="{14797D58-D1B5-48D5-BEB9-11BAF05BE3A4}" dt="2021-08-13T22:07:04.994" v="160" actId="20577"/>
          <ac:spMkLst>
            <pc:docMk/>
            <pc:sldMk cId="3150865447" sldId="303"/>
            <ac:spMk id="25" creationId="{00000000-0000-0000-0000-000000000000}"/>
          </ac:spMkLst>
        </pc:spChg>
      </pc:sldChg>
      <pc:sldChg chg="addSp delSp modSp add del mod ord">
        <pc:chgData name="Salvador Luciano Doncel" userId="316bb2a054e45c8c" providerId="LiveId" clId="{14797D58-D1B5-48D5-BEB9-11BAF05BE3A4}" dt="2021-08-17T22:31:48.799" v="404" actId="2696"/>
        <pc:sldMkLst>
          <pc:docMk/>
          <pc:sldMk cId="1608537117" sldId="347"/>
        </pc:sldMkLst>
        <pc:spChg chg="del">
          <ac:chgData name="Salvador Luciano Doncel" userId="316bb2a054e45c8c" providerId="LiveId" clId="{14797D58-D1B5-48D5-BEB9-11BAF05BE3A4}" dt="2021-08-11T13:55:53.918" v="5" actId="21"/>
          <ac:spMkLst>
            <pc:docMk/>
            <pc:sldMk cId="1608537117" sldId="347"/>
            <ac:spMk id="2" creationId="{02C22887-FBB7-4856-B35A-2C8DABAD5E7D}"/>
          </ac:spMkLst>
        </pc:spChg>
        <pc:spChg chg="del mod">
          <ac:chgData name="Salvador Luciano Doncel" userId="316bb2a054e45c8c" providerId="LiveId" clId="{14797D58-D1B5-48D5-BEB9-11BAF05BE3A4}" dt="2021-08-11T13:55:43.945" v="3" actId="21"/>
          <ac:spMkLst>
            <pc:docMk/>
            <pc:sldMk cId="1608537117" sldId="347"/>
            <ac:spMk id="3" creationId="{C1252FE3-CD34-4991-BE58-B6DC4326F9D6}"/>
          </ac:spMkLst>
        </pc:spChg>
        <pc:spChg chg="add del mod">
          <ac:chgData name="Salvador Luciano Doncel" userId="316bb2a054e45c8c" providerId="LiveId" clId="{14797D58-D1B5-48D5-BEB9-11BAF05BE3A4}" dt="2021-08-11T13:55:47.408" v="4" actId="21"/>
          <ac:spMkLst>
            <pc:docMk/>
            <pc:sldMk cId="1608537117" sldId="347"/>
            <ac:spMk id="8" creationId="{82975F34-6D75-44F5-A94E-71EF580A42A4}"/>
          </ac:spMkLst>
        </pc:spChg>
        <pc:spChg chg="add del mod">
          <ac:chgData name="Salvador Luciano Doncel" userId="316bb2a054e45c8c" providerId="LiveId" clId="{14797D58-D1B5-48D5-BEB9-11BAF05BE3A4}" dt="2021-08-11T13:55:57.437" v="6" actId="21"/>
          <ac:spMkLst>
            <pc:docMk/>
            <pc:sldMk cId="1608537117" sldId="347"/>
            <ac:spMk id="10" creationId="{C5B32F74-4DF2-4B3E-B859-543A8E0D9436}"/>
          </ac:spMkLst>
        </pc:spChg>
        <pc:picChg chg="del">
          <ac:chgData name="Salvador Luciano Doncel" userId="316bb2a054e45c8c" providerId="LiveId" clId="{14797D58-D1B5-48D5-BEB9-11BAF05BE3A4}" dt="2021-08-11T13:55:36.566" v="1" actId="478"/>
          <ac:picMkLst>
            <pc:docMk/>
            <pc:sldMk cId="1608537117" sldId="347"/>
            <ac:picMk id="7" creationId="{00000000-0000-0000-0000-000000000000}"/>
          </ac:picMkLst>
        </pc:picChg>
        <pc:picChg chg="add mod modCrop">
          <ac:chgData name="Salvador Luciano Doncel" userId="316bb2a054e45c8c" providerId="LiveId" clId="{14797D58-D1B5-48D5-BEB9-11BAF05BE3A4}" dt="2021-08-11T13:59:45.851" v="16" actId="1076"/>
          <ac:picMkLst>
            <pc:docMk/>
            <pc:sldMk cId="1608537117" sldId="347"/>
            <ac:picMk id="12" creationId="{0C93D320-FB29-40BF-82BD-A2EF3522FF53}"/>
          </ac:picMkLst>
        </pc:picChg>
      </pc:sldChg>
      <pc:sldChg chg="addSp delSp modSp add mod">
        <pc:chgData name="Salvador Luciano Doncel" userId="316bb2a054e45c8c" providerId="LiveId" clId="{14797D58-D1B5-48D5-BEB9-11BAF05BE3A4}" dt="2021-08-13T21:23:33.188" v="106" actId="14100"/>
        <pc:sldMkLst>
          <pc:docMk/>
          <pc:sldMk cId="555745350" sldId="348"/>
        </pc:sldMkLst>
        <pc:spChg chg="mod">
          <ac:chgData name="Salvador Luciano Doncel" userId="316bb2a054e45c8c" providerId="LiveId" clId="{14797D58-D1B5-48D5-BEB9-11BAF05BE3A4}" dt="2021-08-13T21:21:43.630" v="93" actId="26606"/>
          <ac:spMkLst>
            <pc:docMk/>
            <pc:sldMk cId="555745350" sldId="348"/>
            <ac:spMk id="4" creationId="{2CC8FA2D-14CF-4CD3-AAE2-AC1BBBFA72C2}"/>
          </ac:spMkLst>
        </pc:spChg>
        <pc:spChg chg="mod">
          <ac:chgData name="Salvador Luciano Doncel" userId="316bb2a054e45c8c" providerId="LiveId" clId="{14797D58-D1B5-48D5-BEB9-11BAF05BE3A4}" dt="2021-08-13T21:21:43.630" v="93" actId="26606"/>
          <ac:spMkLst>
            <pc:docMk/>
            <pc:sldMk cId="555745350" sldId="348"/>
            <ac:spMk id="6" creationId="{00000000-0000-0000-0000-000000000000}"/>
          </ac:spMkLst>
        </pc:spChg>
        <pc:spChg chg="add del">
          <ac:chgData name="Salvador Luciano Doncel" userId="316bb2a054e45c8c" providerId="LiveId" clId="{14797D58-D1B5-48D5-BEB9-11BAF05BE3A4}" dt="2021-08-13T21:21:33.648" v="90" actId="26606"/>
          <ac:spMkLst>
            <pc:docMk/>
            <pc:sldMk cId="555745350" sldId="348"/>
            <ac:spMk id="27" creationId="{084966D2-3C9B-4F47-8231-1DEC33D3BDFE}"/>
          </ac:spMkLst>
        </pc:spChg>
        <pc:spChg chg="add">
          <ac:chgData name="Salvador Luciano Doncel" userId="316bb2a054e45c8c" providerId="LiveId" clId="{14797D58-D1B5-48D5-BEB9-11BAF05BE3A4}" dt="2021-08-13T21:21:43.630" v="93" actId="26606"/>
          <ac:spMkLst>
            <pc:docMk/>
            <pc:sldMk cId="555745350" sldId="348"/>
            <ac:spMk id="35" creationId="{084966D2-3C9B-4F47-8231-1DEC33D3BDFE}"/>
          </ac:spMkLst>
        </pc:spChg>
        <pc:grpChg chg="add del">
          <ac:chgData name="Salvador Luciano Doncel" userId="316bb2a054e45c8c" providerId="LiveId" clId="{14797D58-D1B5-48D5-BEB9-11BAF05BE3A4}" dt="2021-08-13T21:21:31.180" v="88" actId="26606"/>
          <ac:grpSpMkLst>
            <pc:docMk/>
            <pc:sldMk cId="555745350" sldId="348"/>
            <ac:grpSpMk id="11" creationId="{6ADA8EC3-01C5-453C-91A6-D01B9E15BF0B}"/>
          </ac:grpSpMkLst>
        </pc:grpChg>
        <pc:grpChg chg="add del">
          <ac:chgData name="Salvador Luciano Doncel" userId="316bb2a054e45c8c" providerId="LiveId" clId="{14797D58-D1B5-48D5-BEB9-11BAF05BE3A4}" dt="2021-08-13T21:21:31.180" v="88" actId="26606"/>
          <ac:grpSpMkLst>
            <pc:docMk/>
            <pc:sldMk cId="555745350" sldId="348"/>
            <ac:grpSpMk id="19" creationId="{C2EAC6F4-CC14-4018-8EB7-80E98A20725F}"/>
          </ac:grpSpMkLst>
        </pc:grpChg>
        <pc:grpChg chg="add del">
          <ac:chgData name="Salvador Luciano Doncel" userId="316bb2a054e45c8c" providerId="LiveId" clId="{14797D58-D1B5-48D5-BEB9-11BAF05BE3A4}" dt="2021-08-13T21:21:33.648" v="90" actId="26606"/>
          <ac:grpSpMkLst>
            <pc:docMk/>
            <pc:sldMk cId="555745350" sldId="348"/>
            <ac:grpSpMk id="28" creationId="{089D35B1-0ED5-4358-8CAE-A9E49412AAA1}"/>
          </ac:grpSpMkLst>
        </pc:grpChg>
        <pc:grpChg chg="add del">
          <ac:chgData name="Salvador Luciano Doncel" userId="316bb2a054e45c8c" providerId="LiveId" clId="{14797D58-D1B5-48D5-BEB9-11BAF05BE3A4}" dt="2021-08-13T21:21:33.648" v="90" actId="26606"/>
          <ac:grpSpMkLst>
            <pc:docMk/>
            <pc:sldMk cId="555745350" sldId="348"/>
            <ac:grpSpMk id="29" creationId="{DD65B30C-427F-449E-B039-E288E85D8AFA}"/>
          </ac:grpSpMkLst>
        </pc:grpChg>
        <pc:grpChg chg="add del">
          <ac:chgData name="Salvador Luciano Doncel" userId="316bb2a054e45c8c" providerId="LiveId" clId="{14797D58-D1B5-48D5-BEB9-11BAF05BE3A4}" dt="2021-08-13T21:21:43.615" v="92" actId="26606"/>
          <ac:grpSpMkLst>
            <pc:docMk/>
            <pc:sldMk cId="555745350" sldId="348"/>
            <ac:grpSpMk id="31" creationId="{6ADA8EC3-01C5-453C-91A6-D01B9E15BF0B}"/>
          </ac:grpSpMkLst>
        </pc:grpChg>
        <pc:grpChg chg="add">
          <ac:chgData name="Salvador Luciano Doncel" userId="316bb2a054e45c8c" providerId="LiveId" clId="{14797D58-D1B5-48D5-BEB9-11BAF05BE3A4}" dt="2021-08-13T21:21:43.630" v="93" actId="26606"/>
          <ac:grpSpMkLst>
            <pc:docMk/>
            <pc:sldMk cId="555745350" sldId="348"/>
            <ac:grpSpMk id="33" creationId="{089D35B1-0ED5-4358-8CAE-A9E49412AAA1}"/>
          </ac:grpSpMkLst>
        </pc:grpChg>
        <pc:grpChg chg="add">
          <ac:chgData name="Salvador Luciano Doncel" userId="316bb2a054e45c8c" providerId="LiveId" clId="{14797D58-D1B5-48D5-BEB9-11BAF05BE3A4}" dt="2021-08-13T21:21:43.630" v="93" actId="26606"/>
          <ac:grpSpMkLst>
            <pc:docMk/>
            <pc:sldMk cId="555745350" sldId="348"/>
            <ac:grpSpMk id="34" creationId="{DD65B30C-427F-449E-B039-E288E85D8AFA}"/>
          </ac:grpSpMkLst>
        </pc:grpChg>
        <pc:picChg chg="add mod ord modCrop">
          <ac:chgData name="Salvador Luciano Doncel" userId="316bb2a054e45c8c" providerId="LiveId" clId="{14797D58-D1B5-48D5-BEB9-11BAF05BE3A4}" dt="2021-08-13T21:23:33.188" v="106" actId="14100"/>
          <ac:picMkLst>
            <pc:docMk/>
            <pc:sldMk cId="555745350" sldId="348"/>
            <ac:picMk id="3" creationId="{0AD9AB9B-7044-4B74-9A6E-50BC140BA8EA}"/>
          </ac:picMkLst>
        </pc:picChg>
      </pc:sldChg>
      <pc:sldChg chg="addSp modSp add del mod">
        <pc:chgData name="Salvador Luciano Doncel" userId="316bb2a054e45c8c" providerId="LiveId" clId="{14797D58-D1B5-48D5-BEB9-11BAF05BE3A4}" dt="2021-08-17T22:31:33.237" v="400" actId="2696"/>
        <pc:sldMkLst>
          <pc:docMk/>
          <pc:sldMk cId="152654991" sldId="349"/>
        </pc:sldMkLst>
        <pc:spChg chg="mod">
          <ac:chgData name="Salvador Luciano Doncel" userId="316bb2a054e45c8c" providerId="LiveId" clId="{14797D58-D1B5-48D5-BEB9-11BAF05BE3A4}" dt="2021-08-12T11:25:41.973" v="69" actId="26606"/>
          <ac:spMkLst>
            <pc:docMk/>
            <pc:sldMk cId="152654991" sldId="349"/>
            <ac:spMk id="4" creationId="{2CC8FA2D-14CF-4CD3-AAE2-AC1BBBFA72C2}"/>
          </ac:spMkLst>
        </pc:spChg>
        <pc:spChg chg="mod">
          <ac:chgData name="Salvador Luciano Doncel" userId="316bb2a054e45c8c" providerId="LiveId" clId="{14797D58-D1B5-48D5-BEB9-11BAF05BE3A4}" dt="2021-08-12T11:25:41.973" v="69" actId="26606"/>
          <ac:spMkLst>
            <pc:docMk/>
            <pc:sldMk cId="152654991" sldId="349"/>
            <ac:spMk id="6" creationId="{00000000-0000-0000-0000-000000000000}"/>
          </ac:spMkLst>
        </pc:spChg>
        <pc:spChg chg="add">
          <ac:chgData name="Salvador Luciano Doncel" userId="316bb2a054e45c8c" providerId="LiveId" clId="{14797D58-D1B5-48D5-BEB9-11BAF05BE3A4}" dt="2021-08-12T11:25:41.973" v="69" actId="26606"/>
          <ac:spMkLst>
            <pc:docMk/>
            <pc:sldMk cId="152654991" sldId="349"/>
            <ac:spMk id="27" creationId="{084966D2-3C9B-4F47-8231-1DEC33D3BDFE}"/>
          </ac:spMkLst>
        </pc:spChg>
        <pc:grpChg chg="add">
          <ac:chgData name="Salvador Luciano Doncel" userId="316bb2a054e45c8c" providerId="LiveId" clId="{14797D58-D1B5-48D5-BEB9-11BAF05BE3A4}" dt="2021-08-12T11:25:41.973" v="69" actId="26606"/>
          <ac:grpSpMkLst>
            <pc:docMk/>
            <pc:sldMk cId="152654991" sldId="349"/>
            <ac:grpSpMk id="11" creationId="{089D35B1-0ED5-4358-8CAE-A9E49412AAA1}"/>
          </ac:grpSpMkLst>
        </pc:grpChg>
        <pc:grpChg chg="add">
          <ac:chgData name="Salvador Luciano Doncel" userId="316bb2a054e45c8c" providerId="LiveId" clId="{14797D58-D1B5-48D5-BEB9-11BAF05BE3A4}" dt="2021-08-12T11:25:41.973" v="69" actId="26606"/>
          <ac:grpSpMkLst>
            <pc:docMk/>
            <pc:sldMk cId="152654991" sldId="349"/>
            <ac:grpSpMk id="19" creationId="{DD65B30C-427F-449E-B039-E288E85D8AFA}"/>
          </ac:grpSpMkLst>
        </pc:grpChg>
        <pc:picChg chg="add mod ord modCrop">
          <ac:chgData name="Salvador Luciano Doncel" userId="316bb2a054e45c8c" providerId="LiveId" clId="{14797D58-D1B5-48D5-BEB9-11BAF05BE3A4}" dt="2021-08-12T11:25:41.973" v="69" actId="26606"/>
          <ac:picMkLst>
            <pc:docMk/>
            <pc:sldMk cId="152654991" sldId="349"/>
            <ac:picMk id="3" creationId="{9BE95C6F-5098-448C-95A1-B6F372C67633}"/>
          </ac:picMkLst>
        </pc:picChg>
      </pc:sldChg>
      <pc:sldChg chg="addSp modSp add del mod">
        <pc:chgData name="Salvador Luciano Doncel" userId="316bb2a054e45c8c" providerId="LiveId" clId="{14797D58-D1B5-48D5-BEB9-11BAF05BE3A4}" dt="2021-08-17T22:31:42.700" v="403" actId="2696"/>
        <pc:sldMkLst>
          <pc:docMk/>
          <pc:sldMk cId="938215129" sldId="350"/>
        </pc:sldMkLst>
        <pc:picChg chg="add mod modCrop">
          <ac:chgData name="Salvador Luciano Doncel" userId="316bb2a054e45c8c" providerId="LiveId" clId="{14797D58-D1B5-48D5-BEB9-11BAF05BE3A4}" dt="2021-08-12T11:17:17.722" v="28" actId="1076"/>
          <ac:picMkLst>
            <pc:docMk/>
            <pc:sldMk cId="938215129" sldId="350"/>
            <ac:picMk id="3" creationId="{BD200AC2-ACF5-4A73-8A8C-531136DDC140}"/>
          </ac:picMkLst>
        </pc:picChg>
      </pc:sldChg>
      <pc:sldChg chg="addSp delSp modSp add del mod">
        <pc:chgData name="Salvador Luciano Doncel" userId="316bb2a054e45c8c" providerId="LiveId" clId="{14797D58-D1B5-48D5-BEB9-11BAF05BE3A4}" dt="2021-08-17T22:31:39.860" v="402" actId="2696"/>
        <pc:sldMkLst>
          <pc:docMk/>
          <pc:sldMk cId="3000761654" sldId="351"/>
        </pc:sldMkLst>
        <pc:picChg chg="add mod modCrop">
          <ac:chgData name="Salvador Luciano Doncel" userId="316bb2a054e45c8c" providerId="LiveId" clId="{14797D58-D1B5-48D5-BEB9-11BAF05BE3A4}" dt="2021-08-12T11:22:31.705" v="54" actId="1076"/>
          <ac:picMkLst>
            <pc:docMk/>
            <pc:sldMk cId="3000761654" sldId="351"/>
            <ac:picMk id="3" creationId="{5D17F15B-EDFE-4022-9D2C-4E34640B86D0}"/>
          </ac:picMkLst>
        </pc:picChg>
        <pc:picChg chg="add mod modCrop">
          <ac:chgData name="Salvador Luciano Doncel" userId="316bb2a054e45c8c" providerId="LiveId" clId="{14797D58-D1B5-48D5-BEB9-11BAF05BE3A4}" dt="2021-08-12T11:19:48.705" v="44" actId="14100"/>
          <ac:picMkLst>
            <pc:docMk/>
            <pc:sldMk cId="3000761654" sldId="351"/>
            <ac:picMk id="7" creationId="{66878603-C140-4FC3-8FA3-1F2DF7B2ABE1}"/>
          </ac:picMkLst>
        </pc:picChg>
        <pc:picChg chg="add del mod">
          <ac:chgData name="Salvador Luciano Doncel" userId="316bb2a054e45c8c" providerId="LiveId" clId="{14797D58-D1B5-48D5-BEB9-11BAF05BE3A4}" dt="2021-08-12T11:22:13.663" v="51" actId="478"/>
          <ac:picMkLst>
            <pc:docMk/>
            <pc:sldMk cId="3000761654" sldId="351"/>
            <ac:picMk id="8" creationId="{3C1C4414-2E07-40D6-9A8F-74D483D6D31B}"/>
          </ac:picMkLst>
        </pc:picChg>
        <pc:picChg chg="add mod">
          <ac:chgData name="Salvador Luciano Doncel" userId="316bb2a054e45c8c" providerId="LiveId" clId="{14797D58-D1B5-48D5-BEB9-11BAF05BE3A4}" dt="2021-08-12T11:22:21.769" v="52" actId="1076"/>
          <ac:picMkLst>
            <pc:docMk/>
            <pc:sldMk cId="3000761654" sldId="351"/>
            <ac:picMk id="10" creationId="{F81E226B-DB5F-4376-B34C-2D57C66C4EDB}"/>
          </ac:picMkLst>
        </pc:picChg>
      </pc:sldChg>
      <pc:sldChg chg="addSp delSp modSp new del mod ord">
        <pc:chgData name="Salvador Luciano Doncel" userId="316bb2a054e45c8c" providerId="LiveId" clId="{14797D58-D1B5-48D5-BEB9-11BAF05BE3A4}" dt="2021-08-17T22:31:36.427" v="401" actId="2696"/>
        <pc:sldMkLst>
          <pc:docMk/>
          <pc:sldMk cId="3820866888" sldId="352"/>
        </pc:sldMkLst>
        <pc:spChg chg="del">
          <ac:chgData name="Salvador Luciano Doncel" userId="316bb2a054e45c8c" providerId="LiveId" clId="{14797D58-D1B5-48D5-BEB9-11BAF05BE3A4}" dt="2021-08-12T11:22:52.949" v="57" actId="21"/>
          <ac:spMkLst>
            <pc:docMk/>
            <pc:sldMk cId="3820866888" sldId="352"/>
            <ac:spMk id="2" creationId="{541CE200-4A0E-413B-A83C-18029CB4AC67}"/>
          </ac:spMkLst>
        </pc:spChg>
        <pc:spChg chg="del">
          <ac:chgData name="Salvador Luciano Doncel" userId="316bb2a054e45c8c" providerId="LiveId" clId="{14797D58-D1B5-48D5-BEB9-11BAF05BE3A4}" dt="2021-08-12T11:22:55.763" v="58" actId="21"/>
          <ac:spMkLst>
            <pc:docMk/>
            <pc:sldMk cId="3820866888" sldId="352"/>
            <ac:spMk id="3" creationId="{DCD73A87-B3D9-49DE-A891-4A5B1F024BCB}"/>
          </ac:spMkLst>
        </pc:spChg>
        <pc:picChg chg="add mod modCrop">
          <ac:chgData name="Salvador Luciano Doncel" userId="316bb2a054e45c8c" providerId="LiveId" clId="{14797D58-D1B5-48D5-BEB9-11BAF05BE3A4}" dt="2021-08-12T11:23:59.481" v="63" actId="14100"/>
          <ac:picMkLst>
            <pc:docMk/>
            <pc:sldMk cId="3820866888" sldId="352"/>
            <ac:picMk id="7" creationId="{D027895B-9935-43E2-ACA0-0BFE653094A3}"/>
          </ac:picMkLst>
        </pc:picChg>
      </pc:sldChg>
      <pc:sldChg chg="addSp modSp add del mod">
        <pc:chgData name="Salvador Luciano Doncel" userId="316bb2a054e45c8c" providerId="LiveId" clId="{14797D58-D1B5-48D5-BEB9-11BAF05BE3A4}" dt="2021-08-17T22:31:27.694" v="398" actId="2696"/>
        <pc:sldMkLst>
          <pc:docMk/>
          <pc:sldMk cId="1049784461" sldId="353"/>
        </pc:sldMkLst>
        <pc:picChg chg="add mod modCrop">
          <ac:chgData name="Salvador Luciano Doncel" userId="316bb2a054e45c8c" providerId="LiveId" clId="{14797D58-D1B5-48D5-BEB9-11BAF05BE3A4}" dt="2021-08-12T11:27:44.153" v="82" actId="732"/>
          <ac:picMkLst>
            <pc:docMk/>
            <pc:sldMk cId="1049784461" sldId="353"/>
            <ac:picMk id="3" creationId="{72B865D5-C0A4-44A6-82CC-2A6FA4B83260}"/>
          </ac:picMkLst>
        </pc:picChg>
      </pc:sldChg>
      <pc:sldChg chg="addSp modSp add del mod">
        <pc:chgData name="Salvador Luciano Doncel" userId="316bb2a054e45c8c" providerId="LiveId" clId="{14797D58-D1B5-48D5-BEB9-11BAF05BE3A4}" dt="2021-08-17T22:31:30.652" v="399" actId="2696"/>
        <pc:sldMkLst>
          <pc:docMk/>
          <pc:sldMk cId="2604348827" sldId="354"/>
        </pc:sldMkLst>
        <pc:picChg chg="add mod modCrop">
          <ac:chgData name="Salvador Luciano Doncel" userId="316bb2a054e45c8c" providerId="LiveId" clId="{14797D58-D1B5-48D5-BEB9-11BAF05BE3A4}" dt="2021-08-12T11:26:49.376" v="77" actId="1076"/>
          <ac:picMkLst>
            <pc:docMk/>
            <pc:sldMk cId="2604348827" sldId="354"/>
            <ac:picMk id="3" creationId="{422C350F-CD98-4715-9427-0435493BF081}"/>
          </ac:picMkLst>
        </pc:picChg>
      </pc:sldChg>
      <pc:sldChg chg="addSp modSp add mod">
        <pc:chgData name="Salvador Luciano Doncel" userId="316bb2a054e45c8c" providerId="LiveId" clId="{14797D58-D1B5-48D5-BEB9-11BAF05BE3A4}" dt="2021-08-13T21:45:26.164" v="113" actId="26606"/>
        <pc:sldMkLst>
          <pc:docMk/>
          <pc:sldMk cId="2711560091" sldId="355"/>
        </pc:sldMkLst>
        <pc:spChg chg="mod">
          <ac:chgData name="Salvador Luciano Doncel" userId="316bb2a054e45c8c" providerId="LiveId" clId="{14797D58-D1B5-48D5-BEB9-11BAF05BE3A4}" dt="2021-08-13T21:45:26.164" v="113" actId="26606"/>
          <ac:spMkLst>
            <pc:docMk/>
            <pc:sldMk cId="2711560091" sldId="355"/>
            <ac:spMk id="4" creationId="{2CC8FA2D-14CF-4CD3-AAE2-AC1BBBFA72C2}"/>
          </ac:spMkLst>
        </pc:spChg>
        <pc:spChg chg="mod">
          <ac:chgData name="Salvador Luciano Doncel" userId="316bb2a054e45c8c" providerId="LiveId" clId="{14797D58-D1B5-48D5-BEB9-11BAF05BE3A4}" dt="2021-08-13T21:45:26.164" v="113" actId="26606"/>
          <ac:spMkLst>
            <pc:docMk/>
            <pc:sldMk cId="2711560091" sldId="355"/>
            <ac:spMk id="6" creationId="{00000000-0000-0000-0000-000000000000}"/>
          </ac:spMkLst>
        </pc:spChg>
        <pc:grpChg chg="add">
          <ac:chgData name="Salvador Luciano Doncel" userId="316bb2a054e45c8c" providerId="LiveId" clId="{14797D58-D1B5-48D5-BEB9-11BAF05BE3A4}" dt="2021-08-13T21:45:26.164" v="113" actId="26606"/>
          <ac:grpSpMkLst>
            <pc:docMk/>
            <pc:sldMk cId="2711560091" sldId="355"/>
            <ac:grpSpMk id="11" creationId="{6ADA8EC3-01C5-453C-91A6-D01B9E15BF0B}"/>
          </ac:grpSpMkLst>
        </pc:grpChg>
        <pc:picChg chg="add mod ord">
          <ac:chgData name="Salvador Luciano Doncel" userId="316bb2a054e45c8c" providerId="LiveId" clId="{14797D58-D1B5-48D5-BEB9-11BAF05BE3A4}" dt="2021-08-13T21:45:26.164" v="113" actId="26606"/>
          <ac:picMkLst>
            <pc:docMk/>
            <pc:sldMk cId="2711560091" sldId="355"/>
            <ac:picMk id="3" creationId="{004DF0CB-9688-482A-BF74-FA3F7FD98941}"/>
          </ac:picMkLst>
        </pc:picChg>
      </pc:sldChg>
      <pc:sldChg chg="addSp delSp modSp add mod">
        <pc:chgData name="Salvador Luciano Doncel" userId="316bb2a054e45c8c" providerId="LiveId" clId="{14797D58-D1B5-48D5-BEB9-11BAF05BE3A4}" dt="2021-08-13T21:37:49.089" v="108" actId="26606"/>
        <pc:sldMkLst>
          <pc:docMk/>
          <pc:sldMk cId="1686863501" sldId="356"/>
        </pc:sldMkLst>
        <pc:spChg chg="mod">
          <ac:chgData name="Salvador Luciano Doncel" userId="316bb2a054e45c8c" providerId="LiveId" clId="{14797D58-D1B5-48D5-BEB9-11BAF05BE3A4}" dt="2021-08-13T21:37:49.089" v="108" actId="26606"/>
          <ac:spMkLst>
            <pc:docMk/>
            <pc:sldMk cId="1686863501" sldId="356"/>
            <ac:spMk id="4" creationId="{2CC8FA2D-14CF-4CD3-AAE2-AC1BBBFA72C2}"/>
          </ac:spMkLst>
        </pc:spChg>
        <pc:spChg chg="mod">
          <ac:chgData name="Salvador Luciano Doncel" userId="316bb2a054e45c8c" providerId="LiveId" clId="{14797D58-D1B5-48D5-BEB9-11BAF05BE3A4}" dt="2021-08-13T21:37:49.089" v="108" actId="26606"/>
          <ac:spMkLst>
            <pc:docMk/>
            <pc:sldMk cId="1686863501" sldId="356"/>
            <ac:spMk id="6" creationId="{00000000-0000-0000-0000-000000000000}"/>
          </ac:spMkLst>
        </pc:spChg>
        <pc:spChg chg="add del">
          <ac:chgData name="Salvador Luciano Doncel" userId="316bb2a054e45c8c" providerId="LiveId" clId="{14797D58-D1B5-48D5-BEB9-11BAF05BE3A4}" dt="2021-08-13T21:37:49.089" v="108" actId="26606"/>
          <ac:spMkLst>
            <pc:docMk/>
            <pc:sldMk cId="1686863501" sldId="356"/>
            <ac:spMk id="35" creationId="{084966D2-3C9B-4F47-8231-1DEC33D3BDFE}"/>
          </ac:spMkLst>
        </pc:spChg>
        <pc:grpChg chg="add del">
          <ac:chgData name="Salvador Luciano Doncel" userId="316bb2a054e45c8c" providerId="LiveId" clId="{14797D58-D1B5-48D5-BEB9-11BAF05BE3A4}" dt="2021-08-13T21:37:49.089" v="108" actId="26606"/>
          <ac:grpSpMkLst>
            <pc:docMk/>
            <pc:sldMk cId="1686863501" sldId="356"/>
            <ac:grpSpMk id="33" creationId="{089D35B1-0ED5-4358-8CAE-A9E49412AAA1}"/>
          </ac:grpSpMkLst>
        </pc:grpChg>
        <pc:grpChg chg="add del">
          <ac:chgData name="Salvador Luciano Doncel" userId="316bb2a054e45c8c" providerId="LiveId" clId="{14797D58-D1B5-48D5-BEB9-11BAF05BE3A4}" dt="2021-08-13T21:37:49.089" v="108" actId="26606"/>
          <ac:grpSpMkLst>
            <pc:docMk/>
            <pc:sldMk cId="1686863501" sldId="356"/>
            <ac:grpSpMk id="34" creationId="{DD65B30C-427F-449E-B039-E288E85D8AFA}"/>
          </ac:grpSpMkLst>
        </pc:grpChg>
        <pc:grpChg chg="add del">
          <ac:chgData name="Salvador Luciano Doncel" userId="316bb2a054e45c8c" providerId="LiveId" clId="{14797D58-D1B5-48D5-BEB9-11BAF05BE3A4}" dt="2021-08-13T21:37:49.089" v="108" actId="26606"/>
          <ac:grpSpMkLst>
            <pc:docMk/>
            <pc:sldMk cId="1686863501" sldId="356"/>
            <ac:grpSpMk id="40" creationId="{6ADA8EC3-01C5-453C-91A6-D01B9E15BF0B}"/>
          </ac:grpSpMkLst>
        </pc:grpChg>
        <pc:picChg chg="mod">
          <ac:chgData name="Salvador Luciano Doncel" userId="316bb2a054e45c8c" providerId="LiveId" clId="{14797D58-D1B5-48D5-BEB9-11BAF05BE3A4}" dt="2021-08-13T21:37:49.089" v="108" actId="26606"/>
          <ac:picMkLst>
            <pc:docMk/>
            <pc:sldMk cId="1686863501" sldId="356"/>
            <ac:picMk id="3" creationId="{0AD9AB9B-7044-4B74-9A6E-50BC140BA8EA}"/>
          </ac:picMkLst>
        </pc:picChg>
      </pc:sldChg>
      <pc:sldChg chg="addSp modSp add del mod">
        <pc:chgData name="Salvador Luciano Doncel" userId="316bb2a054e45c8c" providerId="LiveId" clId="{14797D58-D1B5-48D5-BEB9-11BAF05BE3A4}" dt="2021-08-18T00:10:23.635" v="405" actId="2696"/>
        <pc:sldMkLst>
          <pc:docMk/>
          <pc:sldMk cId="1529189543" sldId="357"/>
        </pc:sldMkLst>
        <pc:spChg chg="mod">
          <ac:chgData name="Salvador Luciano Doncel" userId="316bb2a054e45c8c" providerId="LiveId" clId="{14797D58-D1B5-48D5-BEB9-11BAF05BE3A4}" dt="2021-08-13T21:47:01.610" v="118" actId="26606"/>
          <ac:spMkLst>
            <pc:docMk/>
            <pc:sldMk cId="1529189543" sldId="357"/>
            <ac:spMk id="4" creationId="{2CC8FA2D-14CF-4CD3-AAE2-AC1BBBFA72C2}"/>
          </ac:spMkLst>
        </pc:spChg>
        <pc:spChg chg="mod">
          <ac:chgData name="Salvador Luciano Doncel" userId="316bb2a054e45c8c" providerId="LiveId" clId="{14797D58-D1B5-48D5-BEB9-11BAF05BE3A4}" dt="2021-08-13T21:47:01.610" v="118" actId="26606"/>
          <ac:spMkLst>
            <pc:docMk/>
            <pc:sldMk cId="1529189543" sldId="357"/>
            <ac:spMk id="6" creationId="{00000000-0000-0000-0000-000000000000}"/>
          </ac:spMkLst>
        </pc:spChg>
        <pc:grpChg chg="add">
          <ac:chgData name="Salvador Luciano Doncel" userId="316bb2a054e45c8c" providerId="LiveId" clId="{14797D58-D1B5-48D5-BEB9-11BAF05BE3A4}" dt="2021-08-13T21:47:01.610" v="118" actId="26606"/>
          <ac:grpSpMkLst>
            <pc:docMk/>
            <pc:sldMk cId="1529189543" sldId="357"/>
            <ac:grpSpMk id="11" creationId="{6ADA8EC3-01C5-453C-91A6-D01B9E15BF0B}"/>
          </ac:grpSpMkLst>
        </pc:grpChg>
        <pc:picChg chg="add mod ord">
          <ac:chgData name="Salvador Luciano Doncel" userId="316bb2a054e45c8c" providerId="LiveId" clId="{14797D58-D1B5-48D5-BEB9-11BAF05BE3A4}" dt="2021-08-13T21:47:01.610" v="118" actId="26606"/>
          <ac:picMkLst>
            <pc:docMk/>
            <pc:sldMk cId="1529189543" sldId="357"/>
            <ac:picMk id="3" creationId="{84F703CA-D34F-4632-BA79-20F29777639F}"/>
          </ac:picMkLst>
        </pc:picChg>
      </pc:sldChg>
      <pc:sldChg chg="addSp modSp add mod ord">
        <pc:chgData name="Salvador Luciano Doncel" userId="316bb2a054e45c8c" providerId="LiveId" clId="{14797D58-D1B5-48D5-BEB9-11BAF05BE3A4}" dt="2021-08-13T22:15:55.498" v="162"/>
        <pc:sldMkLst>
          <pc:docMk/>
          <pc:sldMk cId="2153652288" sldId="358"/>
        </pc:sldMkLst>
        <pc:spChg chg="mod">
          <ac:chgData name="Salvador Luciano Doncel" userId="316bb2a054e45c8c" providerId="LiveId" clId="{14797D58-D1B5-48D5-BEB9-11BAF05BE3A4}" dt="2021-08-13T21:48:23.154" v="124" actId="26606"/>
          <ac:spMkLst>
            <pc:docMk/>
            <pc:sldMk cId="2153652288" sldId="358"/>
            <ac:spMk id="4" creationId="{2CC8FA2D-14CF-4CD3-AAE2-AC1BBBFA72C2}"/>
          </ac:spMkLst>
        </pc:spChg>
        <pc:spChg chg="mod">
          <ac:chgData name="Salvador Luciano Doncel" userId="316bb2a054e45c8c" providerId="LiveId" clId="{14797D58-D1B5-48D5-BEB9-11BAF05BE3A4}" dt="2021-08-13T21:48:23.154" v="124" actId="26606"/>
          <ac:spMkLst>
            <pc:docMk/>
            <pc:sldMk cId="2153652288" sldId="358"/>
            <ac:spMk id="6" creationId="{00000000-0000-0000-0000-000000000000}"/>
          </ac:spMkLst>
        </pc:spChg>
        <pc:spChg chg="add">
          <ac:chgData name="Salvador Luciano Doncel" userId="316bb2a054e45c8c" providerId="LiveId" clId="{14797D58-D1B5-48D5-BEB9-11BAF05BE3A4}" dt="2021-08-13T21:48:23.154" v="124" actId="26606"/>
          <ac:spMkLst>
            <pc:docMk/>
            <pc:sldMk cId="2153652288" sldId="358"/>
            <ac:spMk id="19" creationId="{7E123AAE-7C5D-4EC5-B570-7141C9405CE2}"/>
          </ac:spMkLst>
        </pc:spChg>
        <pc:spChg chg="add">
          <ac:chgData name="Salvador Luciano Doncel" userId="316bb2a054e45c8c" providerId="LiveId" clId="{14797D58-D1B5-48D5-BEB9-11BAF05BE3A4}" dt="2021-08-13T21:48:23.154" v="124" actId="26606"/>
          <ac:spMkLst>
            <pc:docMk/>
            <pc:sldMk cId="2153652288" sldId="358"/>
            <ac:spMk id="21" creationId="{EBE68FE8-33EE-42EC-8894-049237550257}"/>
          </ac:spMkLst>
        </pc:spChg>
        <pc:grpChg chg="add">
          <ac:chgData name="Salvador Luciano Doncel" userId="316bb2a054e45c8c" providerId="LiveId" clId="{14797D58-D1B5-48D5-BEB9-11BAF05BE3A4}" dt="2021-08-13T21:48:23.154" v="124" actId="26606"/>
          <ac:grpSpMkLst>
            <pc:docMk/>
            <pc:sldMk cId="2153652288" sldId="358"/>
            <ac:grpSpMk id="11" creationId="{089D35B1-0ED5-4358-8CAE-A9E49412AAA1}"/>
          </ac:grpSpMkLst>
        </pc:grpChg>
        <pc:picChg chg="add mod ord">
          <ac:chgData name="Salvador Luciano Doncel" userId="316bb2a054e45c8c" providerId="LiveId" clId="{14797D58-D1B5-48D5-BEB9-11BAF05BE3A4}" dt="2021-08-13T21:48:23.154" v="124" actId="26606"/>
          <ac:picMkLst>
            <pc:docMk/>
            <pc:sldMk cId="2153652288" sldId="358"/>
            <ac:picMk id="3" creationId="{54AB941D-429E-449D-83F5-F3ACF30D1047}"/>
          </ac:picMkLst>
        </pc:picChg>
      </pc:sldChg>
      <pc:sldChg chg="addSp modSp add mod">
        <pc:chgData name="Salvador Luciano Doncel" userId="316bb2a054e45c8c" providerId="LiveId" clId="{14797D58-D1B5-48D5-BEB9-11BAF05BE3A4}" dt="2021-08-13T22:46:03.182" v="266" actId="1076"/>
        <pc:sldMkLst>
          <pc:docMk/>
          <pc:sldMk cId="3276364274" sldId="359"/>
        </pc:sldMkLst>
        <pc:spChg chg="mod">
          <ac:chgData name="Salvador Luciano Doncel" userId="316bb2a054e45c8c" providerId="LiveId" clId="{14797D58-D1B5-48D5-BEB9-11BAF05BE3A4}" dt="2021-08-13T22:31:38.572" v="166" actId="26606"/>
          <ac:spMkLst>
            <pc:docMk/>
            <pc:sldMk cId="3276364274" sldId="359"/>
            <ac:spMk id="4" creationId="{2CC8FA2D-14CF-4CD3-AAE2-AC1BBBFA72C2}"/>
          </ac:spMkLst>
        </pc:spChg>
        <pc:spChg chg="add mod">
          <ac:chgData name="Salvador Luciano Doncel" userId="316bb2a054e45c8c" providerId="LiveId" clId="{14797D58-D1B5-48D5-BEB9-11BAF05BE3A4}" dt="2021-08-13T22:32:42.147" v="179" actId="14100"/>
          <ac:spMkLst>
            <pc:docMk/>
            <pc:sldMk cId="3276364274" sldId="359"/>
            <ac:spMk id="5" creationId="{732C379F-317D-4A8E-8796-BF049EAB1C1A}"/>
          </ac:spMkLst>
        </pc:spChg>
        <pc:spChg chg="mod">
          <ac:chgData name="Salvador Luciano Doncel" userId="316bb2a054e45c8c" providerId="LiveId" clId="{14797D58-D1B5-48D5-BEB9-11BAF05BE3A4}" dt="2021-08-13T22:31:38.572" v="166" actId="26606"/>
          <ac:spMkLst>
            <pc:docMk/>
            <pc:sldMk cId="3276364274" sldId="359"/>
            <ac:spMk id="6" creationId="{00000000-0000-0000-0000-000000000000}"/>
          </ac:spMkLst>
        </pc:spChg>
        <pc:spChg chg="add mod">
          <ac:chgData name="Salvador Luciano Doncel" userId="316bb2a054e45c8c" providerId="LiveId" clId="{14797D58-D1B5-48D5-BEB9-11BAF05BE3A4}" dt="2021-08-13T22:33:05.691" v="188" actId="1076"/>
          <ac:spMkLst>
            <pc:docMk/>
            <pc:sldMk cId="3276364274" sldId="359"/>
            <ac:spMk id="7" creationId="{7C4FB4D0-178B-45E0-8693-7ADF3827CAE7}"/>
          </ac:spMkLst>
        </pc:spChg>
        <pc:spChg chg="add mod">
          <ac:chgData name="Salvador Luciano Doncel" userId="316bb2a054e45c8c" providerId="LiveId" clId="{14797D58-D1B5-48D5-BEB9-11BAF05BE3A4}" dt="2021-08-13T22:46:03.182" v="266" actId="1076"/>
          <ac:spMkLst>
            <pc:docMk/>
            <pc:sldMk cId="3276364274" sldId="359"/>
            <ac:spMk id="8" creationId="{1A96FA3C-0BA0-4D88-8F4B-910BC38C645F}"/>
          </ac:spMkLst>
        </pc:spChg>
        <pc:spChg chg="add">
          <ac:chgData name="Salvador Luciano Doncel" userId="316bb2a054e45c8c" providerId="LiveId" clId="{14797D58-D1B5-48D5-BEB9-11BAF05BE3A4}" dt="2021-08-13T22:31:38.572" v="166" actId="26606"/>
          <ac:spMkLst>
            <pc:docMk/>
            <pc:sldMk cId="3276364274" sldId="359"/>
            <ac:spMk id="27" creationId="{084966D2-3C9B-4F47-8231-1DEC33D3BDFE}"/>
          </ac:spMkLst>
        </pc:spChg>
        <pc:grpChg chg="add">
          <ac:chgData name="Salvador Luciano Doncel" userId="316bb2a054e45c8c" providerId="LiveId" clId="{14797D58-D1B5-48D5-BEB9-11BAF05BE3A4}" dt="2021-08-13T22:31:38.572" v="166" actId="26606"/>
          <ac:grpSpMkLst>
            <pc:docMk/>
            <pc:sldMk cId="3276364274" sldId="359"/>
            <ac:grpSpMk id="11" creationId="{089D35B1-0ED5-4358-8CAE-A9E49412AAA1}"/>
          </ac:grpSpMkLst>
        </pc:grpChg>
        <pc:grpChg chg="add">
          <ac:chgData name="Salvador Luciano Doncel" userId="316bb2a054e45c8c" providerId="LiveId" clId="{14797D58-D1B5-48D5-BEB9-11BAF05BE3A4}" dt="2021-08-13T22:31:38.572" v="166" actId="26606"/>
          <ac:grpSpMkLst>
            <pc:docMk/>
            <pc:sldMk cId="3276364274" sldId="359"/>
            <ac:grpSpMk id="19" creationId="{DD65B30C-427F-449E-B039-E288E85D8AFA}"/>
          </ac:grpSpMkLst>
        </pc:grpChg>
        <pc:picChg chg="add mod ord">
          <ac:chgData name="Salvador Luciano Doncel" userId="316bb2a054e45c8c" providerId="LiveId" clId="{14797D58-D1B5-48D5-BEB9-11BAF05BE3A4}" dt="2021-08-13T22:31:38.572" v="166" actId="26606"/>
          <ac:picMkLst>
            <pc:docMk/>
            <pc:sldMk cId="3276364274" sldId="359"/>
            <ac:picMk id="3" creationId="{1C335356-6A97-45AE-A531-BCB3A1E25A25}"/>
          </ac:picMkLst>
        </pc:picChg>
      </pc:sldChg>
      <pc:sldChg chg="addSp modSp add mod">
        <pc:chgData name="Salvador Luciano Doncel" userId="316bb2a054e45c8c" providerId="LiveId" clId="{14797D58-D1B5-48D5-BEB9-11BAF05BE3A4}" dt="2021-08-13T22:47:49.181" v="300" actId="1076"/>
        <pc:sldMkLst>
          <pc:docMk/>
          <pc:sldMk cId="2508297881" sldId="360"/>
        </pc:sldMkLst>
        <pc:spChg chg="add mod">
          <ac:chgData name="Salvador Luciano Doncel" userId="316bb2a054e45c8c" providerId="LiveId" clId="{14797D58-D1B5-48D5-BEB9-11BAF05BE3A4}" dt="2021-08-13T22:46:26.956" v="292" actId="20577"/>
          <ac:spMkLst>
            <pc:docMk/>
            <pc:sldMk cId="2508297881" sldId="360"/>
            <ac:spMk id="7" creationId="{597EE525-8698-4C2D-9450-041BE673668B}"/>
          </ac:spMkLst>
        </pc:spChg>
        <pc:spChg chg="add mod">
          <ac:chgData name="Salvador Luciano Doncel" userId="316bb2a054e45c8c" providerId="LiveId" clId="{14797D58-D1B5-48D5-BEB9-11BAF05BE3A4}" dt="2021-08-13T22:46:50.597" v="294" actId="1076"/>
          <ac:spMkLst>
            <pc:docMk/>
            <pc:sldMk cId="2508297881" sldId="360"/>
            <ac:spMk id="8" creationId="{51A033FB-C15F-4F37-9FAF-FE6D8E6DCDFE}"/>
          </ac:spMkLst>
        </pc:spChg>
        <pc:spChg chg="add mod">
          <ac:chgData name="Salvador Luciano Doncel" userId="316bb2a054e45c8c" providerId="LiveId" clId="{14797D58-D1B5-48D5-BEB9-11BAF05BE3A4}" dt="2021-08-13T22:47:49.181" v="300" actId="1076"/>
          <ac:spMkLst>
            <pc:docMk/>
            <pc:sldMk cId="2508297881" sldId="360"/>
            <ac:spMk id="9" creationId="{24CE96A6-F330-4D9B-B308-383E96261BD4}"/>
          </ac:spMkLst>
        </pc:spChg>
        <pc:picChg chg="add mod">
          <ac:chgData name="Salvador Luciano Doncel" userId="316bb2a054e45c8c" providerId="LiveId" clId="{14797D58-D1B5-48D5-BEB9-11BAF05BE3A4}" dt="2021-08-13T22:43:41.340" v="194" actId="1076"/>
          <ac:picMkLst>
            <pc:docMk/>
            <pc:sldMk cId="2508297881" sldId="360"/>
            <ac:picMk id="5" creationId="{99CBB202-8CC9-40EF-A982-40234658880A}"/>
          </ac:picMkLst>
        </pc:picChg>
      </pc:sldChg>
      <pc:sldChg chg="add">
        <pc:chgData name="Salvador Luciano Doncel" userId="316bb2a054e45c8c" providerId="LiveId" clId="{14797D58-D1B5-48D5-BEB9-11BAF05BE3A4}" dt="2021-08-13T21:57:25.807" v="127" actId="2890"/>
        <pc:sldMkLst>
          <pc:docMk/>
          <pc:sldMk cId="2220305684" sldId="361"/>
        </pc:sldMkLst>
      </pc:sldChg>
      <pc:sldChg chg="addSp delSp modSp new mod">
        <pc:chgData name="Salvador Luciano Doncel" userId="316bb2a054e45c8c" providerId="LiveId" clId="{14797D58-D1B5-48D5-BEB9-11BAF05BE3A4}" dt="2021-08-13T21:59:45.863" v="144" actId="1076"/>
        <pc:sldMkLst>
          <pc:docMk/>
          <pc:sldMk cId="1879965639" sldId="362"/>
        </pc:sldMkLst>
        <pc:spChg chg="del">
          <ac:chgData name="Salvador Luciano Doncel" userId="316bb2a054e45c8c" providerId="LiveId" clId="{14797D58-D1B5-48D5-BEB9-11BAF05BE3A4}" dt="2021-08-13T21:58:51.379" v="135"/>
          <ac:spMkLst>
            <pc:docMk/>
            <pc:sldMk cId="1879965639" sldId="362"/>
            <ac:spMk id="2" creationId="{02C0107B-E103-4D02-BABA-9BFD8AD8A269}"/>
          </ac:spMkLst>
        </pc:spChg>
        <pc:spChg chg="del">
          <ac:chgData name="Salvador Luciano Doncel" userId="316bb2a054e45c8c" providerId="LiveId" clId="{14797D58-D1B5-48D5-BEB9-11BAF05BE3A4}" dt="2021-08-13T21:58:55.988" v="136" actId="21"/>
          <ac:spMkLst>
            <pc:docMk/>
            <pc:sldMk cId="1879965639" sldId="362"/>
            <ac:spMk id="3" creationId="{50BCF14F-EEC8-41A8-B47B-3EADC54F6699}"/>
          </ac:spMkLst>
        </pc:spChg>
        <pc:spChg chg="add mod">
          <ac:chgData name="Salvador Luciano Doncel" userId="316bb2a054e45c8c" providerId="LiveId" clId="{14797D58-D1B5-48D5-BEB9-11BAF05BE3A4}" dt="2021-08-13T21:59:11.109" v="139" actId="1076"/>
          <ac:spMkLst>
            <pc:docMk/>
            <pc:sldMk cId="1879965639" sldId="362"/>
            <ac:spMk id="6" creationId="{41E313B9-DB14-451F-B973-009D69ED65F1}"/>
          </ac:spMkLst>
        </pc:spChg>
        <pc:spChg chg="add mod">
          <ac:chgData name="Salvador Luciano Doncel" userId="316bb2a054e45c8c" providerId="LiveId" clId="{14797D58-D1B5-48D5-BEB9-11BAF05BE3A4}" dt="2021-08-13T21:59:45.863" v="144" actId="1076"/>
          <ac:spMkLst>
            <pc:docMk/>
            <pc:sldMk cId="1879965639" sldId="362"/>
            <ac:spMk id="7" creationId="{2619CF20-B253-4EF8-A383-6DAEF661133C}"/>
          </ac:spMkLst>
        </pc:spChg>
      </pc:sldChg>
      <pc:sldChg chg="modSp add mod ord">
        <pc:chgData name="Salvador Luciano Doncel" userId="316bb2a054e45c8c" providerId="LiveId" clId="{14797D58-D1B5-48D5-BEB9-11BAF05BE3A4}" dt="2021-08-13T22:02:09.345" v="159" actId="1076"/>
        <pc:sldMkLst>
          <pc:docMk/>
          <pc:sldMk cId="648699138" sldId="363"/>
        </pc:sldMkLst>
        <pc:spChg chg="mod">
          <ac:chgData name="Salvador Luciano Doncel" userId="316bb2a054e45c8c" providerId="LiveId" clId="{14797D58-D1B5-48D5-BEB9-11BAF05BE3A4}" dt="2021-08-13T22:02:09.345" v="159" actId="1076"/>
          <ac:spMkLst>
            <pc:docMk/>
            <pc:sldMk cId="648699138" sldId="363"/>
            <ac:spMk id="6" creationId="{41E313B9-DB14-451F-B973-009D69ED65F1}"/>
          </ac:spMkLst>
        </pc:spChg>
      </pc:sldChg>
      <pc:sldChg chg="addSp delSp modSp add mod">
        <pc:chgData name="Salvador Luciano Doncel" userId="316bb2a054e45c8c" providerId="LiveId" clId="{14797D58-D1B5-48D5-BEB9-11BAF05BE3A4}" dt="2021-08-13T22:52:47.782" v="331" actId="1076"/>
        <pc:sldMkLst>
          <pc:docMk/>
          <pc:sldMk cId="349309059" sldId="364"/>
        </pc:sldMkLst>
        <pc:spChg chg="mod">
          <ac:chgData name="Salvador Luciano Doncel" userId="316bb2a054e45c8c" providerId="LiveId" clId="{14797D58-D1B5-48D5-BEB9-11BAF05BE3A4}" dt="2021-08-13T22:51:02.615" v="327" actId="1076"/>
          <ac:spMkLst>
            <pc:docMk/>
            <pc:sldMk cId="349309059" sldId="364"/>
            <ac:spMk id="7" creationId="{597EE525-8698-4C2D-9450-041BE673668B}"/>
          </ac:spMkLst>
        </pc:spChg>
        <pc:spChg chg="mod ord">
          <ac:chgData name="Salvador Luciano Doncel" userId="316bb2a054e45c8c" providerId="LiveId" clId="{14797D58-D1B5-48D5-BEB9-11BAF05BE3A4}" dt="2021-08-13T22:52:47.782" v="331" actId="1076"/>
          <ac:spMkLst>
            <pc:docMk/>
            <pc:sldMk cId="349309059" sldId="364"/>
            <ac:spMk id="8" creationId="{51A033FB-C15F-4F37-9FAF-FE6D8E6DCDFE}"/>
          </ac:spMkLst>
        </pc:spChg>
        <pc:spChg chg="del">
          <ac:chgData name="Salvador Luciano Doncel" userId="316bb2a054e45c8c" providerId="LiveId" clId="{14797D58-D1B5-48D5-BEB9-11BAF05BE3A4}" dt="2021-08-13T22:49:40.859" v="303" actId="21"/>
          <ac:spMkLst>
            <pc:docMk/>
            <pc:sldMk cId="349309059" sldId="364"/>
            <ac:spMk id="9" creationId="{24CE96A6-F330-4D9B-B308-383E96261BD4}"/>
          </ac:spMkLst>
        </pc:spChg>
        <pc:picChg chg="add mod">
          <ac:chgData name="Salvador Luciano Doncel" userId="316bb2a054e45c8c" providerId="LiveId" clId="{14797D58-D1B5-48D5-BEB9-11BAF05BE3A4}" dt="2021-08-13T22:52:42.096" v="330" actId="1076"/>
          <ac:picMkLst>
            <pc:docMk/>
            <pc:sldMk cId="349309059" sldId="364"/>
            <ac:picMk id="3" creationId="{A3C333DC-E256-4F2F-AF1B-83D959841962}"/>
          </ac:picMkLst>
        </pc:picChg>
        <pc:picChg chg="del">
          <ac:chgData name="Salvador Luciano Doncel" userId="316bb2a054e45c8c" providerId="LiveId" clId="{14797D58-D1B5-48D5-BEB9-11BAF05BE3A4}" dt="2021-08-13T22:49:23.241" v="302" actId="478"/>
          <ac:picMkLst>
            <pc:docMk/>
            <pc:sldMk cId="349309059" sldId="364"/>
            <ac:picMk id="5" creationId="{99CBB202-8CC9-40EF-A982-40234658880A}"/>
          </ac:picMkLst>
        </pc:picChg>
      </pc:sldChg>
      <pc:sldChg chg="addSp modSp add mod">
        <pc:chgData name="Salvador Luciano Doncel" userId="316bb2a054e45c8c" providerId="LiveId" clId="{14797D58-D1B5-48D5-BEB9-11BAF05BE3A4}" dt="2021-08-13T22:57:36.760" v="397" actId="14100"/>
        <pc:sldMkLst>
          <pc:docMk/>
          <pc:sldMk cId="1150621602" sldId="365"/>
        </pc:sldMkLst>
        <pc:spChg chg="add mod">
          <ac:chgData name="Salvador Luciano Doncel" userId="316bb2a054e45c8c" providerId="LiveId" clId="{14797D58-D1B5-48D5-BEB9-11BAF05BE3A4}" dt="2021-08-13T22:54:46.289" v="350" actId="1076"/>
          <ac:spMkLst>
            <pc:docMk/>
            <pc:sldMk cId="1150621602" sldId="365"/>
            <ac:spMk id="2" creationId="{DA169658-B131-44B7-91C8-15F691FB3E8A}"/>
          </ac:spMkLst>
        </pc:spChg>
        <pc:spChg chg="add mod">
          <ac:chgData name="Salvador Luciano Doncel" userId="316bb2a054e45c8c" providerId="LiveId" clId="{14797D58-D1B5-48D5-BEB9-11BAF05BE3A4}" dt="2021-08-13T22:56:24.560" v="395" actId="20577"/>
          <ac:spMkLst>
            <pc:docMk/>
            <pc:sldMk cId="1150621602" sldId="365"/>
            <ac:spMk id="5" creationId="{4BDA9F70-623D-40D1-8E22-AAD52B59D4FF}"/>
          </ac:spMkLst>
        </pc:spChg>
        <pc:spChg chg="mod">
          <ac:chgData name="Salvador Luciano Doncel" userId="316bb2a054e45c8c" providerId="LiveId" clId="{14797D58-D1B5-48D5-BEB9-11BAF05BE3A4}" dt="2021-08-13T22:53:23.763" v="335" actId="1076"/>
          <ac:spMkLst>
            <pc:docMk/>
            <pc:sldMk cId="1150621602" sldId="365"/>
            <ac:spMk id="7" creationId="{597EE525-8698-4C2D-9450-041BE673668B}"/>
          </ac:spMkLst>
        </pc:spChg>
        <pc:spChg chg="mod">
          <ac:chgData name="Salvador Luciano Doncel" userId="316bb2a054e45c8c" providerId="LiveId" clId="{14797D58-D1B5-48D5-BEB9-11BAF05BE3A4}" dt="2021-08-13T22:54:47.992" v="351" actId="1076"/>
          <ac:spMkLst>
            <pc:docMk/>
            <pc:sldMk cId="1150621602" sldId="365"/>
            <ac:spMk id="8" creationId="{51A033FB-C15F-4F37-9FAF-FE6D8E6DCDFE}"/>
          </ac:spMkLst>
        </pc:spChg>
        <pc:spChg chg="add mod">
          <ac:chgData name="Salvador Luciano Doncel" userId="316bb2a054e45c8c" providerId="LiveId" clId="{14797D58-D1B5-48D5-BEB9-11BAF05BE3A4}" dt="2021-08-13T22:54:59.649" v="353" actId="1076"/>
          <ac:spMkLst>
            <pc:docMk/>
            <pc:sldMk cId="1150621602" sldId="365"/>
            <ac:spMk id="10" creationId="{9FBDF1EC-92DB-4FEB-8797-D387ACE735C5}"/>
          </ac:spMkLst>
        </pc:spChg>
        <pc:spChg chg="add mod">
          <ac:chgData name="Salvador Luciano Doncel" userId="316bb2a054e45c8c" providerId="LiveId" clId="{14797D58-D1B5-48D5-BEB9-11BAF05BE3A4}" dt="2021-08-13T22:55:16.175" v="356" actId="20577"/>
          <ac:spMkLst>
            <pc:docMk/>
            <pc:sldMk cId="1150621602" sldId="365"/>
            <ac:spMk id="11" creationId="{1183590D-7865-483E-8D05-A0BAA18AAE96}"/>
          </ac:spMkLst>
        </pc:spChg>
        <pc:picChg chg="mod">
          <ac:chgData name="Salvador Luciano Doncel" userId="316bb2a054e45c8c" providerId="LiveId" clId="{14797D58-D1B5-48D5-BEB9-11BAF05BE3A4}" dt="2021-08-13T22:57:36.760" v="397" actId="14100"/>
          <ac:picMkLst>
            <pc:docMk/>
            <pc:sldMk cId="1150621602" sldId="365"/>
            <ac:picMk id="3" creationId="{A3C333DC-E256-4F2F-AF1B-83D959841962}"/>
          </ac:picMkLst>
        </pc:picChg>
        <pc:picChg chg="add mod">
          <ac:chgData name="Salvador Luciano Doncel" userId="316bb2a054e45c8c" providerId="LiveId" clId="{14797D58-D1B5-48D5-BEB9-11BAF05BE3A4}" dt="2021-08-13T22:56:45.116" v="396" actId="14100"/>
          <ac:picMkLst>
            <pc:docMk/>
            <pc:sldMk cId="1150621602" sldId="365"/>
            <ac:picMk id="9" creationId="{4B4CF921-2A66-4883-AF91-E016583923E1}"/>
          </ac:picMkLst>
        </pc:picChg>
      </pc:sldChg>
    </pc:docChg>
  </pc:docChgLst>
  <pc:docChgLst>
    <pc:chgData name="Salvador Luciano Doncel" userId="316bb2a054e45c8c" providerId="LiveId" clId="{52097AEB-3AC0-44B5-AE95-476B4427B774}"/>
    <pc:docChg chg="custSel modSld">
      <pc:chgData name="Salvador Luciano Doncel" userId="316bb2a054e45c8c" providerId="LiveId" clId="{52097AEB-3AC0-44B5-AE95-476B4427B774}" dt="2022-09-19T22:04:41.337" v="83" actId="6549"/>
      <pc:docMkLst>
        <pc:docMk/>
      </pc:docMkLst>
      <pc:sldChg chg="modSp mod">
        <pc:chgData name="Salvador Luciano Doncel" userId="316bb2a054e45c8c" providerId="LiveId" clId="{52097AEB-3AC0-44B5-AE95-476B4427B774}" dt="2022-09-19T21:27:23.383" v="1" actId="6549"/>
        <pc:sldMkLst>
          <pc:docMk/>
          <pc:sldMk cId="56996270" sldId="256"/>
        </pc:sldMkLst>
        <pc:spChg chg="mod">
          <ac:chgData name="Salvador Luciano Doncel" userId="316bb2a054e45c8c" providerId="LiveId" clId="{52097AEB-3AC0-44B5-AE95-476B4427B774}" dt="2022-09-19T21:27:23.383" v="1" actId="6549"/>
          <ac:spMkLst>
            <pc:docMk/>
            <pc:sldMk cId="56996270" sldId="256"/>
            <ac:spMk id="3" creationId="{C1252FE3-CD34-4991-BE58-B6DC4326F9D6}"/>
          </ac:spMkLst>
        </pc:spChg>
      </pc:sldChg>
      <pc:sldChg chg="modSp mod">
        <pc:chgData name="Salvador Luciano Doncel" userId="316bb2a054e45c8c" providerId="LiveId" clId="{52097AEB-3AC0-44B5-AE95-476B4427B774}" dt="2022-09-19T21:45:14.928" v="81" actId="20577"/>
        <pc:sldMkLst>
          <pc:docMk/>
          <pc:sldMk cId="2134844295" sldId="281"/>
        </pc:sldMkLst>
        <pc:spChg chg="mod">
          <ac:chgData name="Salvador Luciano Doncel" userId="316bb2a054e45c8c" providerId="LiveId" clId="{52097AEB-3AC0-44B5-AE95-476B4427B774}" dt="2022-09-19T21:45:14.928" v="81" actId="20577"/>
          <ac:spMkLst>
            <pc:docMk/>
            <pc:sldMk cId="2134844295" sldId="281"/>
            <ac:spMk id="3" creationId="{00000000-0000-0000-0000-000000000000}"/>
          </ac:spMkLst>
        </pc:spChg>
      </pc:sldChg>
      <pc:sldChg chg="modSp">
        <pc:chgData name="Salvador Luciano Doncel" userId="316bb2a054e45c8c" providerId="LiveId" clId="{52097AEB-3AC0-44B5-AE95-476B4427B774}" dt="2022-09-19T22:04:41.337" v="83" actId="6549"/>
        <pc:sldMkLst>
          <pc:docMk/>
          <pc:sldMk cId="3150865447" sldId="303"/>
        </pc:sldMkLst>
        <pc:spChg chg="mod">
          <ac:chgData name="Salvador Luciano Doncel" userId="316bb2a054e45c8c" providerId="LiveId" clId="{52097AEB-3AC0-44B5-AE95-476B4427B774}" dt="2022-09-19T22:04:41.337" v="83" actId="6549"/>
          <ac:spMkLst>
            <pc:docMk/>
            <pc:sldMk cId="3150865447" sldId="303"/>
            <ac:spMk id="1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NSJ\Procesos%20de%20separaci&#243;n%20I\Absorcion%20de%20gases\Teoria\Tablas%20de%20equilibr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Hoja1!$K$2</c:f>
              <c:strCache>
                <c:ptCount val="1"/>
                <c:pt idx="0">
                  <c:v>0ºC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0.34615384615384903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9.5744680851064065E-2</c:v>
                </c:pt>
                <c:pt idx="12">
                  <c:v>7.3569482288828522E-2</c:v>
                </c:pt>
                <c:pt idx="13">
                  <c:v>5.027932960893855E-2</c:v>
                </c:pt>
                <c:pt idx="14">
                  <c:v>4.0632054176072234E-2</c:v>
                </c:pt>
                <c:pt idx="15">
                  <c:v>3.0786773090080002E-2</c:v>
                </c:pt>
                <c:pt idx="16">
                  <c:v>2.0737327188940453E-2</c:v>
                </c:pt>
                <c:pt idx="17">
                  <c:v>1.0477299185098946E-2</c:v>
                </c:pt>
              </c:numCache>
            </c:numRef>
          </c:xVal>
          <c:yVal>
            <c:numRef>
              <c:f>Hoja1!$K$4:$K$21</c:f>
              <c:numCache>
                <c:formatCode>0.000</c:formatCode>
                <c:ptCount val="18"/>
                <c:pt idx="0">
                  <c:v>1.2460526315789551</c:v>
                </c:pt>
                <c:pt idx="1">
                  <c:v>1.0328947368421038</c:v>
                </c:pt>
                <c:pt idx="2">
                  <c:v>0.83684210526315794</c:v>
                </c:pt>
                <c:pt idx="3">
                  <c:v>0.6578947368421123</c:v>
                </c:pt>
                <c:pt idx="4">
                  <c:v>0.5</c:v>
                </c:pt>
                <c:pt idx="5">
                  <c:v>0.36184210526316041</c:v>
                </c:pt>
                <c:pt idx="6">
                  <c:v>0.25</c:v>
                </c:pt>
                <c:pt idx="7">
                  <c:v>0.15657894736842243</c:v>
                </c:pt>
                <c:pt idx="8">
                  <c:v>0.11776315789473712</c:v>
                </c:pt>
                <c:pt idx="9">
                  <c:v>8.4210526315789763E-2</c:v>
                </c:pt>
                <c:pt idx="10">
                  <c:v>5.6184210526315823E-2</c:v>
                </c:pt>
                <c:pt idx="11">
                  <c:v>3.3026315789474167E-2</c:v>
                </c:pt>
                <c:pt idx="12">
                  <c:v>2.2500000000000096E-2</c:v>
                </c:pt>
                <c:pt idx="13">
                  <c:v>1.4736842105263159E-2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3A7-4981-A54F-B674345E7D65}"/>
            </c:ext>
          </c:extLst>
        </c:ser>
        <c:ser>
          <c:idx val="1"/>
          <c:order val="1"/>
          <c:tx>
            <c:strRef>
              <c:f>Hoja1!$L$2</c:f>
              <c:strCache>
                <c:ptCount val="1"/>
                <c:pt idx="0">
                  <c:v>10ºC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0.34615384615384903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9.5744680851064065E-2</c:v>
                </c:pt>
                <c:pt idx="12">
                  <c:v>7.3569482288828522E-2</c:v>
                </c:pt>
                <c:pt idx="13">
                  <c:v>5.027932960893855E-2</c:v>
                </c:pt>
                <c:pt idx="14">
                  <c:v>4.0632054176072234E-2</c:v>
                </c:pt>
                <c:pt idx="15">
                  <c:v>3.0786773090080002E-2</c:v>
                </c:pt>
                <c:pt idx="16">
                  <c:v>2.0737327188940453E-2</c:v>
                </c:pt>
                <c:pt idx="17">
                  <c:v>1.0477299185098946E-2</c:v>
                </c:pt>
              </c:numCache>
            </c:numRef>
          </c:xVal>
          <c:yVal>
            <c:numRef>
              <c:f>Hoja1!$L$4:$L$21</c:f>
              <c:numCache>
                <c:formatCode>General</c:formatCode>
                <c:ptCount val="18"/>
                <c:pt idx="2" formatCode="0.000">
                  <c:v>1.2986842105263159</c:v>
                </c:pt>
                <c:pt idx="3" formatCode="0.000">
                  <c:v>1.0263157894736843</c:v>
                </c:pt>
                <c:pt idx="4" formatCode="0.000">
                  <c:v>0.78947368421052633</c:v>
                </c:pt>
                <c:pt idx="5" formatCode="0.000">
                  <c:v>0.57763157894736838</c:v>
                </c:pt>
                <c:pt idx="6" formatCode="0.000">
                  <c:v>0.39605263157895088</c:v>
                </c:pt>
                <c:pt idx="7" formatCode="0.000">
                  <c:v>0.25</c:v>
                </c:pt>
                <c:pt idx="8" formatCode="0.000">
                  <c:v>0.18947368421052641</c:v>
                </c:pt>
                <c:pt idx="9" formatCode="0.000">
                  <c:v>0.13618421052631591</c:v>
                </c:pt>
                <c:pt idx="10" formatCode="0.000">
                  <c:v>9.2236842105264574E-2</c:v>
                </c:pt>
                <c:pt idx="11" formatCode="0.000">
                  <c:v>5.5000000000000132E-2</c:v>
                </c:pt>
                <c:pt idx="12" formatCode="0.000">
                  <c:v>3.9342105263157956E-2</c:v>
                </c:pt>
                <c:pt idx="13" formatCode="0.000">
                  <c:v>2.5131578947368442E-2</c:v>
                </c:pt>
                <c:pt idx="14" formatCode="0.000">
                  <c:v>2.1184210526316152E-2</c:v>
                </c:pt>
                <c:pt idx="15" formatCode="0.000">
                  <c:v>1.486842105263168E-2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3A7-4981-A54F-B674345E7D65}"/>
            </c:ext>
          </c:extLst>
        </c:ser>
        <c:ser>
          <c:idx val="2"/>
          <c:order val="2"/>
          <c:tx>
            <c:strRef>
              <c:f>Hoja1!$M$2</c:f>
              <c:strCache>
                <c:ptCount val="1"/>
                <c:pt idx="0">
                  <c:v>20ºC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0.34615384615384903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9.5744680851064065E-2</c:v>
                </c:pt>
                <c:pt idx="12">
                  <c:v>7.3569482288828522E-2</c:v>
                </c:pt>
                <c:pt idx="13">
                  <c:v>5.027932960893855E-2</c:v>
                </c:pt>
                <c:pt idx="14">
                  <c:v>4.0632054176072234E-2</c:v>
                </c:pt>
                <c:pt idx="15">
                  <c:v>3.0786773090080002E-2</c:v>
                </c:pt>
                <c:pt idx="16">
                  <c:v>2.0737327188940453E-2</c:v>
                </c:pt>
                <c:pt idx="17">
                  <c:v>1.0477299185098946E-2</c:v>
                </c:pt>
              </c:numCache>
            </c:numRef>
          </c:xVal>
          <c:yVal>
            <c:numRef>
              <c:f>Hoja1!$M$4:$M$21</c:f>
              <c:numCache>
                <c:formatCode>General</c:formatCode>
                <c:ptCount val="18"/>
                <c:pt idx="4" formatCode="0.000">
                  <c:v>1.243421052631569</c:v>
                </c:pt>
                <c:pt idx="5" formatCode="0.000">
                  <c:v>0.90263157894736756</c:v>
                </c:pt>
                <c:pt idx="6" formatCode="0.000">
                  <c:v>0.61842105263159053</c:v>
                </c:pt>
                <c:pt idx="7" formatCode="0.000">
                  <c:v>0.39210526315789912</c:v>
                </c:pt>
                <c:pt idx="8" formatCode="0.000">
                  <c:v>0.29868421052631577</c:v>
                </c:pt>
                <c:pt idx="9" formatCode="0.000">
                  <c:v>0.21842105263157896</c:v>
                </c:pt>
                <c:pt idx="10" formatCode="0.000">
                  <c:v>0.15000000000000024</c:v>
                </c:pt>
                <c:pt idx="11" formatCode="0.000">
                  <c:v>9.1578947368421981E-2</c:v>
                </c:pt>
                <c:pt idx="12" formatCode="0.000">
                  <c:v>6.5789473684210523E-2</c:v>
                </c:pt>
                <c:pt idx="13" formatCode="0.000">
                  <c:v>4.1710526315789483E-2</c:v>
                </c:pt>
                <c:pt idx="14" formatCode="0.000">
                  <c:v>3.2763157894736841E-2</c:v>
                </c:pt>
                <c:pt idx="15" formatCode="0.000">
                  <c:v>2.3947368421052887E-2</c:v>
                </c:pt>
                <c:pt idx="16" formatCode="0.000">
                  <c:v>1.5789473684210742E-2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3A7-4981-A54F-B674345E7D65}"/>
            </c:ext>
          </c:extLst>
        </c:ser>
        <c:ser>
          <c:idx val="3"/>
          <c:order val="3"/>
          <c:tx>
            <c:strRef>
              <c:f>Hoja1!$N$2</c:f>
              <c:strCache>
                <c:ptCount val="1"/>
                <c:pt idx="0">
                  <c:v>30ºC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0.34615384615384903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9.5744680851064065E-2</c:v>
                </c:pt>
                <c:pt idx="12">
                  <c:v>7.3569482288828522E-2</c:v>
                </c:pt>
                <c:pt idx="13">
                  <c:v>5.027932960893855E-2</c:v>
                </c:pt>
                <c:pt idx="14">
                  <c:v>4.0632054176072234E-2</c:v>
                </c:pt>
                <c:pt idx="15">
                  <c:v>3.0786773090080002E-2</c:v>
                </c:pt>
                <c:pt idx="16">
                  <c:v>2.0737327188940453E-2</c:v>
                </c:pt>
                <c:pt idx="17">
                  <c:v>1.0477299185098946E-2</c:v>
                </c:pt>
              </c:numCache>
            </c:numRef>
          </c:xVal>
          <c:yVal>
            <c:numRef>
              <c:f>Hoja1!$N$4:$N$21</c:f>
              <c:numCache>
                <c:formatCode>General</c:formatCode>
                <c:ptCount val="18"/>
                <c:pt idx="6" formatCode="0.000">
                  <c:v>0.9460526315789477</c:v>
                </c:pt>
                <c:pt idx="7" formatCode="0.000">
                  <c:v>0.59736842105262766</c:v>
                </c:pt>
                <c:pt idx="8" formatCode="0.000">
                  <c:v>0.46315789473684232</c:v>
                </c:pt>
                <c:pt idx="9" formatCode="0.000">
                  <c:v>0.34210526315789913</c:v>
                </c:pt>
                <c:pt idx="10" formatCode="0.000">
                  <c:v>0.23552631578947394</c:v>
                </c:pt>
                <c:pt idx="11" formatCode="0.000">
                  <c:v>0.14473684210526494</c:v>
                </c:pt>
                <c:pt idx="12" formatCode="0.000">
                  <c:v>0.10486842105263162</c:v>
                </c:pt>
                <c:pt idx="13" formatCode="0.000">
                  <c:v>6.7105263157894821E-2</c:v>
                </c:pt>
                <c:pt idx="14" formatCode="0.000">
                  <c:v>5.2763157894737588E-2</c:v>
                </c:pt>
                <c:pt idx="15" formatCode="0.000">
                  <c:v>3.8947368421053001E-2</c:v>
                </c:pt>
                <c:pt idx="16" formatCode="0.000">
                  <c:v>2.5394736842105265E-2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3A7-4981-A54F-B674345E7D65}"/>
            </c:ext>
          </c:extLst>
        </c:ser>
        <c:ser>
          <c:idx val="4"/>
          <c:order val="4"/>
          <c:tx>
            <c:strRef>
              <c:f>Hoja1!$O$2</c:f>
              <c:strCache>
                <c:ptCount val="1"/>
                <c:pt idx="0">
                  <c:v>40ºC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0.34615384615384903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9.5744680851064065E-2</c:v>
                </c:pt>
                <c:pt idx="12">
                  <c:v>7.3569482288828522E-2</c:v>
                </c:pt>
                <c:pt idx="13">
                  <c:v>5.027932960893855E-2</c:v>
                </c:pt>
                <c:pt idx="14">
                  <c:v>4.0632054176072234E-2</c:v>
                </c:pt>
                <c:pt idx="15">
                  <c:v>3.0786773090080002E-2</c:v>
                </c:pt>
                <c:pt idx="16">
                  <c:v>2.0737327188940453E-2</c:v>
                </c:pt>
                <c:pt idx="17">
                  <c:v>1.0477299185098946E-2</c:v>
                </c:pt>
              </c:numCache>
            </c:numRef>
          </c:xVal>
          <c:yVal>
            <c:numRef>
              <c:f>Hoja1!$O$4:$O$21</c:f>
              <c:numCache>
                <c:formatCode>General</c:formatCode>
                <c:ptCount val="18"/>
                <c:pt idx="7" formatCode="0.000">
                  <c:v>0.91052631578947352</c:v>
                </c:pt>
                <c:pt idx="8" formatCode="0.000">
                  <c:v>0.70263157894736838</c:v>
                </c:pt>
                <c:pt idx="9" formatCode="0.000">
                  <c:v>0.51973684210526316</c:v>
                </c:pt>
                <c:pt idx="10" formatCode="0.000">
                  <c:v>0.35921052631578948</c:v>
                </c:pt>
                <c:pt idx="11" formatCode="0.000">
                  <c:v>0.21973684210526531</c:v>
                </c:pt>
                <c:pt idx="12" formatCode="0.000">
                  <c:v>0.15789473684210731</c:v>
                </c:pt>
                <c:pt idx="13" formatCode="0.000">
                  <c:v>0.10065789473684195</c:v>
                </c:pt>
                <c:pt idx="14" formatCode="0.000">
                  <c:v>8.0000000000000224E-2</c:v>
                </c:pt>
                <c:pt idx="15" formatCode="0.000">
                  <c:v>5.9210526315789533E-2</c:v>
                </c:pt>
                <c:pt idx="16" formatCode="0.000">
                  <c:v>3.9473684210526452E-2</c:v>
                </c:pt>
                <c:pt idx="17" formatCode="0.000">
                  <c:v>2.0263157894736844E-2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3A7-4981-A54F-B674345E7D65}"/>
            </c:ext>
          </c:extLst>
        </c:ser>
        <c:ser>
          <c:idx val="5"/>
          <c:order val="5"/>
          <c:tx>
            <c:strRef>
              <c:f>Hoja1!$P$2</c:f>
              <c:strCache>
                <c:ptCount val="1"/>
                <c:pt idx="0">
                  <c:v>50ºC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0.34615384615384903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9.5744680851064065E-2</c:v>
                </c:pt>
                <c:pt idx="12">
                  <c:v>7.3569482288828522E-2</c:v>
                </c:pt>
                <c:pt idx="13">
                  <c:v>5.027932960893855E-2</c:v>
                </c:pt>
                <c:pt idx="14">
                  <c:v>4.0632054176072234E-2</c:v>
                </c:pt>
                <c:pt idx="15">
                  <c:v>3.0786773090080002E-2</c:v>
                </c:pt>
                <c:pt idx="16">
                  <c:v>2.0737327188940453E-2</c:v>
                </c:pt>
                <c:pt idx="17">
                  <c:v>1.0477299185098946E-2</c:v>
                </c:pt>
              </c:numCache>
            </c:numRef>
          </c:xVal>
          <c:yVal>
            <c:numRef>
              <c:f>Hoja1!$P$4:$P$21</c:f>
              <c:numCache>
                <c:formatCode>General</c:formatCode>
                <c:ptCount val="18"/>
                <c:pt idx="9" formatCode="0.000">
                  <c:v>0.78421052631578969</c:v>
                </c:pt>
                <c:pt idx="10" formatCode="0.000">
                  <c:v>0.53289473684210564</c:v>
                </c:pt>
                <c:pt idx="11" formatCode="0.000">
                  <c:v>0.32500000000000218</c:v>
                </c:pt>
                <c:pt idx="12" formatCode="0.000">
                  <c:v>0.23552631578947394</c:v>
                </c:pt>
                <c:pt idx="13" formatCode="0.000">
                  <c:v>0.15131578947368421</c:v>
                </c:pt>
                <c:pt idx="14" formatCode="0.000">
                  <c:v>0.11986842105263247</c:v>
                </c:pt>
                <c:pt idx="15" formatCode="0.000">
                  <c:v>8.8289473684210543E-2</c:v>
                </c:pt>
                <c:pt idx="16" formatCode="0.000">
                  <c:v>5.8552631578948043E-2</c:v>
                </c:pt>
                <c:pt idx="17" formatCode="0.000">
                  <c:v>2.9210526315789472E-2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3A7-4981-A54F-B674345E7D65}"/>
            </c:ext>
          </c:extLst>
        </c:ser>
        <c:ser>
          <c:idx val="6"/>
          <c:order val="6"/>
          <c:tx>
            <c:strRef>
              <c:f>Hoja1!$Q$2</c:f>
              <c:strCache>
                <c:ptCount val="1"/>
                <c:pt idx="0">
                  <c:v>60ºC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0.34615384615384903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9.5744680851064065E-2</c:v>
                </c:pt>
                <c:pt idx="12">
                  <c:v>7.3569482288828522E-2</c:v>
                </c:pt>
                <c:pt idx="13">
                  <c:v>5.027932960893855E-2</c:v>
                </c:pt>
                <c:pt idx="14">
                  <c:v>4.0632054176072234E-2</c:v>
                </c:pt>
                <c:pt idx="15">
                  <c:v>3.0786773090080002E-2</c:v>
                </c:pt>
                <c:pt idx="16">
                  <c:v>2.0737327188940453E-2</c:v>
                </c:pt>
                <c:pt idx="17">
                  <c:v>1.0477299185098946E-2</c:v>
                </c:pt>
              </c:numCache>
            </c:numRef>
          </c:xVal>
          <c:yVal>
            <c:numRef>
              <c:f>Hoja1!$Q$4:$Q$21</c:f>
              <c:numCache>
                <c:formatCode>General</c:formatCode>
                <c:ptCount val="18"/>
                <c:pt idx="9" formatCode="0.000">
                  <c:v>1.0973684210526315</c:v>
                </c:pt>
                <c:pt idx="10" formatCode="0.000">
                  <c:v>0.76710526315790029</c:v>
                </c:pt>
                <c:pt idx="11" formatCode="0.000">
                  <c:v>0.47500000000000031</c:v>
                </c:pt>
                <c:pt idx="12" formatCode="0.000">
                  <c:v>0.34342105263157896</c:v>
                </c:pt>
                <c:pt idx="13" formatCode="0.000">
                  <c:v>0.21710526315789647</c:v>
                </c:pt>
                <c:pt idx="14" formatCode="0.000">
                  <c:v>0.17000000000000004</c:v>
                </c:pt>
                <c:pt idx="15" formatCode="0.000">
                  <c:v>0.12407894736842109</c:v>
                </c:pt>
                <c:pt idx="16" formatCode="0.000">
                  <c:v>8.0263157894736814E-2</c:v>
                </c:pt>
                <c:pt idx="17" formatCode="0.000">
                  <c:v>3.9736842105263619E-2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A3A7-4981-A54F-B674345E7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04455408"/>
        <c:axId val="-704453232"/>
      </c:scatterChart>
      <c:valAx>
        <c:axId val="-704455408"/>
        <c:scaling>
          <c:orientation val="minMax"/>
          <c:max val="0.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x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-704453232"/>
        <c:crosses val="autoZero"/>
        <c:crossBetween val="midCat"/>
      </c:valAx>
      <c:valAx>
        <c:axId val="-704453232"/>
        <c:scaling>
          <c:orientation val="minMax"/>
          <c:max val="0.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y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-7044554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Hoja1!$T$2</c:f>
              <c:strCache>
                <c:ptCount val="1"/>
                <c:pt idx="0">
                  <c:v>1atm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0.34615384615384631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9.5744680851063843E-2</c:v>
                </c:pt>
                <c:pt idx="12">
                  <c:v>7.3569482288828383E-2</c:v>
                </c:pt>
                <c:pt idx="13">
                  <c:v>5.027932960893855E-2</c:v>
                </c:pt>
                <c:pt idx="14">
                  <c:v>4.0632054176072227E-2</c:v>
                </c:pt>
                <c:pt idx="15">
                  <c:v>3.0786773090079846E-2</c:v>
                </c:pt>
                <c:pt idx="16">
                  <c:v>2.0737327188940377E-2</c:v>
                </c:pt>
                <c:pt idx="17">
                  <c:v>1.0477299185098918E-2</c:v>
                </c:pt>
              </c:numCache>
            </c:numRef>
          </c:xVal>
          <c:yVal>
            <c:numRef>
              <c:f>Hoja1!$T$4:$T$21</c:f>
              <c:numCache>
                <c:formatCode>General</c:formatCode>
                <c:ptCount val="18"/>
                <c:pt idx="4" formatCode="0.000">
                  <c:v>1.243421052631569</c:v>
                </c:pt>
                <c:pt idx="5" formatCode="0.000">
                  <c:v>0.90263157894736756</c:v>
                </c:pt>
                <c:pt idx="6" formatCode="0.000">
                  <c:v>0.61842105263159053</c:v>
                </c:pt>
                <c:pt idx="7" formatCode="0.000">
                  <c:v>0.39210526315789912</c:v>
                </c:pt>
                <c:pt idx="8" formatCode="0.000">
                  <c:v>0.29868421052631577</c:v>
                </c:pt>
                <c:pt idx="9" formatCode="0.000">
                  <c:v>0.21842105263157896</c:v>
                </c:pt>
                <c:pt idx="10" formatCode="0.000">
                  <c:v>0.15000000000000024</c:v>
                </c:pt>
                <c:pt idx="11" formatCode="0.000">
                  <c:v>9.1578947368421065E-2</c:v>
                </c:pt>
                <c:pt idx="12" formatCode="0.000">
                  <c:v>6.5789473684210523E-2</c:v>
                </c:pt>
                <c:pt idx="13" formatCode="0.000">
                  <c:v>4.1710526315789483E-2</c:v>
                </c:pt>
                <c:pt idx="14" formatCode="0.000">
                  <c:v>3.2763157894736841E-2</c:v>
                </c:pt>
                <c:pt idx="15" formatCode="0.000">
                  <c:v>2.3947368421052696E-2</c:v>
                </c:pt>
                <c:pt idx="16" formatCode="0.000">
                  <c:v>1.5789473684210673E-2</c:v>
                </c:pt>
                <c:pt idx="17" formatCode="0.0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257-4B9A-AF15-CD918C5DCA12}"/>
            </c:ext>
          </c:extLst>
        </c:ser>
        <c:ser>
          <c:idx val="1"/>
          <c:order val="1"/>
          <c:tx>
            <c:strRef>
              <c:f>Hoja1!$U$2</c:f>
              <c:strCache>
                <c:ptCount val="1"/>
                <c:pt idx="0">
                  <c:v>2atm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0.34615384615384631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9.5744680851063843E-2</c:v>
                </c:pt>
                <c:pt idx="12">
                  <c:v>7.3569482288828383E-2</c:v>
                </c:pt>
                <c:pt idx="13">
                  <c:v>5.027932960893855E-2</c:v>
                </c:pt>
                <c:pt idx="14">
                  <c:v>4.0632054176072227E-2</c:v>
                </c:pt>
                <c:pt idx="15">
                  <c:v>3.0786773090079846E-2</c:v>
                </c:pt>
                <c:pt idx="16">
                  <c:v>2.0737327188940377E-2</c:v>
                </c:pt>
                <c:pt idx="17">
                  <c:v>1.0477299185098918E-2</c:v>
                </c:pt>
              </c:numCache>
            </c:numRef>
          </c:xVal>
          <c:yVal>
            <c:numRef>
              <c:f>Hoja1!$U$4:$U$21</c:f>
              <c:numCache>
                <c:formatCode>General</c:formatCode>
                <c:ptCount val="18"/>
                <c:pt idx="4" formatCode="0.000">
                  <c:v>0.62171052631579449</c:v>
                </c:pt>
                <c:pt idx="5" formatCode="0.000">
                  <c:v>0.45131578947368628</c:v>
                </c:pt>
                <c:pt idx="6" formatCode="0.000">
                  <c:v>0.30921052631578982</c:v>
                </c:pt>
                <c:pt idx="7" formatCode="0.000">
                  <c:v>0.1960526315789474</c:v>
                </c:pt>
                <c:pt idx="8" formatCode="0.000">
                  <c:v>0.14934210526315789</c:v>
                </c:pt>
                <c:pt idx="9" formatCode="0.000">
                  <c:v>0.10921052631579002</c:v>
                </c:pt>
                <c:pt idx="10" formatCode="0.000">
                  <c:v>7.5000000000000011E-2</c:v>
                </c:pt>
                <c:pt idx="11" formatCode="0.000">
                  <c:v>4.5789473684210526E-2</c:v>
                </c:pt>
                <c:pt idx="12" formatCode="0.000">
                  <c:v>3.2894736842105261E-2</c:v>
                </c:pt>
                <c:pt idx="13" formatCode="0.000">
                  <c:v>2.0855263157894811E-2</c:v>
                </c:pt>
                <c:pt idx="14" formatCode="0.000">
                  <c:v>1.6381578947368663E-2</c:v>
                </c:pt>
                <c:pt idx="15" formatCode="0.000">
                  <c:v>1.1973684210526404E-2</c:v>
                </c:pt>
                <c:pt idx="16" formatCode="0.000">
                  <c:v>7.8947368421052617E-3</c:v>
                </c:pt>
                <c:pt idx="17" formatCode="0.0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257-4B9A-AF15-CD918C5DCA12}"/>
            </c:ext>
          </c:extLst>
        </c:ser>
        <c:ser>
          <c:idx val="2"/>
          <c:order val="2"/>
          <c:tx>
            <c:strRef>
              <c:f>Hoja1!$V$2</c:f>
              <c:strCache>
                <c:ptCount val="1"/>
                <c:pt idx="0">
                  <c:v>3atm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0.34615384615384631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9.5744680851063843E-2</c:v>
                </c:pt>
                <c:pt idx="12">
                  <c:v>7.3569482288828383E-2</c:v>
                </c:pt>
                <c:pt idx="13">
                  <c:v>5.027932960893855E-2</c:v>
                </c:pt>
                <c:pt idx="14">
                  <c:v>4.0632054176072227E-2</c:v>
                </c:pt>
                <c:pt idx="15">
                  <c:v>3.0786773090079846E-2</c:v>
                </c:pt>
                <c:pt idx="16">
                  <c:v>2.0737327188940377E-2</c:v>
                </c:pt>
                <c:pt idx="17">
                  <c:v>1.0477299185098918E-2</c:v>
                </c:pt>
              </c:numCache>
            </c:numRef>
          </c:xVal>
          <c:yVal>
            <c:numRef>
              <c:f>Hoja1!$V$4:$V$21</c:f>
              <c:numCache>
                <c:formatCode>General</c:formatCode>
                <c:ptCount val="18"/>
                <c:pt idx="4" formatCode="0.000">
                  <c:v>0.41447368421052638</c:v>
                </c:pt>
                <c:pt idx="5" formatCode="0.000">
                  <c:v>0.30087719298246052</c:v>
                </c:pt>
                <c:pt idx="6" formatCode="0.000">
                  <c:v>0.20614035087719529</c:v>
                </c:pt>
                <c:pt idx="7" formatCode="0.000">
                  <c:v>0.1307017543859649</c:v>
                </c:pt>
                <c:pt idx="8" formatCode="0.000">
                  <c:v>9.9561403508773141E-2</c:v>
                </c:pt>
                <c:pt idx="9" formatCode="0.000">
                  <c:v>7.2807017543859723E-2</c:v>
                </c:pt>
                <c:pt idx="10" formatCode="0.000">
                  <c:v>0.05</c:v>
                </c:pt>
                <c:pt idx="11" formatCode="0.000">
                  <c:v>3.0526315789474057E-2</c:v>
                </c:pt>
                <c:pt idx="12" formatCode="0.000">
                  <c:v>2.1929824561403542E-2</c:v>
                </c:pt>
                <c:pt idx="13" formatCode="0.000">
                  <c:v>1.3903508771929841E-2</c:v>
                </c:pt>
                <c:pt idx="14" formatCode="0.000">
                  <c:v>1.0921052631578963E-2</c:v>
                </c:pt>
                <c:pt idx="15" formatCode="0.000">
                  <c:v>7.9824561403509034E-3</c:v>
                </c:pt>
                <c:pt idx="16" formatCode="0.000">
                  <c:v>5.2631578947368524E-3</c:v>
                </c:pt>
                <c:pt idx="17" formatCode="0.0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257-4B9A-AF15-CD918C5DCA12}"/>
            </c:ext>
          </c:extLst>
        </c:ser>
        <c:ser>
          <c:idx val="3"/>
          <c:order val="3"/>
          <c:tx>
            <c:strRef>
              <c:f>Hoja1!$W$2</c:f>
              <c:strCache>
                <c:ptCount val="1"/>
                <c:pt idx="0">
                  <c:v>4atm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0.34615384615384631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9.5744680851063843E-2</c:v>
                </c:pt>
                <c:pt idx="12">
                  <c:v>7.3569482288828383E-2</c:v>
                </c:pt>
                <c:pt idx="13">
                  <c:v>5.027932960893855E-2</c:v>
                </c:pt>
                <c:pt idx="14">
                  <c:v>4.0632054176072227E-2</c:v>
                </c:pt>
                <c:pt idx="15">
                  <c:v>3.0786773090079846E-2</c:v>
                </c:pt>
                <c:pt idx="16">
                  <c:v>2.0737327188940377E-2</c:v>
                </c:pt>
                <c:pt idx="17">
                  <c:v>1.0477299185098918E-2</c:v>
                </c:pt>
              </c:numCache>
            </c:numRef>
          </c:xVal>
          <c:yVal>
            <c:numRef>
              <c:f>Hoja1!$W$4:$W$21</c:f>
              <c:numCache>
                <c:formatCode>General</c:formatCode>
                <c:ptCount val="18"/>
                <c:pt idx="4" formatCode="0.000">
                  <c:v>0.31085526315789913</c:v>
                </c:pt>
                <c:pt idx="5" formatCode="0.000">
                  <c:v>0.22565789473684211</c:v>
                </c:pt>
                <c:pt idx="6" formatCode="0.000">
                  <c:v>0.15460526315789647</c:v>
                </c:pt>
                <c:pt idx="7" formatCode="0.000">
                  <c:v>9.8026315789475363E-2</c:v>
                </c:pt>
                <c:pt idx="8" formatCode="0.000">
                  <c:v>7.4671052631578944E-2</c:v>
                </c:pt>
                <c:pt idx="9" formatCode="0.000">
                  <c:v>5.4605263157894782E-2</c:v>
                </c:pt>
                <c:pt idx="10" formatCode="0.000">
                  <c:v>3.7500000000000006E-2</c:v>
                </c:pt>
                <c:pt idx="11" formatCode="0.000">
                  <c:v>2.2894736842105266E-2</c:v>
                </c:pt>
                <c:pt idx="12" formatCode="0.000">
                  <c:v>1.6447368421052631E-2</c:v>
                </c:pt>
                <c:pt idx="13" formatCode="0.000">
                  <c:v>1.0427631578947369E-2</c:v>
                </c:pt>
                <c:pt idx="14" formatCode="0.000">
                  <c:v>8.1907894736843109E-3</c:v>
                </c:pt>
                <c:pt idx="15" formatCode="0.000">
                  <c:v>5.9868421052632695E-3</c:v>
                </c:pt>
                <c:pt idx="16" formatCode="0.000">
                  <c:v>3.9473684210526412E-3</c:v>
                </c:pt>
                <c:pt idx="17" formatCode="0.0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257-4B9A-AF15-CD918C5DCA12}"/>
            </c:ext>
          </c:extLst>
        </c:ser>
        <c:ser>
          <c:idx val="4"/>
          <c:order val="4"/>
          <c:tx>
            <c:strRef>
              <c:f>Hoja1!$X$2</c:f>
              <c:strCache>
                <c:ptCount val="1"/>
                <c:pt idx="0">
                  <c:v>5atm</c:v>
                </c:pt>
              </c:strCache>
            </c:strRef>
          </c:tx>
          <c:marker>
            <c:symbol val="none"/>
          </c:marker>
          <c:xVal>
            <c:numRef>
              <c:f>Hoja1!$J$4:$J$21</c:f>
              <c:numCache>
                <c:formatCode>0.000</c:formatCode>
                <c:ptCount val="18"/>
                <c:pt idx="0">
                  <c:v>0.51428571428571435</c:v>
                </c:pt>
                <c:pt idx="1">
                  <c:v>0.48795180722891784</c:v>
                </c:pt>
                <c:pt idx="2">
                  <c:v>0.45859872611465224</c:v>
                </c:pt>
                <c:pt idx="3">
                  <c:v>0.42567567567567915</c:v>
                </c:pt>
                <c:pt idx="4">
                  <c:v>0.38848920863309488</c:v>
                </c:pt>
                <c:pt idx="5">
                  <c:v>0.34615384615384631</c:v>
                </c:pt>
                <c:pt idx="6">
                  <c:v>0.29752066115702913</c:v>
                </c:pt>
                <c:pt idx="7">
                  <c:v>0.24107142857143019</c:v>
                </c:pt>
                <c:pt idx="8">
                  <c:v>0.20930232558139714</c:v>
                </c:pt>
                <c:pt idx="9">
                  <c:v>0.17475728155340026</c:v>
                </c:pt>
                <c:pt idx="10">
                  <c:v>0.13705583756345191</c:v>
                </c:pt>
                <c:pt idx="11">
                  <c:v>9.5744680851063843E-2</c:v>
                </c:pt>
                <c:pt idx="12">
                  <c:v>7.3569482288828383E-2</c:v>
                </c:pt>
                <c:pt idx="13">
                  <c:v>5.027932960893855E-2</c:v>
                </c:pt>
                <c:pt idx="14">
                  <c:v>4.0632054176072227E-2</c:v>
                </c:pt>
                <c:pt idx="15">
                  <c:v>3.0786773090079846E-2</c:v>
                </c:pt>
                <c:pt idx="16">
                  <c:v>2.0737327188940377E-2</c:v>
                </c:pt>
                <c:pt idx="17">
                  <c:v>1.0477299185098918E-2</c:v>
                </c:pt>
              </c:numCache>
            </c:numRef>
          </c:xVal>
          <c:yVal>
            <c:numRef>
              <c:f>Hoja1!$X$4:$X$21</c:f>
              <c:numCache>
                <c:formatCode>General</c:formatCode>
                <c:ptCount val="18"/>
                <c:pt idx="4" formatCode="0.000">
                  <c:v>0.24868421052631695</c:v>
                </c:pt>
                <c:pt idx="5" formatCode="0.000">
                  <c:v>0.18052631578947484</c:v>
                </c:pt>
                <c:pt idx="6" formatCode="0.000">
                  <c:v>0.12368421052631653</c:v>
                </c:pt>
                <c:pt idx="7" formatCode="0.000">
                  <c:v>7.8421052631578947E-2</c:v>
                </c:pt>
                <c:pt idx="8" formatCode="0.000">
                  <c:v>5.9736842105263172E-2</c:v>
                </c:pt>
                <c:pt idx="9" formatCode="0.000">
                  <c:v>4.3684210526315791E-2</c:v>
                </c:pt>
                <c:pt idx="10" formatCode="0.000">
                  <c:v>3.0000000000000002E-2</c:v>
                </c:pt>
                <c:pt idx="11" formatCode="0.000">
                  <c:v>1.8315789473684209E-2</c:v>
                </c:pt>
                <c:pt idx="12" formatCode="0.000">
                  <c:v>1.3157894736842111E-2</c:v>
                </c:pt>
                <c:pt idx="13" formatCode="0.000">
                  <c:v>8.3421052631579267E-3</c:v>
                </c:pt>
                <c:pt idx="14" formatCode="0.000">
                  <c:v>6.5526315789473681E-3</c:v>
                </c:pt>
                <c:pt idx="15" formatCode="0.000">
                  <c:v>4.7894736842106151E-3</c:v>
                </c:pt>
                <c:pt idx="16" formatCode="0.000">
                  <c:v>3.1578947368421416E-3</c:v>
                </c:pt>
                <c:pt idx="17" formatCode="0.0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C257-4B9A-AF15-CD918C5DC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04454864"/>
        <c:axId val="-704447792"/>
      </c:scatterChart>
      <c:valAx>
        <c:axId val="-704454864"/>
        <c:scaling>
          <c:orientation val="minMax"/>
          <c:max val="0.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x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-704447792"/>
        <c:crosses val="autoZero"/>
        <c:crossBetween val="midCat"/>
      </c:valAx>
      <c:valAx>
        <c:axId val="-704447792"/>
        <c:scaling>
          <c:orientation val="minMax"/>
          <c:max val="0.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7044548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9870-CB02-4C77-8EA6-5F2899FF30AD}" type="datetimeFigureOut">
              <a:rPr lang="es-AR" smtClean="0"/>
              <a:t>13/11/2023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14F9-AA6B-4A12-B06D-A8A80B909CF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774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14F9-AA6B-4A12-B06D-A8A80B909CF1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737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14F9-AA6B-4A12-B06D-A8A80B909CF1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63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0FA0-A35A-41DF-8448-BDA74CC8E8DA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CF5A-99F8-4103-A067-74FCB3458A6C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8FC1-59FA-4D1F-BDD7-E033713D8E08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2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6354-35B0-4114-81FF-9156EC0A3D4D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BFD5-0BE5-4C08-B392-965EF0485C57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8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445-AC97-4557-88A7-614FF3FB5643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3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9F34-A04B-486A-8D73-976B9970387E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4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5230-A4FE-468B-AB24-A202A27A8685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85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0298-F873-450D-9AD3-B48ACF752E82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47F-207B-4AFA-B0D0-C0FD5AEF456A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1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CCE-9126-4904-A21F-4FECF0780062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4FCF-AFB4-4AF4-8E75-497B2FC82C94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84D4-90DE-4727-A81A-29FD9AB47103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3A03-BF99-481E-9A20-147D857881E5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6FFC-B9AD-4565-AC08-27C87AEA6606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7397-FAEB-4AE5-8F68-710E152FD04B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5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F9F4-4F4B-4F22-8C8C-41A233BA2D1E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2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763020-A03D-456C-BAB2-5E515F8566CA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Relationship Id="rId1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21.png"/><Relationship Id="rId18" Type="http://schemas.openxmlformats.org/officeDocument/2006/relationships/image" Target="../media/image51.png"/><Relationship Id="rId3" Type="http://schemas.openxmlformats.org/officeDocument/2006/relationships/image" Target="../media/image18.png"/><Relationship Id="rId21" Type="http://schemas.openxmlformats.org/officeDocument/2006/relationships/image" Target="../media/image54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0.png"/><Relationship Id="rId5" Type="http://schemas.openxmlformats.org/officeDocument/2006/relationships/image" Target="../media/image20.png"/><Relationship Id="rId15" Type="http://schemas.openxmlformats.org/officeDocument/2006/relationships/image" Target="../media/image23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C22887-FBB7-4856-B35A-2C8DABAD5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487" y="4506877"/>
            <a:ext cx="3424111" cy="1082554"/>
          </a:xfrm>
        </p:spPr>
        <p:txBody>
          <a:bodyPr>
            <a:normAutofit/>
          </a:bodyPr>
          <a:lstStyle/>
          <a:p>
            <a:r>
              <a:rPr lang="es-AR" sz="4400" dirty="0"/>
              <a:t>ABSORCIÓN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1252FE3-CD34-4991-BE58-B6DC4326F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5930" y="5303519"/>
            <a:ext cx="2665926" cy="7623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AR" sz="2000" dirty="0" smtClean="0"/>
              <a:t>San José</a:t>
            </a:r>
          </a:p>
          <a:p>
            <a:pPr>
              <a:lnSpc>
                <a:spcPct val="90000"/>
              </a:lnSpc>
            </a:pPr>
            <a:r>
              <a:rPr lang="es-AR" sz="2000" dirty="0" smtClean="0"/>
              <a:t>2023</a:t>
            </a:r>
            <a:endParaRPr lang="es-AR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71" y="1552"/>
            <a:ext cx="69342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>
            <a:extLst>
              <a:ext uri="{FF2B5EF4-FFF2-40B4-BE49-F238E27FC236}">
                <a16:creationId xmlns="" xmlns:a16="http://schemas.microsoft.com/office/drawing/2014/main" id="{65D4B342-EDD3-4A9D-93D5-A10140030257}"/>
              </a:ext>
            </a:extLst>
          </p:cNvPr>
          <p:cNvSpPr/>
          <p:nvPr/>
        </p:nvSpPr>
        <p:spPr>
          <a:xfrm rot="5400000">
            <a:off x="6618802" y="1699166"/>
            <a:ext cx="2520280" cy="14293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12 Rectángulo">
            <a:extLst>
              <a:ext uri="{FF2B5EF4-FFF2-40B4-BE49-F238E27FC236}">
                <a16:creationId xmlns="" xmlns:a16="http://schemas.microsoft.com/office/drawing/2014/main" id="{3A8B7E54-AF55-465B-AB6F-95BCE772834C}"/>
              </a:ext>
            </a:extLst>
          </p:cNvPr>
          <p:cNvSpPr/>
          <p:nvPr/>
        </p:nvSpPr>
        <p:spPr>
          <a:xfrm rot="5400000">
            <a:off x="8069814" y="1697139"/>
            <a:ext cx="2520280" cy="1429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13 Elipse">
            <a:extLst>
              <a:ext uri="{FF2B5EF4-FFF2-40B4-BE49-F238E27FC236}">
                <a16:creationId xmlns="" xmlns:a16="http://schemas.microsoft.com/office/drawing/2014/main" id="{A1794B60-3F76-44E1-8491-B18127D01FCB}"/>
              </a:ext>
            </a:extLst>
          </p:cNvPr>
          <p:cNvSpPr/>
          <p:nvPr/>
        </p:nvSpPr>
        <p:spPr>
          <a:xfrm flipH="1">
            <a:off x="8748464" y="130854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14 Elipse">
            <a:extLst>
              <a:ext uri="{FF2B5EF4-FFF2-40B4-BE49-F238E27FC236}">
                <a16:creationId xmlns="" xmlns:a16="http://schemas.microsoft.com/office/drawing/2014/main" id="{4E2E2D25-A9C4-426B-AECB-430A1AB5079F}"/>
              </a:ext>
            </a:extLst>
          </p:cNvPr>
          <p:cNvSpPr/>
          <p:nvPr/>
        </p:nvSpPr>
        <p:spPr>
          <a:xfrm flipH="1">
            <a:off x="9180512" y="138055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20 Elipse">
            <a:extLst>
              <a:ext uri="{FF2B5EF4-FFF2-40B4-BE49-F238E27FC236}">
                <a16:creationId xmlns="" xmlns:a16="http://schemas.microsoft.com/office/drawing/2014/main" id="{41A3F013-454D-41F1-8682-23AD6030B5A3}"/>
              </a:ext>
            </a:extLst>
          </p:cNvPr>
          <p:cNvSpPr/>
          <p:nvPr/>
        </p:nvSpPr>
        <p:spPr>
          <a:xfrm flipH="1">
            <a:off x="9684568" y="130854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25 Elipse">
            <a:extLst>
              <a:ext uri="{FF2B5EF4-FFF2-40B4-BE49-F238E27FC236}">
                <a16:creationId xmlns="" xmlns:a16="http://schemas.microsoft.com/office/drawing/2014/main" id="{9114E257-06E6-410F-8232-CD52BEABC580}"/>
              </a:ext>
            </a:extLst>
          </p:cNvPr>
          <p:cNvSpPr/>
          <p:nvPr/>
        </p:nvSpPr>
        <p:spPr>
          <a:xfrm flipH="1">
            <a:off x="8956104" y="174059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27 Elipse">
            <a:extLst>
              <a:ext uri="{FF2B5EF4-FFF2-40B4-BE49-F238E27FC236}">
                <a16:creationId xmlns="" xmlns:a16="http://schemas.microsoft.com/office/drawing/2014/main" id="{F3F74813-94A9-4FEA-B2B2-894000669847}"/>
              </a:ext>
            </a:extLst>
          </p:cNvPr>
          <p:cNvSpPr/>
          <p:nvPr/>
        </p:nvSpPr>
        <p:spPr>
          <a:xfrm>
            <a:off x="7380312" y="174059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28 Elipse">
            <a:extLst>
              <a:ext uri="{FF2B5EF4-FFF2-40B4-BE49-F238E27FC236}">
                <a16:creationId xmlns="" xmlns:a16="http://schemas.microsoft.com/office/drawing/2014/main" id="{CA15E261-A8DF-41B8-BB08-647BBEFDD4EE}"/>
              </a:ext>
            </a:extLst>
          </p:cNvPr>
          <p:cNvSpPr/>
          <p:nvPr/>
        </p:nvSpPr>
        <p:spPr>
          <a:xfrm flipH="1">
            <a:off x="9756576" y="166858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29 Elipse">
            <a:extLst>
              <a:ext uri="{FF2B5EF4-FFF2-40B4-BE49-F238E27FC236}">
                <a16:creationId xmlns="" xmlns:a16="http://schemas.microsoft.com/office/drawing/2014/main" id="{C1977429-F546-4E5C-BC31-A7D6B899BA60}"/>
              </a:ext>
            </a:extLst>
          </p:cNvPr>
          <p:cNvSpPr/>
          <p:nvPr/>
        </p:nvSpPr>
        <p:spPr>
          <a:xfrm flipH="1">
            <a:off x="9324528" y="1884612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35 Elipse">
            <a:extLst>
              <a:ext uri="{FF2B5EF4-FFF2-40B4-BE49-F238E27FC236}">
                <a16:creationId xmlns="" xmlns:a16="http://schemas.microsoft.com/office/drawing/2014/main" id="{C004166C-4FA8-4BD7-9DD6-CCBCA531919C}"/>
              </a:ext>
            </a:extLst>
          </p:cNvPr>
          <p:cNvSpPr/>
          <p:nvPr/>
        </p:nvSpPr>
        <p:spPr>
          <a:xfrm flipH="1">
            <a:off x="9396536" y="1524572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36 Elipse">
            <a:extLst>
              <a:ext uri="{FF2B5EF4-FFF2-40B4-BE49-F238E27FC236}">
                <a16:creationId xmlns="" xmlns:a16="http://schemas.microsoft.com/office/drawing/2014/main" id="{4A24260F-9022-4FF6-9F1E-709726D41FB0}"/>
              </a:ext>
            </a:extLst>
          </p:cNvPr>
          <p:cNvSpPr/>
          <p:nvPr/>
        </p:nvSpPr>
        <p:spPr>
          <a:xfrm>
            <a:off x="9252520" y="2375789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38 Elipse">
            <a:extLst>
              <a:ext uri="{FF2B5EF4-FFF2-40B4-BE49-F238E27FC236}">
                <a16:creationId xmlns="" xmlns:a16="http://schemas.microsoft.com/office/drawing/2014/main" id="{B5CF3839-FF39-4519-B94D-CA3301942A3D}"/>
              </a:ext>
            </a:extLst>
          </p:cNvPr>
          <p:cNvSpPr/>
          <p:nvPr/>
        </p:nvSpPr>
        <p:spPr>
          <a:xfrm flipH="1">
            <a:off x="9756576" y="202862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43 Elipse">
            <a:extLst>
              <a:ext uri="{FF2B5EF4-FFF2-40B4-BE49-F238E27FC236}">
                <a16:creationId xmlns="" xmlns:a16="http://schemas.microsoft.com/office/drawing/2014/main" id="{54C2D704-4DF7-41F2-879C-9DAE15BCD7CC}"/>
              </a:ext>
            </a:extLst>
          </p:cNvPr>
          <p:cNvSpPr/>
          <p:nvPr/>
        </p:nvSpPr>
        <p:spPr>
          <a:xfrm flipH="1">
            <a:off x="9828584" y="274870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44 Elipse">
            <a:extLst>
              <a:ext uri="{FF2B5EF4-FFF2-40B4-BE49-F238E27FC236}">
                <a16:creationId xmlns="" xmlns:a16="http://schemas.microsoft.com/office/drawing/2014/main" id="{F56D87C5-C2DD-42EB-A877-046431DFD4CD}"/>
              </a:ext>
            </a:extLst>
          </p:cNvPr>
          <p:cNvSpPr/>
          <p:nvPr/>
        </p:nvSpPr>
        <p:spPr>
          <a:xfrm>
            <a:off x="7596336" y="3324772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45 Elipse">
            <a:extLst>
              <a:ext uri="{FF2B5EF4-FFF2-40B4-BE49-F238E27FC236}">
                <a16:creationId xmlns="" xmlns:a16="http://schemas.microsoft.com/office/drawing/2014/main" id="{267D53B2-9AD8-48E7-8354-D556774D8ECF}"/>
              </a:ext>
            </a:extLst>
          </p:cNvPr>
          <p:cNvSpPr/>
          <p:nvPr/>
        </p:nvSpPr>
        <p:spPr>
          <a:xfrm flipH="1">
            <a:off x="8676456" y="267670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46 Elipse">
            <a:extLst>
              <a:ext uri="{FF2B5EF4-FFF2-40B4-BE49-F238E27FC236}">
                <a16:creationId xmlns="" xmlns:a16="http://schemas.microsoft.com/office/drawing/2014/main" id="{E43B284F-D8DF-49AA-ABEF-AE84BE1E8744}"/>
              </a:ext>
            </a:extLst>
          </p:cNvPr>
          <p:cNvSpPr/>
          <p:nvPr/>
        </p:nvSpPr>
        <p:spPr>
          <a:xfrm flipH="1">
            <a:off x="8964488" y="210063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49 Elipse">
            <a:extLst>
              <a:ext uri="{FF2B5EF4-FFF2-40B4-BE49-F238E27FC236}">
                <a16:creationId xmlns="" xmlns:a16="http://schemas.microsoft.com/office/drawing/2014/main" id="{F99E2243-AF16-4C15-8B14-160BEFE9DAD7}"/>
              </a:ext>
            </a:extLst>
          </p:cNvPr>
          <p:cNvSpPr/>
          <p:nvPr/>
        </p:nvSpPr>
        <p:spPr>
          <a:xfrm flipH="1">
            <a:off x="7884368" y="174059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51 Elipse">
            <a:extLst>
              <a:ext uri="{FF2B5EF4-FFF2-40B4-BE49-F238E27FC236}">
                <a16:creationId xmlns="" xmlns:a16="http://schemas.microsoft.com/office/drawing/2014/main" id="{93527F97-A24D-4CE1-BF75-7FB5E67226A0}"/>
              </a:ext>
            </a:extLst>
          </p:cNvPr>
          <p:cNvSpPr/>
          <p:nvPr/>
        </p:nvSpPr>
        <p:spPr>
          <a:xfrm flipH="1">
            <a:off x="9540552" y="310874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52 Elipse">
            <a:extLst>
              <a:ext uri="{FF2B5EF4-FFF2-40B4-BE49-F238E27FC236}">
                <a16:creationId xmlns="" xmlns:a16="http://schemas.microsoft.com/office/drawing/2014/main" id="{2497759E-71BB-4A87-B1BE-AB07C4F0DA41}"/>
              </a:ext>
            </a:extLst>
          </p:cNvPr>
          <p:cNvSpPr/>
          <p:nvPr/>
        </p:nvSpPr>
        <p:spPr>
          <a:xfrm>
            <a:off x="7838118" y="2375789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53 Elipse">
            <a:extLst>
              <a:ext uri="{FF2B5EF4-FFF2-40B4-BE49-F238E27FC236}">
                <a16:creationId xmlns="" xmlns:a16="http://schemas.microsoft.com/office/drawing/2014/main" id="{8B0352AD-F7DA-455C-838E-61E0C4B57DA4}"/>
              </a:ext>
            </a:extLst>
          </p:cNvPr>
          <p:cNvSpPr/>
          <p:nvPr/>
        </p:nvSpPr>
        <p:spPr>
          <a:xfrm flipH="1">
            <a:off x="7380312" y="123654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54 Elipse">
            <a:extLst>
              <a:ext uri="{FF2B5EF4-FFF2-40B4-BE49-F238E27FC236}">
                <a16:creationId xmlns="" xmlns:a16="http://schemas.microsoft.com/office/drawing/2014/main" id="{C85E5614-A6B4-4066-8637-BE00976EB776}"/>
              </a:ext>
            </a:extLst>
          </p:cNvPr>
          <p:cNvSpPr/>
          <p:nvPr/>
        </p:nvSpPr>
        <p:spPr>
          <a:xfrm flipH="1">
            <a:off x="9036496" y="339678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55 Elipse">
            <a:extLst>
              <a:ext uri="{FF2B5EF4-FFF2-40B4-BE49-F238E27FC236}">
                <a16:creationId xmlns="" xmlns:a16="http://schemas.microsoft.com/office/drawing/2014/main" id="{6FFEEC9F-EAC8-4B31-9E5B-957E057F8987}"/>
              </a:ext>
            </a:extLst>
          </p:cNvPr>
          <p:cNvSpPr/>
          <p:nvPr/>
        </p:nvSpPr>
        <p:spPr>
          <a:xfrm flipH="1">
            <a:off x="7668344" y="202862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56 Elipse">
            <a:extLst>
              <a:ext uri="{FF2B5EF4-FFF2-40B4-BE49-F238E27FC236}">
                <a16:creationId xmlns="" xmlns:a16="http://schemas.microsoft.com/office/drawing/2014/main" id="{DA362BC5-498E-489F-84FD-4F8380A89A47}"/>
              </a:ext>
            </a:extLst>
          </p:cNvPr>
          <p:cNvSpPr/>
          <p:nvPr/>
        </p:nvSpPr>
        <p:spPr>
          <a:xfrm flipH="1">
            <a:off x="8316416" y="2892724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61 Elipse">
            <a:extLst>
              <a:ext uri="{FF2B5EF4-FFF2-40B4-BE49-F238E27FC236}">
                <a16:creationId xmlns="" xmlns:a16="http://schemas.microsoft.com/office/drawing/2014/main" id="{7BC4591B-EDC2-40EB-AB5F-C95CFBD6C5EE}"/>
              </a:ext>
            </a:extLst>
          </p:cNvPr>
          <p:cNvSpPr/>
          <p:nvPr/>
        </p:nvSpPr>
        <p:spPr>
          <a:xfrm>
            <a:off x="8244408" y="130854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62 Elipse">
            <a:extLst>
              <a:ext uri="{FF2B5EF4-FFF2-40B4-BE49-F238E27FC236}">
                <a16:creationId xmlns="" xmlns:a16="http://schemas.microsoft.com/office/drawing/2014/main" id="{268483BF-1A8F-4A5B-9430-69FBB6B2F74C}"/>
              </a:ext>
            </a:extLst>
          </p:cNvPr>
          <p:cNvSpPr/>
          <p:nvPr/>
        </p:nvSpPr>
        <p:spPr>
          <a:xfrm>
            <a:off x="8532440" y="195662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63 Elipse">
            <a:extLst>
              <a:ext uri="{FF2B5EF4-FFF2-40B4-BE49-F238E27FC236}">
                <a16:creationId xmlns="" xmlns:a16="http://schemas.microsoft.com/office/drawing/2014/main" id="{F787C53C-9F99-476A-B370-8A42B0DE7880}"/>
              </a:ext>
            </a:extLst>
          </p:cNvPr>
          <p:cNvSpPr/>
          <p:nvPr/>
        </p:nvSpPr>
        <p:spPr>
          <a:xfrm flipH="1">
            <a:off x="9612560" y="2316660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64 Flecha derecha">
            <a:extLst>
              <a:ext uri="{FF2B5EF4-FFF2-40B4-BE49-F238E27FC236}">
                <a16:creationId xmlns="" xmlns:a16="http://schemas.microsoft.com/office/drawing/2014/main" id="{6AD4071B-9A56-4A79-844E-6A5EE67DC7FF}"/>
              </a:ext>
            </a:extLst>
          </p:cNvPr>
          <p:cNvSpPr/>
          <p:nvPr/>
        </p:nvSpPr>
        <p:spPr>
          <a:xfrm flipH="1">
            <a:off x="8139029" y="2252265"/>
            <a:ext cx="936104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2" name="66 Conector recto de flecha">
            <a:extLst>
              <a:ext uri="{FF2B5EF4-FFF2-40B4-BE49-F238E27FC236}">
                <a16:creationId xmlns="" xmlns:a16="http://schemas.microsoft.com/office/drawing/2014/main" id="{EC4DFB1B-4DDF-4139-8F0D-C161A4B7E8CB}"/>
              </a:ext>
            </a:extLst>
          </p:cNvPr>
          <p:cNvCxnSpPr/>
          <p:nvPr/>
        </p:nvCxnSpPr>
        <p:spPr>
          <a:xfrm rot="5400000" flipH="1" flipV="1">
            <a:off x="7601762" y="881926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67 Conector recto de flecha">
            <a:extLst>
              <a:ext uri="{FF2B5EF4-FFF2-40B4-BE49-F238E27FC236}">
                <a16:creationId xmlns="" xmlns:a16="http://schemas.microsoft.com/office/drawing/2014/main" id="{5FE75168-00DA-42CE-AABB-4CAF8E71C579}"/>
              </a:ext>
            </a:extLst>
          </p:cNvPr>
          <p:cNvCxnSpPr/>
          <p:nvPr/>
        </p:nvCxnSpPr>
        <p:spPr>
          <a:xfrm rot="5400000" flipH="1" flipV="1">
            <a:off x="7637766" y="3970243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68 Conector recto de flecha">
            <a:extLst>
              <a:ext uri="{FF2B5EF4-FFF2-40B4-BE49-F238E27FC236}">
                <a16:creationId xmlns="" xmlns:a16="http://schemas.microsoft.com/office/drawing/2014/main" id="{7DB7C724-7307-49C8-8A9A-CE3E4A01F395}"/>
              </a:ext>
            </a:extLst>
          </p:cNvPr>
          <p:cNvCxnSpPr/>
          <p:nvPr/>
        </p:nvCxnSpPr>
        <p:spPr>
          <a:xfrm rot="5400000">
            <a:off x="9029043" y="874313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69 Conector recto de flecha">
            <a:extLst>
              <a:ext uri="{FF2B5EF4-FFF2-40B4-BE49-F238E27FC236}">
                <a16:creationId xmlns="" xmlns:a16="http://schemas.microsoft.com/office/drawing/2014/main" id="{C7AD1176-5F98-4EC5-B1B1-C98E91FAFD01}"/>
              </a:ext>
            </a:extLst>
          </p:cNvPr>
          <p:cNvCxnSpPr/>
          <p:nvPr/>
        </p:nvCxnSpPr>
        <p:spPr>
          <a:xfrm rot="5400000">
            <a:off x="9065047" y="3962630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74 Conector recto">
            <a:extLst>
              <a:ext uri="{FF2B5EF4-FFF2-40B4-BE49-F238E27FC236}">
                <a16:creationId xmlns="" xmlns:a16="http://schemas.microsoft.com/office/drawing/2014/main" id="{620D70CD-BEAB-4E1B-8B5E-566F27F09E6C}"/>
              </a:ext>
            </a:extLst>
          </p:cNvPr>
          <p:cNvCxnSpPr/>
          <p:nvPr/>
        </p:nvCxnSpPr>
        <p:spPr>
          <a:xfrm>
            <a:off x="5423217" y="3651441"/>
            <a:ext cx="17281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78 Conector recto">
            <a:extLst>
              <a:ext uri="{FF2B5EF4-FFF2-40B4-BE49-F238E27FC236}">
                <a16:creationId xmlns="" xmlns:a16="http://schemas.microsoft.com/office/drawing/2014/main" id="{527F8412-50B0-40C0-B6BC-F838A49E4FDD}"/>
              </a:ext>
            </a:extLst>
          </p:cNvPr>
          <p:cNvCxnSpPr/>
          <p:nvPr/>
        </p:nvCxnSpPr>
        <p:spPr>
          <a:xfrm>
            <a:off x="5423217" y="1146387"/>
            <a:ext cx="17281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79 CuadroTexto">
            <a:extLst>
              <a:ext uri="{FF2B5EF4-FFF2-40B4-BE49-F238E27FC236}">
                <a16:creationId xmlns="" xmlns:a16="http://schemas.microsoft.com/office/drawing/2014/main" id="{E68EA124-9752-4063-9AD6-F6E99BE72F99}"/>
              </a:ext>
            </a:extLst>
          </p:cNvPr>
          <p:cNvSpPr txBox="1"/>
          <p:nvPr/>
        </p:nvSpPr>
        <p:spPr>
          <a:xfrm>
            <a:off x="5580112" y="8044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2</a:t>
            </a:r>
            <a:endParaRPr lang="es-AR" dirty="0"/>
          </a:p>
        </p:txBody>
      </p:sp>
      <p:sp>
        <p:nvSpPr>
          <p:cNvPr id="39" name="80 CuadroTexto">
            <a:extLst>
              <a:ext uri="{FF2B5EF4-FFF2-40B4-BE49-F238E27FC236}">
                <a16:creationId xmlns="" xmlns:a16="http://schemas.microsoft.com/office/drawing/2014/main" id="{EA0E95D8-2051-42F1-81FE-FADCDBBE6DF8}"/>
              </a:ext>
            </a:extLst>
          </p:cNvPr>
          <p:cNvSpPr txBox="1"/>
          <p:nvPr/>
        </p:nvSpPr>
        <p:spPr>
          <a:xfrm>
            <a:off x="5580112" y="33154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1</a:t>
            </a:r>
            <a:endParaRPr lang="es-AR" dirty="0"/>
          </a:p>
        </p:txBody>
      </p:sp>
      <p:sp>
        <p:nvSpPr>
          <p:cNvPr id="40" name="48 CuadroTexto">
            <a:extLst>
              <a:ext uri="{FF2B5EF4-FFF2-40B4-BE49-F238E27FC236}">
                <a16:creationId xmlns="" xmlns:a16="http://schemas.microsoft.com/office/drawing/2014/main" id="{CF99AA24-E75E-4A6A-9EB3-3344E52278E3}"/>
              </a:ext>
            </a:extLst>
          </p:cNvPr>
          <p:cNvSpPr txBox="1"/>
          <p:nvPr/>
        </p:nvSpPr>
        <p:spPr>
          <a:xfrm>
            <a:off x="7488324" y="42898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</a:t>
            </a:r>
            <a:r>
              <a:rPr lang="es-ES" baseline="-25000" dirty="0"/>
              <a:t>1</a:t>
            </a:r>
            <a:r>
              <a:rPr lang="es-ES" dirty="0"/>
              <a:t>, y</a:t>
            </a:r>
            <a:r>
              <a:rPr lang="es-ES" baseline="-25000" dirty="0"/>
              <a:t>1</a:t>
            </a:r>
            <a:endParaRPr lang="es-AR" baseline="-25000" dirty="0"/>
          </a:p>
        </p:txBody>
      </p:sp>
      <p:sp>
        <p:nvSpPr>
          <p:cNvPr id="41" name="57 CuadroTexto">
            <a:extLst>
              <a:ext uri="{FF2B5EF4-FFF2-40B4-BE49-F238E27FC236}">
                <a16:creationId xmlns="" xmlns:a16="http://schemas.microsoft.com/office/drawing/2014/main" id="{7DC7263B-095A-41E5-8EFD-FC6CC6239894}"/>
              </a:ext>
            </a:extLst>
          </p:cNvPr>
          <p:cNvSpPr txBox="1"/>
          <p:nvPr/>
        </p:nvSpPr>
        <p:spPr>
          <a:xfrm>
            <a:off x="8928484" y="42786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</a:t>
            </a:r>
            <a:r>
              <a:rPr lang="es-ES" baseline="-25000" dirty="0"/>
              <a:t>1</a:t>
            </a:r>
            <a:r>
              <a:rPr lang="es-ES" dirty="0"/>
              <a:t>, x</a:t>
            </a:r>
            <a:r>
              <a:rPr lang="es-ES" baseline="-25000" dirty="0"/>
              <a:t>1</a:t>
            </a:r>
            <a:endParaRPr lang="es-AR" baseline="-25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9D059B6-ADD8-488A-B346-63289E90D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F69B42B4-BC82-4495-A6F9-A28167B56A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83CC168C-2AD4-4FFB-9F25-420ED6514C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6C9F369A-6158-4AE8-BA04-138A9DFFAE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FC7B1DF4-AD98-42A8-820F-667A3DCC4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61C58B74-3656-4FD5-AC47-EE3A59EBB8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8B349A01-D803-4A18-B608-47BFCED43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E5A92FE9-DB05-4D0D-AF5A-BE8664B9F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3D9B26A-5143-49A7-BA98-D871D5BD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68B85E55-A2A1-4682-B891-F201358A9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="" xmlns:a16="http://schemas.microsoft.com/office/drawing/2014/main" id="{45EF6EDB-9B5D-49E9-96FA-1AE08BF95E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38338226-D6E2-4EEE-B271-DB4BD096D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4878FB48-17B3-4A11-8025-DE0945CD4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4150A21C-DD6D-4D3C-9E95-7A3CA263B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7505BF04-104D-4180-A284-42FCD6B04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01A2D4-64BF-41AE-8F4E-A978C7F3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705" y="1629279"/>
            <a:ext cx="6852638" cy="11488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/>
              <a:t>APLICACIONES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80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" y="0"/>
            <a:ext cx="12002633" cy="672147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64427" y="51515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SO2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25931" y="69982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CO2</a:t>
            </a: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706013" y="65266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NOx</a:t>
            </a:r>
            <a:endParaRPr lang="es-A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345122" y="1373884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VOCs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421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A895EA-CDDD-4F8E-95C2-54B27DA3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Esp. Ing. Luciano Doncel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497002"/>
            <a:ext cx="4359390" cy="573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10" y="497003"/>
            <a:ext cx="4978201" cy="573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9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6187 Grupo"/>
          <p:cNvGrpSpPr/>
          <p:nvPr/>
        </p:nvGrpSpPr>
        <p:grpSpPr>
          <a:xfrm>
            <a:off x="2273711" y="1204160"/>
            <a:ext cx="7366000" cy="2512872"/>
            <a:chOff x="0" y="0"/>
            <a:chExt cx="5524500" cy="1885314"/>
          </a:xfrm>
        </p:grpSpPr>
        <p:cxnSp>
          <p:nvCxnSpPr>
            <p:cNvPr id="31" name="6167 Conector recto"/>
            <p:cNvCxnSpPr/>
            <p:nvPr/>
          </p:nvCxnSpPr>
          <p:spPr>
            <a:xfrm flipV="1">
              <a:off x="2076450" y="1414463"/>
              <a:ext cx="42545" cy="52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6186 Grupo"/>
            <p:cNvGrpSpPr/>
            <p:nvPr/>
          </p:nvGrpSpPr>
          <p:grpSpPr>
            <a:xfrm>
              <a:off x="0" y="0"/>
              <a:ext cx="5524500" cy="1885314"/>
              <a:chOff x="0" y="0"/>
              <a:chExt cx="5524500" cy="1885314"/>
            </a:xfrm>
          </p:grpSpPr>
          <p:cxnSp>
            <p:nvCxnSpPr>
              <p:cNvPr id="33" name="6164 Conector recto"/>
              <p:cNvCxnSpPr/>
              <p:nvPr/>
            </p:nvCxnSpPr>
            <p:spPr>
              <a:xfrm flipV="1">
                <a:off x="1843088" y="1343025"/>
                <a:ext cx="0" cy="1238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6165 Conector recto"/>
              <p:cNvCxnSpPr/>
              <p:nvPr/>
            </p:nvCxnSpPr>
            <p:spPr>
              <a:xfrm flipV="1">
                <a:off x="1666875" y="1343025"/>
                <a:ext cx="0" cy="1238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6185 Grupo"/>
              <p:cNvGrpSpPr/>
              <p:nvPr/>
            </p:nvGrpSpPr>
            <p:grpSpPr>
              <a:xfrm>
                <a:off x="0" y="0"/>
                <a:ext cx="5524500" cy="1885314"/>
                <a:chOff x="0" y="0"/>
                <a:chExt cx="5524500" cy="1885314"/>
              </a:xfrm>
            </p:grpSpPr>
            <p:cxnSp>
              <p:nvCxnSpPr>
                <p:cNvPr id="36" name="6163 Conector recto"/>
                <p:cNvCxnSpPr/>
                <p:nvPr/>
              </p:nvCxnSpPr>
              <p:spPr>
                <a:xfrm>
                  <a:off x="1671638" y="1343025"/>
                  <a:ext cx="171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6166 Conector recto"/>
                <p:cNvCxnSpPr/>
                <p:nvPr/>
              </p:nvCxnSpPr>
              <p:spPr>
                <a:xfrm flipV="1">
                  <a:off x="1843088" y="1309688"/>
                  <a:ext cx="190500" cy="333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6168 Conector recto"/>
                <p:cNvCxnSpPr/>
                <p:nvPr/>
              </p:nvCxnSpPr>
              <p:spPr>
                <a:xfrm flipH="1" flipV="1">
                  <a:off x="2033588" y="1309688"/>
                  <a:ext cx="85725" cy="1041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6184 Grupo"/>
                <p:cNvGrpSpPr/>
                <p:nvPr/>
              </p:nvGrpSpPr>
              <p:grpSpPr>
                <a:xfrm>
                  <a:off x="0" y="0"/>
                  <a:ext cx="5524500" cy="1885314"/>
                  <a:chOff x="0" y="0"/>
                  <a:chExt cx="5524500" cy="1885314"/>
                </a:xfrm>
              </p:grpSpPr>
              <p:grpSp>
                <p:nvGrpSpPr>
                  <p:cNvPr id="40" name="6171 Grupo"/>
                  <p:cNvGrpSpPr/>
                  <p:nvPr/>
                </p:nvGrpSpPr>
                <p:grpSpPr>
                  <a:xfrm>
                    <a:off x="461963" y="152400"/>
                    <a:ext cx="4267200" cy="1314450"/>
                    <a:chOff x="0" y="0"/>
                    <a:chExt cx="4267200" cy="1314450"/>
                  </a:xfrm>
                </p:grpSpPr>
                <p:sp>
                  <p:nvSpPr>
                    <p:cNvPr id="51" name="6170 Elipse"/>
                    <p:cNvSpPr/>
                    <p:nvPr/>
                  </p:nvSpPr>
                  <p:spPr>
                    <a:xfrm>
                      <a:off x="2733675" y="452438"/>
                      <a:ext cx="152400" cy="147637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s-EC" sz="2400"/>
                    </a:p>
                  </p:txBody>
                </p:sp>
                <p:grpSp>
                  <p:nvGrpSpPr>
                    <p:cNvPr id="52" name="6162 Grupo"/>
                    <p:cNvGrpSpPr/>
                    <p:nvPr/>
                  </p:nvGrpSpPr>
                  <p:grpSpPr>
                    <a:xfrm>
                      <a:off x="0" y="0"/>
                      <a:ext cx="4267200" cy="1314450"/>
                      <a:chOff x="0" y="0"/>
                      <a:chExt cx="4267200" cy="1314450"/>
                    </a:xfrm>
                  </p:grpSpPr>
                  <p:cxnSp>
                    <p:nvCxnSpPr>
                      <p:cNvPr id="53" name="29 Conector recto"/>
                      <p:cNvCxnSpPr/>
                      <p:nvPr/>
                    </p:nvCxnSpPr>
                    <p:spPr>
                      <a:xfrm rot="16200000" flipH="1">
                        <a:off x="2757487" y="438151"/>
                        <a:ext cx="108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31 Conector recto"/>
                      <p:cNvCxnSpPr/>
                      <p:nvPr/>
                    </p:nvCxnSpPr>
                    <p:spPr>
                      <a:xfrm>
                        <a:off x="1885950" y="290513"/>
                        <a:ext cx="0" cy="285489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5" name="6161 Grupo"/>
                      <p:cNvGrpSpPr/>
                      <p:nvPr/>
                    </p:nvGrpSpPr>
                    <p:grpSpPr>
                      <a:xfrm>
                        <a:off x="0" y="0"/>
                        <a:ext cx="4267200" cy="1314450"/>
                        <a:chOff x="0" y="0"/>
                        <a:chExt cx="4267200" cy="1314450"/>
                      </a:xfrm>
                    </p:grpSpPr>
                    <p:cxnSp>
                      <p:nvCxnSpPr>
                        <p:cNvPr id="56" name="27 Conector recto"/>
                        <p:cNvCxnSpPr/>
                        <p:nvPr/>
                      </p:nvCxnSpPr>
                      <p:spPr>
                        <a:xfrm flipH="1">
                          <a:off x="2767012" y="471488"/>
                          <a:ext cx="52601" cy="62014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28 Conector recto"/>
                        <p:cNvCxnSpPr/>
                        <p:nvPr/>
                      </p:nvCxnSpPr>
                      <p:spPr>
                        <a:xfrm rot="16200000" flipH="1">
                          <a:off x="2776537" y="519113"/>
                          <a:ext cx="52601" cy="62014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6152 Conector recto de flecha"/>
                        <p:cNvCxnSpPr/>
                        <p:nvPr/>
                      </p:nvCxnSpPr>
                      <p:spPr>
                        <a:xfrm>
                          <a:off x="2543175" y="333375"/>
                          <a:ext cx="219179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6154 Conector recto"/>
                        <p:cNvCxnSpPr/>
                        <p:nvPr/>
                      </p:nvCxnSpPr>
                      <p:spPr>
                        <a:xfrm>
                          <a:off x="2547937" y="342900"/>
                          <a:ext cx="0" cy="261802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0" name="6160 Grupo"/>
                        <p:cNvGrpSpPr/>
                        <p:nvPr/>
                      </p:nvGrpSpPr>
                      <p:grpSpPr>
                        <a:xfrm>
                          <a:off x="0" y="0"/>
                          <a:ext cx="4267200" cy="1314450"/>
                          <a:chOff x="0" y="0"/>
                          <a:chExt cx="4267200" cy="1314450"/>
                        </a:xfrm>
                      </p:grpSpPr>
                      <p:cxnSp>
                        <p:nvCxnSpPr>
                          <p:cNvPr id="61" name="2 Conector recto"/>
                          <p:cNvCxnSpPr/>
                          <p:nvPr/>
                        </p:nvCxnSpPr>
                        <p:spPr>
                          <a:xfrm>
                            <a:off x="271462" y="976313"/>
                            <a:ext cx="683812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62" name="26 Grupo"/>
                          <p:cNvGrpSpPr/>
                          <p:nvPr/>
                        </p:nvGrpSpPr>
                        <p:grpSpPr>
                          <a:xfrm>
                            <a:off x="0" y="71438"/>
                            <a:ext cx="4110037" cy="1243012"/>
                            <a:chOff x="0" y="0"/>
                            <a:chExt cx="4110037" cy="1243012"/>
                          </a:xfrm>
                        </p:grpSpPr>
                        <p:cxnSp>
                          <p:nvCxnSpPr>
                            <p:cNvPr id="77" name="1 Conector recto"/>
                            <p:cNvCxnSpPr/>
                            <p:nvPr/>
                          </p:nvCxnSpPr>
                          <p:spPr>
                            <a:xfrm>
                              <a:off x="271462" y="400050"/>
                              <a:ext cx="0" cy="500932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8" name="3 Conector recto"/>
                            <p:cNvCxnSpPr/>
                            <p:nvPr/>
                          </p:nvCxnSpPr>
                          <p:spPr>
                            <a:xfrm flipV="1">
                              <a:off x="952500" y="400050"/>
                              <a:ext cx="0" cy="500932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9" name="4 Conector recto"/>
                            <p:cNvCxnSpPr/>
                            <p:nvPr/>
                          </p:nvCxnSpPr>
                          <p:spPr>
                            <a:xfrm>
                              <a:off x="381000" y="585787"/>
                              <a:ext cx="0" cy="636104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0" name="5 Conector recto"/>
                            <p:cNvCxnSpPr/>
                            <p:nvPr/>
                          </p:nvCxnSpPr>
                          <p:spPr>
                            <a:xfrm>
                              <a:off x="0" y="1214438"/>
                              <a:ext cx="38166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1" name="6 Conector recto"/>
                            <p:cNvCxnSpPr/>
                            <p:nvPr/>
                          </p:nvCxnSpPr>
                          <p:spPr>
                            <a:xfrm flipV="1">
                              <a:off x="271462" y="776287"/>
                              <a:ext cx="681038" cy="9525"/>
                            </a:xfrm>
                            <a:prstGeom prst="line">
                              <a:avLst/>
                            </a:prstGeom>
                            <a:ln w="12700">
                              <a:prstDash val="dashDot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2" name="7 Conector recto"/>
                            <p:cNvCxnSpPr/>
                            <p:nvPr/>
                          </p:nvCxnSpPr>
                          <p:spPr>
                            <a:xfrm flipV="1">
                              <a:off x="261937" y="847725"/>
                              <a:ext cx="681038" cy="9525"/>
                            </a:xfrm>
                            <a:prstGeom prst="line">
                              <a:avLst/>
                            </a:prstGeom>
                            <a:ln w="12700">
                              <a:prstDash val="dashDot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3" name="8 Conector recto"/>
                            <p:cNvCxnSpPr/>
                            <p:nvPr/>
                          </p:nvCxnSpPr>
                          <p:spPr>
                            <a:xfrm flipV="1">
                              <a:off x="319087" y="728662"/>
                              <a:ext cx="576000" cy="9525"/>
                            </a:xfrm>
                            <a:prstGeom prst="line">
                              <a:avLst/>
                            </a:prstGeom>
                            <a:ln w="12700">
                              <a:prstDash val="dashDot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4" name="9 Conector recto"/>
                            <p:cNvCxnSpPr/>
                            <p:nvPr/>
                          </p:nvCxnSpPr>
                          <p:spPr>
                            <a:xfrm flipV="1">
                              <a:off x="333375" y="657225"/>
                              <a:ext cx="576000" cy="9525"/>
                            </a:xfrm>
                            <a:prstGeom prst="line">
                              <a:avLst/>
                            </a:prstGeom>
                            <a:ln w="12700">
                              <a:prstDash val="dashDot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5" name="10 Conector recto"/>
                            <p:cNvCxnSpPr/>
                            <p:nvPr/>
                          </p:nvCxnSpPr>
                          <p:spPr>
                            <a:xfrm flipV="1">
                              <a:off x="319087" y="566737"/>
                              <a:ext cx="576000" cy="9525"/>
                            </a:xfrm>
                            <a:prstGeom prst="line">
                              <a:avLst/>
                            </a:prstGeom>
                            <a:ln w="12700"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6" name="11 Conector recto"/>
                            <p:cNvCxnSpPr/>
                            <p:nvPr/>
                          </p:nvCxnSpPr>
                          <p:spPr>
                            <a:xfrm>
                              <a:off x="323850" y="228600"/>
                              <a:ext cx="0" cy="50038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7" name="12 Conector recto"/>
                            <p:cNvCxnSpPr/>
                            <p:nvPr/>
                          </p:nvCxnSpPr>
                          <p:spPr>
                            <a:xfrm>
                              <a:off x="919162" y="219075"/>
                              <a:ext cx="0" cy="50038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8" name="13 Conector recto"/>
                            <p:cNvCxnSpPr/>
                            <p:nvPr/>
                          </p:nvCxnSpPr>
                          <p:spPr>
                            <a:xfrm>
                              <a:off x="1209675" y="1243012"/>
                              <a:ext cx="404812" cy="0"/>
                            </a:xfrm>
                            <a:prstGeom prst="line">
                              <a:avLst/>
                            </a:prstGeom>
                            <a:ln w="1270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9" name="14 Conector recto de flecha"/>
                            <p:cNvCxnSpPr/>
                            <p:nvPr/>
                          </p:nvCxnSpPr>
                          <p:spPr>
                            <a:xfrm>
                              <a:off x="847725" y="1181100"/>
                              <a:ext cx="357188" cy="4763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0" name="15 Conector recto de flecha"/>
                            <p:cNvCxnSpPr/>
                            <p:nvPr/>
                          </p:nvCxnSpPr>
                          <p:spPr>
                            <a:xfrm flipV="1">
                              <a:off x="1281112" y="728662"/>
                              <a:ext cx="4763" cy="390207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1" name="16 Conector recto de flecha"/>
                            <p:cNvCxnSpPr/>
                            <p:nvPr/>
                          </p:nvCxnSpPr>
                          <p:spPr>
                            <a:xfrm flipV="1">
                              <a:off x="1690687" y="500062"/>
                              <a:ext cx="195263" cy="9525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2" name="17 Conector recto de flecha"/>
                            <p:cNvCxnSpPr/>
                            <p:nvPr/>
                          </p:nvCxnSpPr>
                          <p:spPr>
                            <a:xfrm>
                              <a:off x="1885950" y="228600"/>
                              <a:ext cx="314643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93" name="18 Rectángulo"/>
                            <p:cNvSpPr/>
                            <p:nvPr/>
                          </p:nvSpPr>
                          <p:spPr>
                            <a:xfrm>
                              <a:off x="1433512" y="400050"/>
                              <a:ext cx="257175" cy="423862"/>
                            </a:xfrm>
                            <a:prstGeom prst="rect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accent2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s-EC" sz="2400"/>
                            </a:p>
                          </p:txBody>
                        </p:sp>
                        <p:sp>
                          <p:nvSpPr>
                            <p:cNvPr id="94" name="19 Rectángulo"/>
                            <p:cNvSpPr/>
                            <p:nvPr/>
                          </p:nvSpPr>
                          <p:spPr>
                            <a:xfrm>
                              <a:off x="2200275" y="0"/>
                              <a:ext cx="119062" cy="314325"/>
                            </a:xfrm>
                            <a:prstGeom prst="rect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accent5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5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s-EC" sz="2400"/>
                            </a:p>
                          </p:txBody>
                        </p:sp>
                        <p:sp>
                          <p:nvSpPr>
                            <p:cNvPr id="95" name="20 Rectángulo"/>
                            <p:cNvSpPr/>
                            <p:nvPr/>
                          </p:nvSpPr>
                          <p:spPr>
                            <a:xfrm>
                              <a:off x="2481262" y="533400"/>
                              <a:ext cx="123825" cy="290195"/>
                            </a:xfrm>
                            <a:prstGeom prst="rect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accent5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5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s-EC" sz="2400"/>
                            </a:p>
                          </p:txBody>
                        </p:sp>
                        <p:sp>
                          <p:nvSpPr>
                            <p:cNvPr id="96" name="21 Rectángulo"/>
                            <p:cNvSpPr/>
                            <p:nvPr/>
                          </p:nvSpPr>
                          <p:spPr>
                            <a:xfrm>
                              <a:off x="3833812" y="247650"/>
                              <a:ext cx="276225" cy="432000"/>
                            </a:xfrm>
                            <a:prstGeom prst="rect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accent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s-EC" sz="2400"/>
                            </a:p>
                          </p:txBody>
                        </p:sp>
                        <p:sp>
                          <p:nvSpPr>
                            <p:cNvPr id="97" name="22 Rectángulo"/>
                            <p:cNvSpPr/>
                            <p:nvPr/>
                          </p:nvSpPr>
                          <p:spPr>
                            <a:xfrm>
                              <a:off x="2767012" y="219075"/>
                              <a:ext cx="80963" cy="95250"/>
                            </a:xfrm>
                            <a:prstGeom prst="rect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s-EC" sz="2400"/>
                            </a:p>
                          </p:txBody>
                        </p:sp>
                        <p:cxnSp>
                          <p:nvCxnSpPr>
                            <p:cNvPr id="98" name="24 Conector recto"/>
                            <p:cNvCxnSpPr/>
                            <p:nvPr/>
                          </p:nvCxnSpPr>
                          <p:spPr>
                            <a:xfrm flipV="1">
                              <a:off x="1281112" y="728662"/>
                              <a:ext cx="152400" cy="9207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25 Conector recto"/>
                            <p:cNvCxnSpPr/>
                            <p:nvPr/>
                          </p:nvCxnSpPr>
                          <p:spPr>
                            <a:xfrm>
                              <a:off x="847725" y="576262"/>
                              <a:ext cx="0" cy="60928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63" name="30 Conector recto"/>
                          <p:cNvCxnSpPr/>
                          <p:nvPr/>
                        </p:nvCxnSpPr>
                        <p:spPr>
                          <a:xfrm>
                            <a:off x="333375" y="290513"/>
                            <a:ext cx="585742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" name="6150 Conector recto"/>
                          <p:cNvCxnSpPr/>
                          <p:nvPr/>
                        </p:nvCxnSpPr>
                        <p:spPr>
                          <a:xfrm>
                            <a:off x="2319337" y="161925"/>
                            <a:ext cx="1714679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65" name="6159 Grupo"/>
                          <p:cNvGrpSpPr/>
                          <p:nvPr/>
                        </p:nvGrpSpPr>
                        <p:grpSpPr>
                          <a:xfrm>
                            <a:off x="2247900" y="0"/>
                            <a:ext cx="2019300" cy="1219280"/>
                            <a:chOff x="0" y="0"/>
                            <a:chExt cx="2019300" cy="1219280"/>
                          </a:xfrm>
                        </p:grpSpPr>
                        <p:cxnSp>
                          <p:nvCxnSpPr>
                            <p:cNvPr id="66" name="6151 Conector recto"/>
                            <p:cNvCxnSpPr/>
                            <p:nvPr/>
                          </p:nvCxnSpPr>
                          <p:spPr>
                            <a:xfrm>
                              <a:off x="595312" y="342900"/>
                              <a:ext cx="89027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7" name="6153 Conector recto"/>
                            <p:cNvCxnSpPr/>
                            <p:nvPr/>
                          </p:nvCxnSpPr>
                          <p:spPr>
                            <a:xfrm flipH="1">
                              <a:off x="1485900" y="342900"/>
                              <a:ext cx="0" cy="19018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8" name="6155 Conector recto"/>
                            <p:cNvCxnSpPr/>
                            <p:nvPr/>
                          </p:nvCxnSpPr>
                          <p:spPr>
                            <a:xfrm flipH="1" flipV="1">
                              <a:off x="1709737" y="0"/>
                              <a:ext cx="4763" cy="523875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69" name="6158 Grupo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019300" cy="1219280"/>
                              <a:chOff x="0" y="0"/>
                              <a:chExt cx="2019300" cy="1219280"/>
                            </a:xfrm>
                          </p:grpSpPr>
                          <p:cxnSp>
                            <p:nvCxnSpPr>
                              <p:cNvPr id="70" name="6144 Conector recto de flecha"/>
                              <p:cNvCxnSpPr/>
                              <p:nvPr/>
                            </p:nvCxnSpPr>
                            <p:spPr>
                              <a:xfrm flipH="1">
                                <a:off x="0" y="385763"/>
                                <a:ext cx="4762" cy="833517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1" name="6145 Conector recto de flecha"/>
                              <p:cNvCxnSpPr/>
                              <p:nvPr/>
                            </p:nvCxnSpPr>
                            <p:spPr>
                              <a:xfrm>
                                <a:off x="0" y="1219200"/>
                                <a:ext cx="9525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2" name="6146 Conector recto de flecha"/>
                              <p:cNvCxnSpPr/>
                              <p:nvPr/>
                            </p:nvCxnSpPr>
                            <p:spPr>
                              <a:xfrm>
                                <a:off x="295275" y="919163"/>
                                <a:ext cx="4762" cy="299936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3" name="6148 Conector recto de flecha"/>
                              <p:cNvCxnSpPr/>
                              <p:nvPr/>
                            </p:nvCxnSpPr>
                            <p:spPr>
                              <a:xfrm flipH="1">
                                <a:off x="357187" y="657225"/>
                                <a:ext cx="1428951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4" name="6149 Conector recto de flecha"/>
                              <p:cNvCxnSpPr/>
                              <p:nvPr/>
                            </p:nvCxnSpPr>
                            <p:spPr>
                              <a:xfrm>
                                <a:off x="1785937" y="161925"/>
                                <a:ext cx="0" cy="49530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5" name="6156 Conector recto de flecha"/>
                              <p:cNvCxnSpPr/>
                              <p:nvPr/>
                            </p:nvCxnSpPr>
                            <p:spPr>
                              <a:xfrm>
                                <a:off x="1709737" y="0"/>
                                <a:ext cx="30956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6" name="6157 Conector recto"/>
                              <p:cNvCxnSpPr/>
                              <p:nvPr/>
                            </p:nvCxnSpPr>
                            <p:spPr>
                              <a:xfrm flipH="1">
                                <a:off x="1485900" y="523841"/>
                                <a:ext cx="223520" cy="0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</p:grpSp>
                </p:grpSp>
              </p:grpSp>
              <p:sp>
                <p:nvSpPr>
                  <p:cNvPr id="41" name="6174 Rectángulo"/>
                  <p:cNvSpPr/>
                  <p:nvPr/>
                </p:nvSpPr>
                <p:spPr>
                  <a:xfrm>
                    <a:off x="0" y="1371600"/>
                    <a:ext cx="904875" cy="4425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333"/>
                      </a:spcAft>
                    </a:pPr>
                    <a:r>
                      <a:rPr lang="es-EC" sz="1467" dirty="0">
                        <a:solidFill>
                          <a:srgbClr val="000000"/>
                        </a:solidFill>
                        <a:ea typeface="Calibri"/>
                        <a:cs typeface="Times New Roman"/>
                      </a:rPr>
                      <a:t>Gas húmedo</a:t>
                    </a:r>
                    <a:endParaRPr lang="es-EC" sz="1467" dirty="0"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42" name="6178 Rectángulo"/>
                  <p:cNvSpPr/>
                  <p:nvPr/>
                </p:nvSpPr>
                <p:spPr>
                  <a:xfrm>
                    <a:off x="4572000" y="0"/>
                    <a:ext cx="904875" cy="4425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333"/>
                      </a:spcAft>
                    </a:pPr>
                    <a:r>
                      <a:rPr lang="es-EC" sz="1467">
                        <a:solidFill>
                          <a:srgbClr val="000000"/>
                        </a:solidFill>
                        <a:ea typeface="Calibri"/>
                        <a:cs typeface="Times New Roman"/>
                      </a:rPr>
                      <a:t>Gas seco</a:t>
                    </a:r>
                    <a:endParaRPr lang="es-EC" sz="1467"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43" name="6183 Grupo"/>
                  <p:cNvGrpSpPr/>
                  <p:nvPr/>
                </p:nvGrpSpPr>
                <p:grpSpPr>
                  <a:xfrm>
                    <a:off x="1433513" y="152400"/>
                    <a:ext cx="4090987" cy="1732914"/>
                    <a:chOff x="0" y="0"/>
                    <a:chExt cx="4090987" cy="1732914"/>
                  </a:xfrm>
                </p:grpSpPr>
                <p:sp>
                  <p:nvSpPr>
                    <p:cNvPr id="44" name="6175 Rectángulo"/>
                    <p:cNvSpPr/>
                    <p:nvPr/>
                  </p:nvSpPr>
                  <p:spPr>
                    <a:xfrm>
                      <a:off x="0" y="1371599"/>
                      <a:ext cx="904875" cy="361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333"/>
                        </a:spcAft>
                      </a:pPr>
                      <a:r>
                        <a:rPr lang="es-EC" sz="1467">
                          <a:solidFill>
                            <a:srgbClr val="000000"/>
                          </a:solidFill>
                          <a:ea typeface="Calibri"/>
                          <a:cs typeface="Times New Roman"/>
                        </a:rPr>
                        <a:t>Compresor</a:t>
                      </a:r>
                      <a:endParaRPr lang="es-EC" sz="1467"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5" name="6176 Rectángulo"/>
                    <p:cNvSpPr/>
                    <p:nvPr/>
                  </p:nvSpPr>
                  <p:spPr>
                    <a:xfrm>
                      <a:off x="1590675" y="1190625"/>
                      <a:ext cx="1171575" cy="333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333"/>
                        </a:spcAft>
                      </a:pPr>
                      <a:r>
                        <a:rPr lang="es-EC" sz="1467" dirty="0">
                          <a:solidFill>
                            <a:srgbClr val="000000"/>
                          </a:solidFill>
                          <a:ea typeface="Calibri"/>
                          <a:cs typeface="Times New Roman"/>
                        </a:rPr>
                        <a:t>Gasolina Natural</a:t>
                      </a:r>
                      <a:endParaRPr lang="es-EC" sz="1467" dirty="0"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6" name="6177 Rectángulo"/>
                    <p:cNvSpPr/>
                    <p:nvPr/>
                  </p:nvSpPr>
                  <p:spPr>
                    <a:xfrm>
                      <a:off x="3186112" y="319088"/>
                      <a:ext cx="904875" cy="442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333"/>
                        </a:spcAft>
                      </a:pPr>
                      <a:r>
                        <a:rPr lang="es-EC" sz="1467">
                          <a:solidFill>
                            <a:srgbClr val="000000"/>
                          </a:solidFill>
                          <a:ea typeface="Calibri"/>
                          <a:cs typeface="Times New Roman"/>
                        </a:rPr>
                        <a:t>Enfriador de corriente</a:t>
                      </a:r>
                      <a:endParaRPr lang="es-EC" sz="1467"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7" name="6179 Rectángulo"/>
                    <p:cNvSpPr/>
                    <p:nvPr/>
                  </p:nvSpPr>
                  <p:spPr>
                    <a:xfrm>
                      <a:off x="1719262" y="357188"/>
                      <a:ext cx="904875" cy="442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333"/>
                        </a:spcAft>
                      </a:pPr>
                      <a:r>
                        <a:rPr lang="es-EC" sz="1467">
                          <a:solidFill>
                            <a:srgbClr val="000000"/>
                          </a:solidFill>
                          <a:ea typeface="Calibri"/>
                          <a:cs typeface="Times New Roman"/>
                        </a:rPr>
                        <a:t>Expansor</a:t>
                      </a:r>
                      <a:endParaRPr lang="es-EC" sz="1467"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8" name="6180 Rectángulo"/>
                    <p:cNvSpPr/>
                    <p:nvPr/>
                  </p:nvSpPr>
                  <p:spPr>
                    <a:xfrm>
                      <a:off x="538162" y="0"/>
                      <a:ext cx="904875" cy="442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33"/>
                        </a:spcAft>
                      </a:pPr>
                      <a:r>
                        <a:rPr lang="es-EC" sz="1467" dirty="0">
                          <a:solidFill>
                            <a:srgbClr val="000000"/>
                          </a:solidFill>
                          <a:ea typeface="Calibri"/>
                          <a:cs typeface="Times New Roman"/>
                        </a:rPr>
                        <a:t>Separador</a:t>
                      </a:r>
                      <a:endParaRPr lang="es-EC" sz="1467" dirty="0"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9" name="6181 Rectángulo"/>
                    <p:cNvSpPr/>
                    <p:nvPr/>
                  </p:nvSpPr>
                  <p:spPr>
                    <a:xfrm>
                      <a:off x="1633537" y="685800"/>
                      <a:ext cx="904875" cy="442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33"/>
                        </a:spcAft>
                      </a:pPr>
                      <a:r>
                        <a:rPr lang="es-EC" sz="1467">
                          <a:solidFill>
                            <a:srgbClr val="000000"/>
                          </a:solidFill>
                          <a:ea typeface="Calibri"/>
                          <a:cs typeface="Times New Roman"/>
                        </a:rPr>
                        <a:t>Separador</a:t>
                      </a:r>
                      <a:endParaRPr lang="es-EC" sz="1467"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50" name="6182 Rectángulo"/>
                    <p:cNvSpPr/>
                    <p:nvPr/>
                  </p:nvSpPr>
                  <p:spPr>
                    <a:xfrm>
                      <a:off x="314325" y="871192"/>
                      <a:ext cx="904875" cy="2569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33"/>
                        </a:spcAft>
                      </a:pPr>
                      <a:r>
                        <a:rPr lang="es-EC" sz="1467">
                          <a:solidFill>
                            <a:srgbClr val="000000"/>
                          </a:solidFill>
                          <a:ea typeface="Calibri"/>
                          <a:cs typeface="Times New Roman"/>
                        </a:rPr>
                        <a:t>Enfriador</a:t>
                      </a:r>
                      <a:endParaRPr lang="es-EC" sz="1467"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0" name="6360 Grupo"/>
          <p:cNvGrpSpPr/>
          <p:nvPr/>
        </p:nvGrpSpPr>
        <p:grpSpPr>
          <a:xfrm>
            <a:off x="578606" y="4178271"/>
            <a:ext cx="6609927" cy="1733127"/>
            <a:chOff x="0" y="0"/>
            <a:chExt cx="4957762" cy="1299845"/>
          </a:xfrm>
        </p:grpSpPr>
        <p:grpSp>
          <p:nvGrpSpPr>
            <p:cNvPr id="101" name="6353 Grupo"/>
            <p:cNvGrpSpPr/>
            <p:nvPr/>
          </p:nvGrpSpPr>
          <p:grpSpPr>
            <a:xfrm>
              <a:off x="0" y="0"/>
              <a:ext cx="3985897" cy="1282065"/>
              <a:chOff x="0" y="0"/>
              <a:chExt cx="3986213" cy="1282065"/>
            </a:xfrm>
          </p:grpSpPr>
          <p:sp>
            <p:nvSpPr>
              <p:cNvPr id="108" name="6351 Rectángulo"/>
              <p:cNvSpPr/>
              <p:nvPr/>
            </p:nvSpPr>
            <p:spPr>
              <a:xfrm>
                <a:off x="47625" y="85725"/>
                <a:ext cx="819150" cy="266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Gas seco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  <p:sp>
            <p:nvSpPr>
              <p:cNvPr id="109" name="6349 Rectángulo"/>
              <p:cNvSpPr/>
              <p:nvPr/>
            </p:nvSpPr>
            <p:spPr>
              <a:xfrm>
                <a:off x="1400175" y="28575"/>
                <a:ext cx="819150" cy="2520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Aceite Pobre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  <p:grpSp>
            <p:nvGrpSpPr>
              <p:cNvPr id="110" name="6270 Grupo"/>
              <p:cNvGrpSpPr/>
              <p:nvPr/>
            </p:nvGrpSpPr>
            <p:grpSpPr>
              <a:xfrm>
                <a:off x="719138" y="0"/>
                <a:ext cx="3267075" cy="1282065"/>
                <a:chOff x="0" y="0"/>
                <a:chExt cx="3267075" cy="1282065"/>
              </a:xfrm>
            </p:grpSpPr>
            <p:grpSp>
              <p:nvGrpSpPr>
                <p:cNvPr id="113" name="6268 Grupo"/>
                <p:cNvGrpSpPr/>
                <p:nvPr/>
              </p:nvGrpSpPr>
              <p:grpSpPr>
                <a:xfrm>
                  <a:off x="0" y="0"/>
                  <a:ext cx="3267075" cy="1282065"/>
                  <a:chOff x="0" y="0"/>
                  <a:chExt cx="3267075" cy="1282065"/>
                </a:xfrm>
              </p:grpSpPr>
              <p:grpSp>
                <p:nvGrpSpPr>
                  <p:cNvPr id="115" name="6267 Grupo"/>
                  <p:cNvGrpSpPr/>
                  <p:nvPr/>
                </p:nvGrpSpPr>
                <p:grpSpPr>
                  <a:xfrm>
                    <a:off x="0" y="0"/>
                    <a:ext cx="3267075" cy="1282065"/>
                    <a:chOff x="0" y="0"/>
                    <a:chExt cx="3267075" cy="1282065"/>
                  </a:xfrm>
                </p:grpSpPr>
                <p:cxnSp>
                  <p:nvCxnSpPr>
                    <p:cNvPr id="117" name="6209 Conector recto"/>
                    <p:cNvCxnSpPr/>
                    <p:nvPr/>
                  </p:nvCxnSpPr>
                  <p:spPr>
                    <a:xfrm flipH="1" flipV="1">
                      <a:off x="1866900" y="0"/>
                      <a:ext cx="0" cy="72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6266 Grupo"/>
                    <p:cNvGrpSpPr/>
                    <p:nvPr/>
                  </p:nvGrpSpPr>
                  <p:grpSpPr>
                    <a:xfrm>
                      <a:off x="0" y="0"/>
                      <a:ext cx="3267075" cy="1282065"/>
                      <a:chOff x="0" y="0"/>
                      <a:chExt cx="3267075" cy="1282065"/>
                    </a:xfrm>
                  </p:grpSpPr>
                  <p:cxnSp>
                    <p:nvCxnSpPr>
                      <p:cNvPr id="119" name="6254 Conector recto de flecha"/>
                      <p:cNvCxnSpPr/>
                      <p:nvPr/>
                    </p:nvCxnSpPr>
                    <p:spPr>
                      <a:xfrm>
                        <a:off x="3176906" y="0"/>
                        <a:ext cx="0" cy="77028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6207 Conector recto"/>
                      <p:cNvCxnSpPr/>
                      <p:nvPr/>
                    </p:nvCxnSpPr>
                    <p:spPr>
                      <a:xfrm flipV="1">
                        <a:off x="2195513" y="176213"/>
                        <a:ext cx="0" cy="271462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6208 Conector recto"/>
                      <p:cNvCxnSpPr/>
                      <p:nvPr/>
                    </p:nvCxnSpPr>
                    <p:spPr>
                      <a:xfrm flipH="1">
                        <a:off x="2933700" y="447675"/>
                        <a:ext cx="0" cy="309563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2" name="6265 Grupo"/>
                      <p:cNvGrpSpPr/>
                      <p:nvPr/>
                    </p:nvGrpSpPr>
                    <p:grpSpPr>
                      <a:xfrm>
                        <a:off x="0" y="0"/>
                        <a:ext cx="3267075" cy="1282065"/>
                        <a:chOff x="0" y="0"/>
                        <a:chExt cx="3267075" cy="1282065"/>
                      </a:xfrm>
                    </p:grpSpPr>
                    <p:cxnSp>
                      <p:nvCxnSpPr>
                        <p:cNvPr id="123" name="6200 Conector recto de flecha"/>
                        <p:cNvCxnSpPr/>
                        <p:nvPr/>
                      </p:nvCxnSpPr>
                      <p:spPr>
                        <a:xfrm>
                          <a:off x="1957388" y="1281113"/>
                          <a:ext cx="981075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6201 Conector recto"/>
                        <p:cNvCxnSpPr/>
                        <p:nvPr/>
                      </p:nvCxnSpPr>
                      <p:spPr>
                        <a:xfrm flipV="1">
                          <a:off x="2809875" y="957263"/>
                          <a:ext cx="128588" cy="4762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6202 Conector recto"/>
                        <p:cNvCxnSpPr/>
                        <p:nvPr/>
                      </p:nvCxnSpPr>
                      <p:spPr>
                        <a:xfrm flipV="1">
                          <a:off x="2933700" y="957263"/>
                          <a:ext cx="0" cy="324167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6203 Conector recto"/>
                        <p:cNvCxnSpPr/>
                        <p:nvPr/>
                      </p:nvCxnSpPr>
                      <p:spPr>
                        <a:xfrm flipV="1">
                          <a:off x="2024063" y="957263"/>
                          <a:ext cx="552450" cy="4445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27" name="6264 Grupo"/>
                        <p:cNvGrpSpPr/>
                        <p:nvPr/>
                      </p:nvGrpSpPr>
                      <p:grpSpPr>
                        <a:xfrm>
                          <a:off x="0" y="0"/>
                          <a:ext cx="3267075" cy="1282065"/>
                          <a:chOff x="0" y="0"/>
                          <a:chExt cx="3267075" cy="1282065"/>
                        </a:xfrm>
                      </p:grpSpPr>
                      <p:grpSp>
                        <p:nvGrpSpPr>
                          <p:cNvPr id="131" name="6263 Grupo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3267075" cy="1282065"/>
                            <a:chOff x="0" y="0"/>
                            <a:chExt cx="3267075" cy="1282065"/>
                          </a:xfrm>
                        </p:grpSpPr>
                        <p:cxnSp>
                          <p:nvCxnSpPr>
                            <p:cNvPr id="136" name="6196 Conector recto de flecha"/>
                            <p:cNvCxnSpPr/>
                            <p:nvPr/>
                          </p:nvCxnSpPr>
                          <p:spPr>
                            <a:xfrm>
                              <a:off x="1114425" y="747713"/>
                              <a:ext cx="614363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6197 Conector recto de flecha"/>
                            <p:cNvCxnSpPr/>
                            <p:nvPr/>
                          </p:nvCxnSpPr>
                          <p:spPr>
                            <a:xfrm>
                              <a:off x="466725" y="1281113"/>
                              <a:ext cx="681037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8" name="6198 Conector recto"/>
                            <p:cNvCxnSpPr/>
                            <p:nvPr/>
                          </p:nvCxnSpPr>
                          <p:spPr>
                            <a:xfrm>
                              <a:off x="1128713" y="747713"/>
                              <a:ext cx="0" cy="53340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39" name="6262 Grupo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3267075" cy="1282065"/>
                              <a:chOff x="0" y="0"/>
                              <a:chExt cx="3267075" cy="1282065"/>
                            </a:xfrm>
                          </p:grpSpPr>
                          <p:cxnSp>
                            <p:nvCxnSpPr>
                              <p:cNvPr id="140" name="6229 Conector recto"/>
                              <p:cNvCxnSpPr/>
                              <p:nvPr/>
                            </p:nvCxnSpPr>
                            <p:spPr>
                              <a:xfrm>
                                <a:off x="471488" y="9525"/>
                                <a:ext cx="0" cy="219075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1" name="6230 Conector recto"/>
                              <p:cNvCxnSpPr/>
                              <p:nvPr/>
                            </p:nvCxnSpPr>
                            <p:spPr>
                              <a:xfrm flipH="1">
                                <a:off x="404813" y="228600"/>
                                <a:ext cx="61912" cy="52388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2" name="6231 Conector recto"/>
                              <p:cNvCxnSpPr/>
                              <p:nvPr/>
                            </p:nvCxnSpPr>
                            <p:spPr>
                              <a:xfrm>
                                <a:off x="471488" y="228600"/>
                                <a:ext cx="0" cy="76200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3" name="6232 Conector recto"/>
                              <p:cNvCxnSpPr/>
                              <p:nvPr/>
                            </p:nvCxnSpPr>
                            <p:spPr>
                              <a:xfrm>
                                <a:off x="471488" y="228600"/>
                                <a:ext cx="57150" cy="52070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4" name="6261 Grupo"/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3267075" cy="1282065"/>
                                <a:chOff x="0" y="0"/>
                                <a:chExt cx="3267075" cy="1282065"/>
                              </a:xfrm>
                            </p:grpSpPr>
                            <p:cxnSp>
                              <p:nvCxnSpPr>
                                <p:cNvPr id="145" name="6236 Conector recto"/>
                                <p:cNvCxnSpPr/>
                                <p:nvPr/>
                              </p:nvCxnSpPr>
                              <p:spPr>
                                <a:xfrm>
                                  <a:off x="276225" y="1019175"/>
                                  <a:ext cx="414655" cy="0"/>
                                </a:xfrm>
                                <a:prstGeom prst="line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prstDash val="sys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146" name="6260 Grupo"/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3267075" cy="1282065"/>
                                  <a:chOff x="0" y="0"/>
                                  <a:chExt cx="3267075" cy="1282065"/>
                                </a:xfrm>
                              </p:grpSpPr>
                              <p:cxnSp>
                                <p:nvCxnSpPr>
                                  <p:cNvPr id="147" name="6199 Conector recto de flecha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1485900" y="1281113"/>
                                    <a:ext cx="305117" cy="0"/>
                                  </a:xfrm>
                                  <a:prstGeom prst="straightConnector1">
                                    <a:avLst/>
                                  </a:prstGeom>
                                  <a:ln w="12700">
                                    <a:solidFill>
                                      <a:schemeClr val="tx1"/>
                                    </a:solidFill>
                                    <a:tailEnd type="arrow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48" name="6237 Conector recto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790700" y="1200150"/>
                                    <a:ext cx="0" cy="81915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49" name="6259 Grupo"/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0"/>
                                    <a:ext cx="3267075" cy="1281430"/>
                                    <a:chOff x="0" y="0"/>
                                    <a:chExt cx="3267075" cy="1281430"/>
                                  </a:xfrm>
                                </p:grpSpPr>
                                <p:cxnSp>
                                  <p:nvCxnSpPr>
                                    <p:cNvPr id="150" name="6193 Conector recto de flecha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2863" y="1114425"/>
                                      <a:ext cx="233362" cy="0"/>
                                    </a:xfrm>
                                    <a:prstGeom prst="straightConnector1">
                                      <a:avLst/>
                                    </a:prstGeom>
                                    <a:ln w="12700">
                                      <a:solidFill>
                                        <a:schemeClr val="tx1"/>
                                      </a:solidFill>
                                      <a:tailEnd type="arrow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grpSp>
                                  <p:nvGrpSpPr>
                                    <p:cNvPr id="151" name="6258 Grupo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71463" y="0"/>
                                      <a:ext cx="2995612" cy="1281430"/>
                                      <a:chOff x="0" y="0"/>
                                      <a:chExt cx="2995612" cy="1281430"/>
                                    </a:xfrm>
                                  </p:grpSpPr>
                                  <p:grpSp>
                                    <p:nvGrpSpPr>
                                      <p:cNvPr id="153" name="6257 Grupo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00025" y="0"/>
                                        <a:ext cx="2795587" cy="1281430"/>
                                        <a:chOff x="0" y="0"/>
                                        <a:chExt cx="2795587" cy="1281430"/>
                                      </a:xfrm>
                                    </p:grpSpPr>
                                    <p:sp>
                                      <p:nvSpPr>
                                        <p:cNvPr id="169" name="6189 Rectángulo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605087" y="90488"/>
                                          <a:ext cx="190500" cy="285750"/>
                                        </a:xfrm>
                                        <a:prstGeom prst="rect">
                                          <a:avLst/>
                                        </a:prstGeom>
                                        <a:ln/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1">
                                          <a:schemeClr val="l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es-EC" sz="2400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0" name="6190 Rectángulo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657780" y="447675"/>
                                          <a:ext cx="113994" cy="190500"/>
                                        </a:xfrm>
                                        <a:prstGeom prst="rect">
                                          <a:avLst/>
                                        </a:prstGeom>
                                        <a:ln/>
                                      </p:spPr>
                                      <p:style>
                                        <a:lnRef idx="2">
                                          <a:schemeClr val="dk1"/>
                                        </a:lnRef>
                                        <a:fillRef idx="1">
                                          <a:schemeClr val="lt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endParaRPr lang="es-EC" sz="2400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171" name="6204 Conector recto de flecha"/>
                                        <p:cNvCxnSpPr/>
                                        <p:nvPr/>
                                      </p:nvCxnSpPr>
                                      <p:spPr>
                                        <a:xfrm flipH="1" flipV="1">
                                          <a:off x="2466975" y="752481"/>
                                          <a:ext cx="238125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72" name="6205 Conector recto de flecha"/>
                                        <p:cNvCxnSpPr/>
                                        <p:nvPr/>
                                      </p:nvCxnSpPr>
                                      <p:spPr>
                                        <a:xfrm flipH="1">
                                          <a:off x="1724025" y="447675"/>
                                          <a:ext cx="742950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73" name="6206 Conector recto"/>
                                        <p:cNvCxnSpPr/>
                                        <p:nvPr/>
                                      </p:nvCxnSpPr>
                                      <p:spPr>
                                        <a:xfrm flipH="1" flipV="1">
                                          <a:off x="1571625" y="176213"/>
                                          <a:ext cx="144000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74" name="6210 Conector recto de flecha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395412" y="0"/>
                                          <a:ext cx="1310006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grpSp>
                                      <p:nvGrpSpPr>
                                        <p:cNvPr id="175" name="6256 Grupo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9525"/>
                                          <a:ext cx="1585913" cy="1271905"/>
                                          <a:chOff x="0" y="0"/>
                                          <a:chExt cx="1585913" cy="1271905"/>
                                        </a:xfrm>
                                      </p:grpSpPr>
                                      <p:cxnSp>
                                        <p:nvCxnSpPr>
                                          <p:cNvPr id="176" name="6194 Conector recto de flecha"/>
                                          <p:cNvCxnSpPr/>
                                          <p:nvPr/>
                                        </p:nvCxnSpPr>
                                        <p:spPr>
                                          <a:xfrm flipH="1" flipV="1">
                                            <a:off x="0" y="0"/>
                                            <a:ext cx="1014412" cy="4763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  <a:tailEnd type="arrow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177" name="6195 Conector recto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1019175" y="9525"/>
                                            <a:ext cx="0" cy="126238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sp>
                                        <p:nvSpPr>
                                          <p:cNvPr id="178" name="6212 Rectángulo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257299" y="61913"/>
                                            <a:ext cx="328613" cy="112807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ln w="12700"/>
                                        </p:spPr>
                                        <p:style>
                                          <a:lnRef idx="2">
                                            <a:schemeClr val="dk1"/>
                                          </a:lnRef>
                                          <a:fillRef idx="1">
                                            <a:schemeClr val="lt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endParaRPr lang="es-EC" sz="24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79" name="6216 Grupo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243012" y="366713"/>
                                            <a:ext cx="328613" cy="304800"/>
                                            <a:chOff x="0" y="0"/>
                                            <a:chExt cx="328613" cy="304800"/>
                                          </a:xfrm>
                                        </p:grpSpPr>
                                        <p:cxnSp>
                                          <p:nvCxnSpPr>
                                            <p:cNvPr id="188" name="6213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14288" y="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89" name="6214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0" y="15240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90" name="6215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4763" y="30480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grpSp>
                                        <p:nvGrpSpPr>
                                          <p:cNvPr id="180" name="6217 Grupo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257300" y="442913"/>
                                            <a:ext cx="328613" cy="304800"/>
                                            <a:chOff x="0" y="0"/>
                                            <a:chExt cx="328613" cy="304800"/>
                                          </a:xfrm>
                                        </p:grpSpPr>
                                        <p:cxnSp>
                                          <p:nvCxnSpPr>
                                            <p:cNvPr id="185" name="6218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14288" y="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86" name="6219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0" y="15240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87" name="6220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4763" y="30480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grpSp>
                                        <p:nvGrpSpPr>
                                          <p:cNvPr id="181" name="6225 Grupo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257300" y="857250"/>
                                            <a:ext cx="328613" cy="304800"/>
                                            <a:chOff x="0" y="0"/>
                                            <a:chExt cx="328613" cy="304800"/>
                                          </a:xfrm>
                                        </p:grpSpPr>
                                        <p:cxnSp>
                                          <p:nvCxnSpPr>
                                            <p:cNvPr id="182" name="6226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14288" y="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83" name="6227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0" y="15240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84" name="6228 Conector recto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4763" y="304800"/>
                                              <a:ext cx="31432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  <a:prstDash val="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</p:grpSp>
                                  </p:grpSp>
                                  <p:sp>
                                    <p:nvSpPr>
                                      <p:cNvPr id="154" name="6191 Rectángulo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762" y="100013"/>
                                        <a:ext cx="409575" cy="110934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12700"/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121920" tIns="60960" rIns="121920" bIns="6096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s-EC" sz="24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55" name="6252 Grupo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371475"/>
                                        <a:ext cx="419417" cy="661988"/>
                                        <a:chOff x="0" y="0"/>
                                        <a:chExt cx="419417" cy="661988"/>
                                      </a:xfrm>
                                    </p:grpSpPr>
                                    <p:cxnSp>
                                      <p:nvCxnSpPr>
                                        <p:cNvPr id="156" name="6239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8100" y="4763"/>
                                          <a:ext cx="381317" cy="428625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57" name="6240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762" y="166688"/>
                                          <a:ext cx="381000" cy="428625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58" name="6241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8100" y="133350"/>
                                          <a:ext cx="381000" cy="428625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59" name="6242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8100" y="76200"/>
                                          <a:ext cx="381317" cy="428625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0" name="6243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762" y="233363"/>
                                          <a:ext cx="381000" cy="428625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1" name="6244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04775" y="4763"/>
                                          <a:ext cx="314642" cy="371475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2" name="6245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85737" y="4763"/>
                                          <a:ext cx="224155" cy="280987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3" name="6246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257175" y="4763"/>
                                          <a:ext cx="162242" cy="22860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4" name="6247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762" y="280988"/>
                                          <a:ext cx="323850" cy="38100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5" name="6248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762" y="342900"/>
                                          <a:ext cx="280988" cy="319088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6" name="6249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762" y="419100"/>
                                          <a:ext cx="195263" cy="24257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7" name="6250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0" y="495300"/>
                                          <a:ext cx="133350" cy="166688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68" name="6251 Conector recto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285750" y="0"/>
                                          <a:ext cx="133350" cy="166688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  <p:cxnSp>
                                  <p:nvCxnSpPr>
                                    <p:cNvPr id="152" name="6255 Conector recto de flecha"/>
                                    <p:cNvCxnSpPr/>
                                    <p:nvPr/>
                                  </p:nvCxnSpPr>
                                  <p:spPr>
                                    <a:xfrm flipH="1">
                                      <a:off x="0" y="228600"/>
                                      <a:ext cx="271463" cy="0"/>
                                    </a:xfrm>
                                    <a:prstGeom prst="straightConnector1">
                                      <a:avLst/>
                                    </a:prstGeom>
                                    <a:ln w="12700">
                                      <a:solidFill>
                                        <a:schemeClr val="tx1"/>
                                      </a:solidFill>
                                      <a:tailEnd type="arrow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</p:grpSp>
                        </p:grpSp>
                      </p:grpSp>
                      <p:grpSp>
                        <p:nvGrpSpPr>
                          <p:cNvPr id="132" name="6221 Grupo"/>
                          <p:cNvGrpSpPr/>
                          <p:nvPr/>
                        </p:nvGrpSpPr>
                        <p:grpSpPr>
                          <a:xfrm>
                            <a:off x="1724025" y="804863"/>
                            <a:ext cx="328295" cy="304800"/>
                            <a:chOff x="0" y="0"/>
                            <a:chExt cx="328613" cy="304800"/>
                          </a:xfrm>
                        </p:grpSpPr>
                        <p:cxnSp>
                          <p:nvCxnSpPr>
                            <p:cNvPr id="133" name="6222 Conector recto"/>
                            <p:cNvCxnSpPr/>
                            <p:nvPr/>
                          </p:nvCxnSpPr>
                          <p:spPr>
                            <a:xfrm>
                              <a:off x="14288" y="0"/>
                              <a:ext cx="314325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4" name="6223 Conector recto"/>
                            <p:cNvCxnSpPr/>
                            <p:nvPr/>
                          </p:nvCxnSpPr>
                          <p:spPr>
                            <a:xfrm>
                              <a:off x="0" y="152400"/>
                              <a:ext cx="314325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5" name="6224 Conector recto"/>
                            <p:cNvCxnSpPr/>
                            <p:nvPr/>
                          </p:nvCxnSpPr>
                          <p:spPr>
                            <a:xfrm>
                              <a:off x="4763" y="304800"/>
                              <a:ext cx="314325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128" name="6233 Rectángulo"/>
                        <p:cNvSpPr/>
                        <p:nvPr/>
                      </p:nvSpPr>
                      <p:spPr>
                        <a:xfrm>
                          <a:off x="2576513" y="909638"/>
                          <a:ext cx="233362" cy="200025"/>
                        </a:xfrm>
                        <a:prstGeom prst="rect">
                          <a:avLst/>
                        </a:prstGeom>
                        <a:ln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121920" tIns="60960" rIns="121920" bIns="6096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s-EC" sz="2400"/>
                        </a:p>
                      </p:txBody>
                    </p:sp>
                    <p:cxnSp>
                      <p:nvCxnSpPr>
                        <p:cNvPr id="129" name="6234 Conector recto"/>
                        <p:cNvCxnSpPr/>
                        <p:nvPr/>
                      </p:nvCxnSpPr>
                      <p:spPr>
                        <a:xfrm>
                          <a:off x="2509838" y="1047750"/>
                          <a:ext cx="157162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0" name="6235 Elipse"/>
                        <p:cNvSpPr/>
                        <p:nvPr/>
                      </p:nvSpPr>
                      <p:spPr>
                        <a:xfrm>
                          <a:off x="2667000" y="1019175"/>
                          <a:ext cx="81280" cy="61913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121920" tIns="60960" rIns="121920" bIns="6096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s-EC" sz="2400"/>
                        </a:p>
                      </p:txBody>
                    </p:sp>
                  </p:grpSp>
                </p:grpSp>
              </p:grpSp>
              <p:cxnSp>
                <p:nvCxnSpPr>
                  <p:cNvPr id="116" name="6253 Conector recto"/>
                  <p:cNvCxnSpPr/>
                  <p:nvPr/>
                </p:nvCxnSpPr>
                <p:spPr>
                  <a:xfrm flipV="1">
                    <a:off x="471488" y="1200150"/>
                    <a:ext cx="0" cy="8096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6269 Conector recto"/>
                <p:cNvCxnSpPr/>
                <p:nvPr/>
              </p:nvCxnSpPr>
              <p:spPr>
                <a:xfrm>
                  <a:off x="1957387" y="1209675"/>
                  <a:ext cx="0" cy="717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6350 Rectángulo"/>
              <p:cNvSpPr/>
              <p:nvPr/>
            </p:nvSpPr>
            <p:spPr>
              <a:xfrm>
                <a:off x="209550" y="438150"/>
                <a:ext cx="819150" cy="428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Columna de adsorción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  <p:sp>
            <p:nvSpPr>
              <p:cNvPr id="112" name="6352 Rectángulo"/>
              <p:cNvSpPr/>
              <p:nvPr/>
            </p:nvSpPr>
            <p:spPr>
              <a:xfrm>
                <a:off x="0" y="981075"/>
                <a:ext cx="819150" cy="266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Gas húmedo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</p:grpSp>
        <p:sp>
          <p:nvSpPr>
            <p:cNvPr id="102" name="6354 Rectángulo"/>
            <p:cNvSpPr/>
            <p:nvPr/>
          </p:nvSpPr>
          <p:spPr>
            <a:xfrm>
              <a:off x="2771775" y="1047750"/>
              <a:ext cx="747712" cy="2520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333"/>
                </a:spcAft>
              </a:pPr>
              <a:r>
                <a:rPr lang="es-EC" sz="1200">
                  <a:solidFill>
                    <a:srgbClr val="000000"/>
                  </a:solidFill>
                  <a:ea typeface="Calibri"/>
                  <a:cs typeface="Times New Roman"/>
                </a:rPr>
                <a:t>Rehervidor</a:t>
              </a:r>
              <a:endParaRPr lang="es-EC" sz="1467">
                <a:ea typeface="Calibri"/>
                <a:cs typeface="Times New Roman"/>
              </a:endParaRPr>
            </a:p>
          </p:txBody>
        </p:sp>
        <p:sp>
          <p:nvSpPr>
            <p:cNvPr id="103" name="6355 Rectángulo"/>
            <p:cNvSpPr/>
            <p:nvPr/>
          </p:nvSpPr>
          <p:spPr>
            <a:xfrm>
              <a:off x="2795587" y="438150"/>
              <a:ext cx="78581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333"/>
                </a:spcAft>
              </a:pPr>
              <a:r>
                <a:rPr lang="es-EC" sz="1200">
                  <a:solidFill>
                    <a:srgbClr val="000000"/>
                  </a:solidFill>
                  <a:ea typeface="Calibri"/>
                  <a:cs typeface="Times New Roman"/>
                </a:rPr>
                <a:t>Torre de destilación</a:t>
              </a:r>
              <a:endParaRPr lang="es-EC" sz="1467">
                <a:ea typeface="Calibri"/>
                <a:cs typeface="Times New Roman"/>
              </a:endParaRPr>
            </a:p>
          </p:txBody>
        </p:sp>
        <p:sp>
          <p:nvSpPr>
            <p:cNvPr id="104" name="6356 Rectángulo"/>
            <p:cNvSpPr/>
            <p:nvPr/>
          </p:nvSpPr>
          <p:spPr>
            <a:xfrm>
              <a:off x="4057650" y="19050"/>
              <a:ext cx="685800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333"/>
                </a:spcAft>
              </a:pPr>
              <a:r>
                <a:rPr lang="es-EC" sz="1200">
                  <a:solidFill>
                    <a:srgbClr val="000000"/>
                  </a:solidFill>
                  <a:ea typeface="Calibri"/>
                  <a:cs typeface="Times New Roman"/>
                </a:rPr>
                <a:t>Enfriador</a:t>
              </a:r>
              <a:endParaRPr lang="es-EC" sz="1467">
                <a:ea typeface="Calibri"/>
                <a:cs typeface="Times New Roman"/>
              </a:endParaRPr>
            </a:p>
          </p:txBody>
        </p:sp>
        <p:sp>
          <p:nvSpPr>
            <p:cNvPr id="105" name="6357 Rectángulo"/>
            <p:cNvSpPr/>
            <p:nvPr/>
          </p:nvSpPr>
          <p:spPr>
            <a:xfrm>
              <a:off x="4033837" y="400050"/>
              <a:ext cx="923925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333"/>
                </a:spcAft>
              </a:pPr>
              <a:r>
                <a:rPr lang="es-EC" sz="1200">
                  <a:solidFill>
                    <a:srgbClr val="000000"/>
                  </a:solidFill>
                  <a:ea typeface="Calibri"/>
                  <a:cs typeface="Times New Roman"/>
                </a:rPr>
                <a:t>Gas Natural</a:t>
              </a:r>
              <a:endParaRPr lang="es-EC" sz="1467">
                <a:ea typeface="Calibri"/>
                <a:cs typeface="Times New Roman"/>
              </a:endParaRPr>
            </a:p>
          </p:txBody>
        </p:sp>
        <p:sp>
          <p:nvSpPr>
            <p:cNvPr id="106" name="6358 Rectángulo"/>
            <p:cNvSpPr/>
            <p:nvPr/>
          </p:nvSpPr>
          <p:spPr>
            <a:xfrm>
              <a:off x="3986212" y="590550"/>
              <a:ext cx="685800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333"/>
                </a:spcAft>
              </a:pPr>
              <a:r>
                <a:rPr lang="es-EC" sz="1200">
                  <a:solidFill>
                    <a:srgbClr val="000000"/>
                  </a:solidFill>
                  <a:ea typeface="Calibri"/>
                  <a:cs typeface="Times New Roman"/>
                </a:rPr>
                <a:t>Separador</a:t>
              </a:r>
              <a:endParaRPr lang="es-EC" sz="1467">
                <a:ea typeface="Calibri"/>
                <a:cs typeface="Times New Roman"/>
              </a:endParaRPr>
            </a:p>
          </p:txBody>
        </p:sp>
        <p:cxnSp>
          <p:nvCxnSpPr>
            <p:cNvPr id="107" name="6359 Conector recto de flecha"/>
            <p:cNvCxnSpPr/>
            <p:nvPr/>
          </p:nvCxnSpPr>
          <p:spPr>
            <a:xfrm>
              <a:off x="3962400" y="538162"/>
              <a:ext cx="25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6398 Grupo"/>
          <p:cNvGrpSpPr/>
          <p:nvPr/>
        </p:nvGrpSpPr>
        <p:grpSpPr>
          <a:xfrm>
            <a:off x="7369196" y="3657994"/>
            <a:ext cx="4621953" cy="2786380"/>
            <a:chOff x="0" y="0"/>
            <a:chExt cx="3466465" cy="2090103"/>
          </a:xfrm>
        </p:grpSpPr>
        <p:grpSp>
          <p:nvGrpSpPr>
            <p:cNvPr id="192" name="6396 Grupo"/>
            <p:cNvGrpSpPr/>
            <p:nvPr/>
          </p:nvGrpSpPr>
          <p:grpSpPr>
            <a:xfrm>
              <a:off x="0" y="0"/>
              <a:ext cx="3466465" cy="1667171"/>
              <a:chOff x="0" y="0"/>
              <a:chExt cx="3466465" cy="1667171"/>
            </a:xfrm>
          </p:grpSpPr>
          <p:grpSp>
            <p:nvGrpSpPr>
              <p:cNvPr id="194" name="6389 Grupo"/>
              <p:cNvGrpSpPr/>
              <p:nvPr/>
            </p:nvGrpSpPr>
            <p:grpSpPr>
              <a:xfrm>
                <a:off x="823913" y="180975"/>
                <a:ext cx="1824037" cy="1486196"/>
                <a:chOff x="0" y="0"/>
                <a:chExt cx="1824037" cy="1486196"/>
              </a:xfrm>
            </p:grpSpPr>
            <p:cxnSp>
              <p:nvCxnSpPr>
                <p:cNvPr id="200" name="6373 Conector recto"/>
                <p:cNvCxnSpPr/>
                <p:nvPr/>
              </p:nvCxnSpPr>
              <p:spPr>
                <a:xfrm>
                  <a:off x="576262" y="1362075"/>
                  <a:ext cx="0" cy="1196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1" name="6388 Grupo"/>
                <p:cNvGrpSpPr/>
                <p:nvPr/>
              </p:nvGrpSpPr>
              <p:grpSpPr>
                <a:xfrm>
                  <a:off x="0" y="0"/>
                  <a:ext cx="1824037" cy="1486196"/>
                  <a:chOff x="0" y="0"/>
                  <a:chExt cx="1824037" cy="1486196"/>
                </a:xfrm>
              </p:grpSpPr>
              <p:grpSp>
                <p:nvGrpSpPr>
                  <p:cNvPr id="202" name="6372 Grupo"/>
                  <p:cNvGrpSpPr/>
                  <p:nvPr/>
                </p:nvGrpSpPr>
                <p:grpSpPr>
                  <a:xfrm>
                    <a:off x="376178" y="85691"/>
                    <a:ext cx="423918" cy="1276067"/>
                    <a:chOff x="4703" y="-34"/>
                    <a:chExt cx="423918" cy="1276067"/>
                  </a:xfrm>
                </p:grpSpPr>
                <p:sp>
                  <p:nvSpPr>
                    <p:cNvPr id="216" name="6370 Elipse"/>
                    <p:cNvSpPr/>
                    <p:nvPr/>
                  </p:nvSpPr>
                  <p:spPr>
                    <a:xfrm>
                      <a:off x="9388" y="-34"/>
                      <a:ext cx="409567" cy="161925"/>
                    </a:xfrm>
                    <a:prstGeom prst="ellips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s-EC" sz="2400"/>
                    </a:p>
                  </p:txBody>
                </p:sp>
                <p:sp>
                  <p:nvSpPr>
                    <p:cNvPr id="217" name="6361 Rectángulo"/>
                    <p:cNvSpPr/>
                    <p:nvPr/>
                  </p:nvSpPr>
                  <p:spPr>
                    <a:xfrm>
                      <a:off x="4762" y="100013"/>
                      <a:ext cx="423859" cy="1176020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121920" tIns="60960" rIns="121920" bIns="6096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s-EC" sz="2400"/>
                    </a:p>
                  </p:txBody>
                </p:sp>
                <p:grpSp>
                  <p:nvGrpSpPr>
                    <p:cNvPr id="218" name="6365 Grupo"/>
                    <p:cNvGrpSpPr/>
                    <p:nvPr/>
                  </p:nvGrpSpPr>
                  <p:grpSpPr>
                    <a:xfrm>
                      <a:off x="4703" y="214313"/>
                      <a:ext cx="423347" cy="452119"/>
                      <a:chOff x="4762" y="0"/>
                      <a:chExt cx="428686" cy="452438"/>
                    </a:xfrm>
                  </p:grpSpPr>
                  <p:sp>
                    <p:nvSpPr>
                      <p:cNvPr id="223" name="6362 Rectángulo"/>
                      <p:cNvSpPr/>
                      <p:nvPr/>
                    </p:nvSpPr>
                    <p:spPr>
                      <a:xfrm>
                        <a:off x="4823" y="0"/>
                        <a:ext cx="428625" cy="80963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s-EC" sz="2400"/>
                      </a:p>
                    </p:txBody>
                  </p:sp>
                  <p:sp>
                    <p:nvSpPr>
                      <p:cNvPr id="224" name="6363 Rectángulo"/>
                      <p:cNvSpPr/>
                      <p:nvPr/>
                    </p:nvSpPr>
                    <p:spPr>
                      <a:xfrm>
                        <a:off x="4823" y="185738"/>
                        <a:ext cx="428625" cy="80963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s-EC" sz="2400"/>
                      </a:p>
                    </p:txBody>
                  </p:sp>
                  <p:sp>
                    <p:nvSpPr>
                      <p:cNvPr id="225" name="6364 Rectángulo"/>
                      <p:cNvSpPr/>
                      <p:nvPr/>
                    </p:nvSpPr>
                    <p:spPr>
                      <a:xfrm>
                        <a:off x="4762" y="371475"/>
                        <a:ext cx="428625" cy="80963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s-EC" sz="2400"/>
                      </a:p>
                    </p:txBody>
                  </p:sp>
                </p:grpSp>
                <p:grpSp>
                  <p:nvGrpSpPr>
                    <p:cNvPr id="219" name="6366 Grupo"/>
                    <p:cNvGrpSpPr/>
                    <p:nvPr/>
                  </p:nvGrpSpPr>
                  <p:grpSpPr>
                    <a:xfrm>
                      <a:off x="4703" y="747713"/>
                      <a:ext cx="423347" cy="457201"/>
                      <a:chOff x="4762" y="0"/>
                      <a:chExt cx="428686" cy="457201"/>
                    </a:xfrm>
                  </p:grpSpPr>
                  <p:sp>
                    <p:nvSpPr>
                      <p:cNvPr id="220" name="6367 Rectángulo"/>
                      <p:cNvSpPr/>
                      <p:nvPr/>
                    </p:nvSpPr>
                    <p:spPr>
                      <a:xfrm>
                        <a:off x="4823" y="0"/>
                        <a:ext cx="428625" cy="80963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s-EC" sz="2400"/>
                      </a:p>
                    </p:txBody>
                  </p:sp>
                  <p:sp>
                    <p:nvSpPr>
                      <p:cNvPr id="221" name="6368 Rectángulo"/>
                      <p:cNvSpPr/>
                      <p:nvPr/>
                    </p:nvSpPr>
                    <p:spPr>
                      <a:xfrm>
                        <a:off x="4763" y="185738"/>
                        <a:ext cx="428625" cy="80963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s-EC" sz="2400"/>
                      </a:p>
                    </p:txBody>
                  </p:sp>
                  <p:sp>
                    <p:nvSpPr>
                      <p:cNvPr id="222" name="6369 Rectángulo"/>
                      <p:cNvSpPr/>
                      <p:nvPr/>
                    </p:nvSpPr>
                    <p:spPr>
                      <a:xfrm>
                        <a:off x="4762" y="376238"/>
                        <a:ext cx="428625" cy="80963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21920" tIns="60960" rIns="121920" bIns="6096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s-EC" sz="2400"/>
                      </a:p>
                    </p:txBody>
                  </p:sp>
                </p:grpSp>
              </p:grpSp>
              <p:cxnSp>
                <p:nvCxnSpPr>
                  <p:cNvPr id="203" name="6374 Conector recto de flecha"/>
                  <p:cNvCxnSpPr/>
                  <p:nvPr/>
                </p:nvCxnSpPr>
                <p:spPr>
                  <a:xfrm>
                    <a:off x="581025" y="1481138"/>
                    <a:ext cx="528955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6375 Conector recto de flecha"/>
                  <p:cNvCxnSpPr/>
                  <p:nvPr/>
                </p:nvCxnSpPr>
                <p:spPr>
                  <a:xfrm flipV="1">
                    <a:off x="1109662" y="700088"/>
                    <a:ext cx="0" cy="78105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6376 Conector recto"/>
                  <p:cNvCxnSpPr/>
                  <p:nvPr/>
                </p:nvCxnSpPr>
                <p:spPr>
                  <a:xfrm>
                    <a:off x="1104900" y="704850"/>
                    <a:ext cx="1905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6" name="6377 Rectángulo"/>
                  <p:cNvSpPr/>
                  <p:nvPr/>
                </p:nvSpPr>
                <p:spPr>
                  <a:xfrm>
                    <a:off x="1295400" y="671513"/>
                    <a:ext cx="161925" cy="347837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C" sz="2400"/>
                  </a:p>
                </p:txBody>
              </p:sp>
              <p:sp>
                <p:nvSpPr>
                  <p:cNvPr id="207" name="6378 Rectángulo"/>
                  <p:cNvSpPr/>
                  <p:nvPr/>
                </p:nvSpPr>
                <p:spPr>
                  <a:xfrm>
                    <a:off x="1576387" y="981075"/>
                    <a:ext cx="76200" cy="152400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C" sz="2400"/>
                  </a:p>
                </p:txBody>
              </p:sp>
              <p:sp>
                <p:nvSpPr>
                  <p:cNvPr id="208" name="6379 Rectángulo"/>
                  <p:cNvSpPr/>
                  <p:nvPr/>
                </p:nvSpPr>
                <p:spPr>
                  <a:xfrm>
                    <a:off x="1590675" y="1133473"/>
                    <a:ext cx="45719" cy="119343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C" sz="2400"/>
                  </a:p>
                </p:txBody>
              </p:sp>
              <p:cxnSp>
                <p:nvCxnSpPr>
                  <p:cNvPr id="209" name="6381 Conector recto"/>
                  <p:cNvCxnSpPr/>
                  <p:nvPr/>
                </p:nvCxnSpPr>
                <p:spPr>
                  <a:xfrm>
                    <a:off x="1457325" y="995363"/>
                    <a:ext cx="11906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6382 Conector recto de flecha"/>
                  <p:cNvCxnSpPr/>
                  <p:nvPr/>
                </p:nvCxnSpPr>
                <p:spPr>
                  <a:xfrm>
                    <a:off x="1652587" y="1100138"/>
                    <a:ext cx="17145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6383 Conector recto de flecha"/>
                  <p:cNvCxnSpPr/>
                  <p:nvPr/>
                </p:nvCxnSpPr>
                <p:spPr>
                  <a:xfrm>
                    <a:off x="1614487" y="1252534"/>
                    <a:ext cx="0" cy="233662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6384 Conector recto de flecha"/>
                  <p:cNvCxnSpPr/>
                  <p:nvPr/>
                </p:nvCxnSpPr>
                <p:spPr>
                  <a:xfrm flipH="1">
                    <a:off x="0" y="0"/>
                    <a:ext cx="43815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6385 Conector recto de flecha"/>
                  <p:cNvCxnSpPr/>
                  <p:nvPr/>
                </p:nvCxnSpPr>
                <p:spPr>
                  <a:xfrm>
                    <a:off x="742950" y="0"/>
                    <a:ext cx="36703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6386 Conector recto"/>
                  <p:cNvCxnSpPr/>
                  <p:nvPr/>
                </p:nvCxnSpPr>
                <p:spPr>
                  <a:xfrm>
                    <a:off x="742950" y="0"/>
                    <a:ext cx="0" cy="108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6387 Conector recto"/>
                  <p:cNvCxnSpPr/>
                  <p:nvPr/>
                </p:nvCxnSpPr>
                <p:spPr>
                  <a:xfrm>
                    <a:off x="438150" y="0"/>
                    <a:ext cx="0" cy="10795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5" name="6390 Rectángulo"/>
              <p:cNvSpPr/>
              <p:nvPr/>
            </p:nvSpPr>
            <p:spPr>
              <a:xfrm>
                <a:off x="2647950" y="942975"/>
                <a:ext cx="818515" cy="428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Gasolina Natural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  <p:sp>
            <p:nvSpPr>
              <p:cNvPr id="196" name="6392 Rectángulo"/>
              <p:cNvSpPr/>
              <p:nvPr/>
            </p:nvSpPr>
            <p:spPr>
              <a:xfrm>
                <a:off x="1981200" y="19050"/>
                <a:ext cx="818515" cy="428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Vapor recalentado</a:t>
                </a:r>
                <a:endParaRPr lang="es-EC" sz="1467" dirty="0">
                  <a:ea typeface="Calibri"/>
                  <a:cs typeface="Times New Roman"/>
                </a:endParaRPr>
              </a:p>
            </p:txBody>
          </p:sp>
          <p:sp>
            <p:nvSpPr>
              <p:cNvPr id="197" name="6393 Rectángulo"/>
              <p:cNvSpPr/>
              <p:nvPr/>
            </p:nvSpPr>
            <p:spPr>
              <a:xfrm>
                <a:off x="0" y="0"/>
                <a:ext cx="818515" cy="428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Gas seco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  <p:sp>
            <p:nvSpPr>
              <p:cNvPr id="198" name="6394 Rectángulo"/>
              <p:cNvSpPr/>
              <p:nvPr/>
            </p:nvSpPr>
            <p:spPr>
              <a:xfrm>
                <a:off x="114300" y="495300"/>
                <a:ext cx="1033145" cy="976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Columna que contiene recipientes llenos de carbón vegetal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  <p:sp>
            <p:nvSpPr>
              <p:cNvPr id="199" name="6395 Rectángulo"/>
              <p:cNvSpPr/>
              <p:nvPr/>
            </p:nvSpPr>
            <p:spPr>
              <a:xfrm>
                <a:off x="2347913" y="561975"/>
                <a:ext cx="718820" cy="3568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es-EC" sz="1200">
                    <a:solidFill>
                      <a:srgbClr val="000000"/>
                    </a:solidFill>
                    <a:ea typeface="Calibri"/>
                    <a:cs typeface="Times New Roman"/>
                  </a:rPr>
                  <a:t>Enfriador</a:t>
                </a:r>
                <a:endParaRPr lang="es-EC" sz="1467">
                  <a:ea typeface="Calibri"/>
                  <a:cs typeface="Times New Roman"/>
                </a:endParaRPr>
              </a:p>
            </p:txBody>
          </p:sp>
        </p:grpSp>
        <p:sp>
          <p:nvSpPr>
            <p:cNvPr id="193" name="6397 Rectángulo"/>
            <p:cNvSpPr/>
            <p:nvPr/>
          </p:nvSpPr>
          <p:spPr>
            <a:xfrm>
              <a:off x="2147887" y="1662113"/>
              <a:ext cx="818515" cy="4279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333"/>
                </a:spcAft>
              </a:pPr>
              <a:r>
                <a:rPr lang="es-EC" sz="1200">
                  <a:solidFill>
                    <a:srgbClr val="000000"/>
                  </a:solidFill>
                  <a:ea typeface="Calibri"/>
                  <a:cs typeface="Times New Roman"/>
                </a:rPr>
                <a:t>Condensado de vapor</a:t>
              </a:r>
              <a:endParaRPr lang="es-EC" sz="1467">
                <a:ea typeface="Calibri"/>
                <a:cs typeface="Times New Roman"/>
              </a:endParaRP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1659881" y="84966"/>
            <a:ext cx="9787524" cy="944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DIAGRAMAS SIMPLIFICADOS DEL TRATAMIENTO DE GAS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7328" y="1316766"/>
            <a:ext cx="3165555" cy="6394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Proceso de compresión</a:t>
            </a:r>
          </a:p>
        </p:txBody>
      </p:sp>
      <p:sp>
        <p:nvSpPr>
          <p:cNvPr id="228" name="227 Rectángulo"/>
          <p:cNvSpPr/>
          <p:nvPr/>
        </p:nvSpPr>
        <p:spPr>
          <a:xfrm>
            <a:off x="7957171" y="3287696"/>
            <a:ext cx="3238079" cy="420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Proceso de adsorción</a:t>
            </a:r>
          </a:p>
        </p:txBody>
      </p:sp>
      <p:sp>
        <p:nvSpPr>
          <p:cNvPr id="229" name="228 Rectángulo"/>
          <p:cNvSpPr/>
          <p:nvPr/>
        </p:nvSpPr>
        <p:spPr>
          <a:xfrm>
            <a:off x="130974" y="3592565"/>
            <a:ext cx="3238079" cy="420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Proceso de absorción</a:t>
            </a:r>
          </a:p>
        </p:txBody>
      </p:sp>
      <p:sp>
        <p:nvSpPr>
          <p:cNvPr id="230" name="6174 Rectángulo"/>
          <p:cNvSpPr/>
          <p:nvPr/>
        </p:nvSpPr>
        <p:spPr>
          <a:xfrm>
            <a:off x="1800181" y="2006408"/>
            <a:ext cx="1494615" cy="5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es-EC" sz="1867" dirty="0">
                <a:solidFill>
                  <a:srgbClr val="000000"/>
                </a:solidFill>
                <a:ea typeface="Calibri"/>
                <a:cs typeface="Times New Roman"/>
              </a:rPr>
              <a:t>Gasómetro</a:t>
            </a:r>
            <a:endParaRPr lang="es-EC" sz="1867" dirty="0">
              <a:ea typeface="Calibri"/>
              <a:cs typeface="Times New Roman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9D059B6-ADD8-488A-B346-63289E90D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F69B42B4-BC82-4495-A6F9-A28167B56A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83CC168C-2AD4-4FFB-9F25-420ED6514C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6C9F369A-6158-4AE8-BA04-138A9DFFAE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FC7B1DF4-AD98-42A8-820F-667A3DCC4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61C58B74-3656-4FD5-AC47-EE3A59EBB8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8B349A01-D803-4A18-B608-47BFCED43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E5A92FE9-DB05-4D0D-AF5A-BE8664B9F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3D9B26A-5143-49A7-BA98-D871D5BD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68B85E55-A2A1-4682-B891-F201358A9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="" xmlns:a16="http://schemas.microsoft.com/office/drawing/2014/main" id="{45EF6EDB-9B5D-49E9-96FA-1AE08BF95E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38338226-D6E2-4EEE-B271-DB4BD096D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4878FB48-17B3-4A11-8025-DE0945CD4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4150A21C-DD6D-4D3C-9E95-7A3CA263B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7505BF04-104D-4180-A284-42FCD6B04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01A2D4-64BF-41AE-8F4E-A978C7F3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/>
              <a:t>TRANSFERENCIA DE MASA </a:t>
            </a:r>
            <a:br>
              <a:rPr lang="en-US" sz="6200" dirty="0"/>
            </a:br>
            <a:r>
              <a:rPr lang="en-US" sz="6200" dirty="0"/>
              <a:t>FASE GAS - LÍQUIDO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223787" y="2675064"/>
                <a:ext cx="1029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𝑣𝑖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87" y="2675064"/>
                <a:ext cx="102938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325" r="-2367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223787" y="350911"/>
                <a:ext cx="1036181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87" y="350911"/>
                <a:ext cx="1036181" cy="670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223787" y="1814470"/>
                <a:ext cx="1026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𝐻𝑒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87" y="1814470"/>
                <a:ext cx="102643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357" r="-2381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2223787" y="3707855"/>
                <a:ext cx="8892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87" y="3707855"/>
                <a:ext cx="88921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849" r="-2740" b="-239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314792" y="4648993"/>
                <a:ext cx="1832233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92" y="4648993"/>
                <a:ext cx="1832233" cy="8402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5863424" y="19488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Siendo: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921780" y="1001637"/>
                <a:ext cx="1866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𝑃𝑟𝑒𝑠𝑖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80" y="1001637"/>
                <a:ext cx="186679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606" r="-2280" b="-869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5797128" y="1692091"/>
                <a:ext cx="4943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𝑃𝑟𝑒𝑠𝑖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𝑝𝑎𝑟𝑐𝑖𝑎𝑙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𝑠𝑜𝑙𝑢𝑡𝑜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𝑓𝑎𝑠𝑒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28" y="1692091"/>
                <a:ext cx="4943405" cy="276999"/>
              </a:xfrm>
              <a:prstGeom prst="rect">
                <a:avLst/>
              </a:prstGeom>
              <a:blipFill rotWithShape="0">
                <a:blip r:embed="rId10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921780" y="3298620"/>
                <a:ext cx="2712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𝐶𝑜𝑛𝑠𝑡𝑎𝑛𝑡𝑒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𝐻𝑒𝑛𝑟𝑦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80" y="3298620"/>
                <a:ext cx="271221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573" r="-2697" b="-326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5863424" y="3831171"/>
                <a:ext cx="6140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𝑓𝑟𝑎𝑐𝑐𝑖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𝑚𝑜𝑙𝑎𝑟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𝑐𝑜𝑚𝑝𝑜𝑛𝑒𝑛𝑡𝑒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𝑓𝑎𝑠𝑒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𝑔𝑎𝑠𝑒𝑜𝑠𝑎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24" y="3831171"/>
                <a:ext cx="6140399" cy="276999"/>
              </a:xfrm>
              <a:prstGeom prst="rect">
                <a:avLst/>
              </a:prstGeom>
              <a:blipFill rotWithShape="0">
                <a:blip r:embed="rId12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5950636" y="2465561"/>
                <a:ext cx="3130168" cy="2807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es-AR" dirty="0"/>
                  <a:t>= Tensión de vapor del soluto</a:t>
                </a: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6" y="2465561"/>
                <a:ext cx="3130168" cy="280783"/>
              </a:xfrm>
              <a:prstGeom prst="rect">
                <a:avLst/>
              </a:prstGeom>
              <a:blipFill rotWithShape="0">
                <a:blip r:embed="rId13"/>
                <a:stretch>
                  <a:fillRect l="-2724" t="-27660" r="-584" b="-468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5863424" y="4734562"/>
                <a:ext cx="5839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𝑓𝑟𝑎𝑐𝑐𝑖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𝑚𝑜𝑙𝑎𝑟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𝑐𝑜𝑚𝑝𝑜𝑛𝑒𝑛𝑡𝑒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𝑓𝑎𝑠𝑒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𝑞𝑢𝑖𝑑𝑎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24" y="4734562"/>
                <a:ext cx="583935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09" t="-6667" r="-1044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39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DD007A0-CC3D-4346-8A86-F7136EB4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41E313B9-DB14-451F-B973-009D69ED65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2142" y="1685924"/>
            <a:ext cx="6643687" cy="638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s-AR" sz="2800" dirty="0"/>
              <a:t>Temperatura</a:t>
            </a:r>
            <a:r>
              <a:rPr lang="en-US" sz="2800" dirty="0"/>
              <a:t> Como variable en el </a:t>
            </a:r>
            <a:r>
              <a:rPr lang="es-AR" sz="2800" dirty="0"/>
              <a:t>equilibrio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619CF20-B253-4EF8-A383-6DAEF661133C}"/>
              </a:ext>
            </a:extLst>
          </p:cNvPr>
          <p:cNvSpPr txBox="1"/>
          <p:nvPr/>
        </p:nvSpPr>
        <p:spPr>
          <a:xfrm>
            <a:off x="5950857" y="3088250"/>
            <a:ext cx="841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/>
              <a:t>¿?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val="187996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616B3DC-C165-433D-9187-62DCC0E317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97E1BF84-9824-4B0E-98DF-F0F7181DD0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A85FA340-7392-4303-9707-A12F45A46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758A9051-2BD9-4868-8B84-344752FA2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58264C49-3539-4CBD-8F11-1106C8B878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DE862133-5C7E-4B32-9786-0B33BC51A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90925F6C-DF03-4707-9176-6049F049B5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A6073935-E043-4801-AF06-06093A914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9A9C62C9-26C6-4D46-B587-CBC4123BEB67}"/>
              </a:ext>
            </a:extLst>
          </p:cNvPr>
          <p:cNvSpPr txBox="1">
            <a:spLocks/>
          </p:cNvSpPr>
          <p:nvPr/>
        </p:nvSpPr>
        <p:spPr>
          <a:xfrm>
            <a:off x="8462454" y="495078"/>
            <a:ext cx="3454593" cy="1673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s-AR" sz="2800" dirty="0"/>
              <a:t>Temperatura</a:t>
            </a:r>
            <a:r>
              <a:rPr lang="en-US" sz="2800" dirty="0"/>
              <a:t> Como variable en el </a:t>
            </a:r>
            <a:r>
              <a:rPr lang="es-AR" sz="2800" dirty="0"/>
              <a:t>equilibrio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AC26FF4-D6F9-4A94-A837-D051A101E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EFFE501B-F9EC-4229-99D6-F39E38A71B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B064C6A0-3DE4-4F4A-B650-78A628163E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43CD3E83-3D0D-40EE-B1A2-9C989EBF2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26">
              <a:extLst>
                <a:ext uri="{FF2B5EF4-FFF2-40B4-BE49-F238E27FC236}">
                  <a16:creationId xmlns="" xmlns:a16="http://schemas.microsoft.com/office/drawing/2014/main" id="{71553909-760D-4B98-96A4-F9F48339AF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1F006A6C-F843-49BC-AC84-89BD2AF586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62AEE6F3-16F4-4944-8459-4D5EEA341D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0" name="Rounded Rectangle 16">
            <a:extLst>
              <a:ext uri="{FF2B5EF4-FFF2-40B4-BE49-F238E27FC236}">
                <a16:creationId xmlns="" xmlns:a16="http://schemas.microsoft.com/office/drawing/2014/main" id="{8D6B9972-4A81-4223-9901-0E559A1D5E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 CuadroTexto">
            <a:extLst>
              <a:ext uri="{FF2B5EF4-FFF2-40B4-BE49-F238E27FC236}">
                <a16:creationId xmlns="" xmlns:a16="http://schemas.microsoft.com/office/drawing/2014/main" id="{45841526-6237-42E5-ADA5-E857D734283E}"/>
              </a:ext>
            </a:extLst>
          </p:cNvPr>
          <p:cNvSpPr txBox="1"/>
          <p:nvPr/>
        </p:nvSpPr>
        <p:spPr>
          <a:xfrm>
            <a:off x="1220809" y="5243557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Absorción de NH</a:t>
            </a:r>
            <a:r>
              <a:rPr lang="es-ES" baseline="-25000" dirty="0"/>
              <a:t>3</a:t>
            </a:r>
            <a:r>
              <a:rPr lang="es-ES" dirty="0"/>
              <a:t> en agua a distintas temperaturas a 1 atm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="" xmlns:a16="http://schemas.microsoft.com/office/drawing/2014/main" id="{2F4C400C-72B2-43F1-B280-6EE58B09A490}"/>
              </a:ext>
            </a:extLst>
          </p:cNvPr>
          <p:cNvGraphicFramePr/>
          <p:nvPr/>
        </p:nvGraphicFramePr>
        <p:xfrm>
          <a:off x="977550" y="1011765"/>
          <a:ext cx="6202778" cy="454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0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DD007A0-CC3D-4346-8A86-F7136EB4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41E313B9-DB14-451F-B973-009D69ED65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8885" y="1729466"/>
            <a:ext cx="5874429" cy="638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800" dirty="0"/>
              <a:t>Presión Como variable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equilibrio</a:t>
            </a:r>
            <a:endParaRPr lang="en-US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619CF20-B253-4EF8-A383-6DAEF661133C}"/>
              </a:ext>
            </a:extLst>
          </p:cNvPr>
          <p:cNvSpPr txBox="1"/>
          <p:nvPr/>
        </p:nvSpPr>
        <p:spPr>
          <a:xfrm>
            <a:off x="5950857" y="3088250"/>
            <a:ext cx="841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/>
              <a:t>¿?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val="64869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9549E6-6703-4F0D-B00E-1BBE6502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998" y="129209"/>
            <a:ext cx="3365985" cy="771939"/>
          </a:xfrm>
        </p:spPr>
        <p:txBody>
          <a:bodyPr/>
          <a:lstStyle/>
          <a:p>
            <a:r>
              <a:rPr lang="es-AR" dirty="0"/>
              <a:t>BIBLIOGRAFÍA</a:t>
            </a:r>
          </a:p>
        </p:txBody>
      </p:sp>
      <p:pic>
        <p:nvPicPr>
          <p:cNvPr id="5" name="Imagen 4" descr="Imagen que contiene firmar, azul, grande, calle&#10;&#10;Descripción generada automáticamente">
            <a:extLst>
              <a:ext uri="{FF2B5EF4-FFF2-40B4-BE49-F238E27FC236}">
                <a16:creationId xmlns="" xmlns:a16="http://schemas.microsoft.com/office/drawing/2014/main" id="{969FB8C2-D815-429E-8587-0FC5303B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63" y="504176"/>
            <a:ext cx="1693859" cy="2604610"/>
          </a:xfrm>
          <a:prstGeom prst="rect">
            <a:avLst/>
          </a:prstGeom>
        </p:spPr>
      </p:pic>
      <p:pic>
        <p:nvPicPr>
          <p:cNvPr id="7" name="Imagen 6" descr="Imagen que contiene exterior, verde, firmar, jugador&#10;&#10;Descripción generada automáticamente">
            <a:extLst>
              <a:ext uri="{FF2B5EF4-FFF2-40B4-BE49-F238E27FC236}">
                <a16:creationId xmlns="" xmlns:a16="http://schemas.microsoft.com/office/drawing/2014/main" id="{35078CF2-2944-41C7-AA04-5A70CEFAF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81" y="816764"/>
            <a:ext cx="1681067" cy="2604610"/>
          </a:xfrm>
          <a:prstGeom prst="rect">
            <a:avLst/>
          </a:prstGeom>
        </p:spPr>
      </p:pic>
      <p:pic>
        <p:nvPicPr>
          <p:cNvPr id="9" name="Imagen 8" descr="Imagen que contiene edificio&#10;&#10;Descripción generada automáticamente">
            <a:extLst>
              <a:ext uri="{FF2B5EF4-FFF2-40B4-BE49-F238E27FC236}">
                <a16:creationId xmlns="" xmlns:a16="http://schemas.microsoft.com/office/drawing/2014/main" id="{BD4A17FE-4653-405E-8DA7-9E8B2F11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445" y="3513052"/>
            <a:ext cx="1681066" cy="23702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9A43FCA-0F99-47A5-82E5-72651F3A6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468" y="504176"/>
            <a:ext cx="1649880" cy="2604610"/>
          </a:xfrm>
          <a:prstGeom prst="rect">
            <a:avLst/>
          </a:prstGeom>
        </p:spPr>
      </p:pic>
      <p:pic>
        <p:nvPicPr>
          <p:cNvPr id="13" name="Imagen 12" descr="Imagen que contiene texto, libro, firmar&#10;&#10;Descripción generada automáticamente">
            <a:extLst>
              <a:ext uri="{FF2B5EF4-FFF2-40B4-BE49-F238E27FC236}">
                <a16:creationId xmlns="" xmlns:a16="http://schemas.microsoft.com/office/drawing/2014/main" id="{6E5DE24A-1C6C-4E9C-99B4-5E9074AD7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5469" y="3240629"/>
            <a:ext cx="1741634" cy="2370223"/>
          </a:xfrm>
          <a:prstGeom prst="rect">
            <a:avLst/>
          </a:prstGeom>
        </p:spPr>
      </p:pic>
      <p:pic>
        <p:nvPicPr>
          <p:cNvPr id="15" name="Imagen 14" descr="Imagen que contiene texto, botella, firmar, negro&#10;&#10;Descripción generada automáticamente">
            <a:extLst>
              <a:ext uri="{FF2B5EF4-FFF2-40B4-BE49-F238E27FC236}">
                <a16:creationId xmlns="" xmlns:a16="http://schemas.microsoft.com/office/drawing/2014/main" id="{F16D9570-69DB-497C-AE10-4B4C58CEF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295" y="787601"/>
            <a:ext cx="1784639" cy="2604610"/>
          </a:xfrm>
          <a:prstGeom prst="rect">
            <a:avLst/>
          </a:prstGeom>
        </p:spPr>
      </p:pic>
      <p:pic>
        <p:nvPicPr>
          <p:cNvPr id="17" name="Imagen 16" descr="Imagen que contiene pájaro, ave, árbol, flor&#10;&#10;Descripción generada automáticamente">
            <a:extLst>
              <a:ext uri="{FF2B5EF4-FFF2-40B4-BE49-F238E27FC236}">
                <a16:creationId xmlns="" xmlns:a16="http://schemas.microsoft.com/office/drawing/2014/main" id="{09E29012-99E6-4CA3-8672-0F29DF05A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9881" y="3557586"/>
            <a:ext cx="1693858" cy="2371401"/>
          </a:xfrm>
          <a:prstGeom prst="rect">
            <a:avLst/>
          </a:prstGeom>
        </p:spPr>
      </p:pic>
      <p:pic>
        <p:nvPicPr>
          <p:cNvPr id="19" name="Imagen 18" descr="Imagen que contiene firmar, azul, computadora, tabla&#10;&#10;Descripción generada automáticamente">
            <a:extLst>
              <a:ext uri="{FF2B5EF4-FFF2-40B4-BE49-F238E27FC236}">
                <a16:creationId xmlns="" xmlns:a16="http://schemas.microsoft.com/office/drawing/2014/main" id="{5C0BFC00-A018-4104-86E1-69BB930F3C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0533" y="3376840"/>
            <a:ext cx="1784639" cy="2370223"/>
          </a:xfrm>
          <a:prstGeom prst="rect">
            <a:avLst/>
          </a:prstGeom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B6A3570D-99BB-4394-8D77-C3CD43AD8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5469" y="515178"/>
            <a:ext cx="1525222" cy="2604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6" y="3345139"/>
            <a:ext cx="1972411" cy="239128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53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616B3DC-C165-433D-9187-62DCC0E317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97E1BF84-9824-4B0E-98DF-F0F7181DD0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A85FA340-7392-4303-9707-A12F45A46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758A9051-2BD9-4868-8B84-344752FA2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58264C49-3539-4CBD-8F11-1106C8B878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DE862133-5C7E-4B32-9786-0B33BC51A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90925F6C-DF03-4707-9176-6049F049B5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A6073935-E043-4801-AF06-06093A914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9A9C62C9-26C6-4D46-B587-CBC4123BEB67}"/>
              </a:ext>
            </a:extLst>
          </p:cNvPr>
          <p:cNvSpPr txBox="1">
            <a:spLocks/>
          </p:cNvSpPr>
          <p:nvPr/>
        </p:nvSpPr>
        <p:spPr>
          <a:xfrm>
            <a:off x="8462454" y="495078"/>
            <a:ext cx="3526346" cy="1673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800" dirty="0"/>
              <a:t>Presión Como variable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equilibrio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AC26FF4-D6F9-4A94-A837-D051A101E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EFFE501B-F9EC-4229-99D6-F39E38A71B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B064C6A0-3DE4-4F4A-B650-78A628163E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43CD3E83-3D0D-40EE-B1A2-9C989EBF2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26">
              <a:extLst>
                <a:ext uri="{FF2B5EF4-FFF2-40B4-BE49-F238E27FC236}">
                  <a16:creationId xmlns="" xmlns:a16="http://schemas.microsoft.com/office/drawing/2014/main" id="{71553909-760D-4B98-96A4-F9F48339AF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1F006A6C-F843-49BC-AC84-89BD2AF586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62AEE6F3-16F4-4944-8459-4D5EEA341D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0" name="Rounded Rectangle 16">
            <a:extLst>
              <a:ext uri="{FF2B5EF4-FFF2-40B4-BE49-F238E27FC236}">
                <a16:creationId xmlns="" xmlns:a16="http://schemas.microsoft.com/office/drawing/2014/main" id="{8D6B9972-4A81-4223-9901-0E559A1D5E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3 Gráfico">
            <a:extLst>
              <a:ext uri="{FF2B5EF4-FFF2-40B4-BE49-F238E27FC236}">
                <a16:creationId xmlns="" xmlns:a16="http://schemas.microsoft.com/office/drawing/2014/main" id="{64873CA6-B784-4ADF-9B20-E73B0E3FA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23885"/>
              </p:ext>
            </p:extLst>
          </p:nvPr>
        </p:nvGraphicFramePr>
        <p:xfrm>
          <a:off x="797761" y="832628"/>
          <a:ext cx="657229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3 CuadroTexto">
            <a:extLst>
              <a:ext uri="{FF2B5EF4-FFF2-40B4-BE49-F238E27FC236}">
                <a16:creationId xmlns="" xmlns:a16="http://schemas.microsoft.com/office/drawing/2014/main" id="{3C30E738-431C-4BFF-A6F7-92B3607A0988}"/>
              </a:ext>
            </a:extLst>
          </p:cNvPr>
          <p:cNvSpPr txBox="1"/>
          <p:nvPr/>
        </p:nvSpPr>
        <p:spPr>
          <a:xfrm>
            <a:off x="1378504" y="5347905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Absorción de NH</a:t>
            </a:r>
            <a:r>
              <a:rPr lang="es-ES" baseline="-25000" dirty="0"/>
              <a:t>3</a:t>
            </a:r>
            <a:r>
              <a:rPr lang="es-ES" dirty="0"/>
              <a:t> en agua a distintas presiones a 20 ºC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9D059B6-ADD8-488A-B346-63289E90D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F69B42B4-BC82-4495-A6F9-A28167B56A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83CC168C-2AD4-4FFB-9F25-420ED6514C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6C9F369A-6158-4AE8-BA04-138A9DFFAE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FC7B1DF4-AD98-42A8-820F-667A3DCC4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61C58B74-3656-4FD5-AC47-EE3A59EBB8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8B349A01-D803-4A18-B608-47BFCED43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E5A92FE9-DB05-4D0D-AF5A-BE8664B9F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3D9B26A-5143-49A7-BA98-D871D5BD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68B85E55-A2A1-4682-B891-F201358A9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="" xmlns:a16="http://schemas.microsoft.com/office/drawing/2014/main" id="{45EF6EDB-9B5D-49E9-96FA-1AE08BF95E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38338226-D6E2-4EEE-B271-DB4BD096D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4878FB48-17B3-4A11-8025-DE0945CD4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4150A21C-DD6D-4D3C-9E95-7A3CA263B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7505BF04-104D-4180-A284-42FCD6B04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01A2D4-64BF-41AE-8F4E-A978C7F3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705" y="1629279"/>
            <a:ext cx="6852638" cy="26733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/>
              <a:t>¿QUÉ CONDICIONES DE P Y T SE PREFIEREN?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0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CA51F6B3-10C5-4CA9-A52F-4C7B64C9FD23}"/>
              </a:ext>
            </a:extLst>
          </p:cNvPr>
          <p:cNvSpPr txBox="1">
            <a:spLocks/>
          </p:cNvSpPr>
          <p:nvPr/>
        </p:nvSpPr>
        <p:spPr>
          <a:xfrm>
            <a:off x="3115410" y="1452532"/>
            <a:ext cx="6732240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dirty="0"/>
              <a:t>Presiones      ;      Solubilidad</a:t>
            </a:r>
            <a:br>
              <a:rPr lang="es-ES" sz="3600" dirty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Temperaturas      ;      Solubilidad </a:t>
            </a:r>
            <a:endParaRPr lang="es-AR" sz="3600" dirty="0"/>
          </a:p>
        </p:txBody>
      </p:sp>
      <p:sp>
        <p:nvSpPr>
          <p:cNvPr id="6" name="2 Flecha arriba">
            <a:extLst>
              <a:ext uri="{FF2B5EF4-FFF2-40B4-BE49-F238E27FC236}">
                <a16:creationId xmlns="" xmlns:a16="http://schemas.microsoft.com/office/drawing/2014/main" id="{9F868716-97AD-4F48-A868-5AD732D018DA}"/>
              </a:ext>
            </a:extLst>
          </p:cNvPr>
          <p:cNvSpPr/>
          <p:nvPr/>
        </p:nvSpPr>
        <p:spPr>
          <a:xfrm>
            <a:off x="5761359" y="1879314"/>
            <a:ext cx="432048" cy="79208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3 Flecha arriba">
            <a:extLst>
              <a:ext uri="{FF2B5EF4-FFF2-40B4-BE49-F238E27FC236}">
                <a16:creationId xmlns="" xmlns:a16="http://schemas.microsoft.com/office/drawing/2014/main" id="{7912C2FA-D300-42AE-BE2E-3BBD6B34AEEA}"/>
              </a:ext>
            </a:extLst>
          </p:cNvPr>
          <p:cNvSpPr/>
          <p:nvPr/>
        </p:nvSpPr>
        <p:spPr>
          <a:xfrm>
            <a:off x="6453536" y="1879314"/>
            <a:ext cx="432048" cy="79208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4 Flecha arriba">
            <a:extLst>
              <a:ext uri="{FF2B5EF4-FFF2-40B4-BE49-F238E27FC236}">
                <a16:creationId xmlns="" xmlns:a16="http://schemas.microsoft.com/office/drawing/2014/main" id="{A3077794-1FFB-4EB6-8687-3D73CEEA379A}"/>
              </a:ext>
            </a:extLst>
          </p:cNvPr>
          <p:cNvSpPr/>
          <p:nvPr/>
        </p:nvSpPr>
        <p:spPr>
          <a:xfrm rot="10800000">
            <a:off x="6171544" y="3529171"/>
            <a:ext cx="432048" cy="79208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5 Flecha arriba">
            <a:extLst>
              <a:ext uri="{FF2B5EF4-FFF2-40B4-BE49-F238E27FC236}">
                <a16:creationId xmlns="" xmlns:a16="http://schemas.microsoft.com/office/drawing/2014/main" id="{48925891-46FD-4E09-A22C-5B01FB7BC3A5}"/>
              </a:ext>
            </a:extLst>
          </p:cNvPr>
          <p:cNvSpPr/>
          <p:nvPr/>
        </p:nvSpPr>
        <p:spPr>
          <a:xfrm>
            <a:off x="6885584" y="3529171"/>
            <a:ext cx="432048" cy="79208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50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F867CD9F-E818-4761-8BFF-63390E5F5B1E}"/>
              </a:ext>
            </a:extLst>
          </p:cNvPr>
          <p:cNvSpPr txBox="1">
            <a:spLocks/>
          </p:cNvSpPr>
          <p:nvPr/>
        </p:nvSpPr>
        <p:spPr>
          <a:xfrm>
            <a:off x="3625132" y="299185"/>
            <a:ext cx="4941736" cy="62083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Coeficiente de transporte de materia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3 Flecha abajo">
            <a:extLst>
              <a:ext uri="{FF2B5EF4-FFF2-40B4-BE49-F238E27FC236}">
                <a16:creationId xmlns="" xmlns:a16="http://schemas.microsoft.com/office/drawing/2014/main" id="{957FFA2E-D321-44A1-8BAD-027FDBC7638F}"/>
              </a:ext>
            </a:extLst>
          </p:cNvPr>
          <p:cNvSpPr/>
          <p:nvPr/>
        </p:nvSpPr>
        <p:spPr>
          <a:xfrm rot="5400000">
            <a:off x="5940490" y="199728"/>
            <a:ext cx="504056" cy="22322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4 CuadroTexto">
            <a:extLst>
              <a:ext uri="{FF2B5EF4-FFF2-40B4-BE49-F238E27FC236}">
                <a16:creationId xmlns="" xmlns:a16="http://schemas.microsoft.com/office/drawing/2014/main" id="{829D53E8-6AD0-460E-A715-F811992D4C37}"/>
              </a:ext>
            </a:extLst>
          </p:cNvPr>
          <p:cNvSpPr txBox="1"/>
          <p:nvPr/>
        </p:nvSpPr>
        <p:spPr>
          <a:xfrm>
            <a:off x="5318176" y="1113661"/>
            <a:ext cx="18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Dirección de flujo</a:t>
            </a:r>
            <a:endParaRPr lang="es-AR" dirty="0"/>
          </a:p>
        </p:txBody>
      </p:sp>
      <p:cxnSp>
        <p:nvCxnSpPr>
          <p:cNvPr id="8" name="8 Conector recto">
            <a:extLst>
              <a:ext uri="{FF2B5EF4-FFF2-40B4-BE49-F238E27FC236}">
                <a16:creationId xmlns="" xmlns:a16="http://schemas.microsoft.com/office/drawing/2014/main" id="{09EF7BDF-8AE5-47D0-96C1-D6E7C414F48D}"/>
              </a:ext>
            </a:extLst>
          </p:cNvPr>
          <p:cNvCxnSpPr/>
          <p:nvPr/>
        </p:nvCxnSpPr>
        <p:spPr>
          <a:xfrm rot="5400000">
            <a:off x="4070915" y="3764124"/>
            <a:ext cx="4248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9 Conector recto">
            <a:extLst>
              <a:ext uri="{FF2B5EF4-FFF2-40B4-BE49-F238E27FC236}">
                <a16:creationId xmlns="" xmlns:a16="http://schemas.microsoft.com/office/drawing/2014/main" id="{3D5BBB17-BB5E-4792-AF7D-5B8304F82F7D}"/>
              </a:ext>
            </a:extLst>
          </p:cNvPr>
          <p:cNvCxnSpPr/>
          <p:nvPr/>
        </p:nvCxnSpPr>
        <p:spPr>
          <a:xfrm rot="5400000">
            <a:off x="4464326" y="3784616"/>
            <a:ext cx="4248472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0 Conector recto">
            <a:extLst>
              <a:ext uri="{FF2B5EF4-FFF2-40B4-BE49-F238E27FC236}">
                <a16:creationId xmlns="" xmlns:a16="http://schemas.microsoft.com/office/drawing/2014/main" id="{980DBAF3-F9BD-46E8-81D4-EF7CDF108872}"/>
              </a:ext>
            </a:extLst>
          </p:cNvPr>
          <p:cNvCxnSpPr/>
          <p:nvPr/>
        </p:nvCxnSpPr>
        <p:spPr>
          <a:xfrm rot="5400000">
            <a:off x="3651746" y="3777003"/>
            <a:ext cx="4248472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5 Arco">
            <a:extLst>
              <a:ext uri="{FF2B5EF4-FFF2-40B4-BE49-F238E27FC236}">
                <a16:creationId xmlns="" xmlns:a16="http://schemas.microsoft.com/office/drawing/2014/main" id="{EB3043E0-31AD-45FC-BCAC-B681E8CA0126}"/>
              </a:ext>
            </a:extLst>
          </p:cNvPr>
          <p:cNvSpPr/>
          <p:nvPr/>
        </p:nvSpPr>
        <p:spPr>
          <a:xfrm rot="5400000">
            <a:off x="5295051" y="2215952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6 Arco">
            <a:extLst>
              <a:ext uri="{FF2B5EF4-FFF2-40B4-BE49-F238E27FC236}">
                <a16:creationId xmlns="" xmlns:a16="http://schemas.microsoft.com/office/drawing/2014/main" id="{1B68ED48-08B3-4592-8C4A-968EB6C463A0}"/>
              </a:ext>
            </a:extLst>
          </p:cNvPr>
          <p:cNvSpPr/>
          <p:nvPr/>
        </p:nvSpPr>
        <p:spPr>
          <a:xfrm rot="16200000">
            <a:off x="6159147" y="2200439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17 Arco">
            <a:extLst>
              <a:ext uri="{FF2B5EF4-FFF2-40B4-BE49-F238E27FC236}">
                <a16:creationId xmlns="" xmlns:a16="http://schemas.microsoft.com/office/drawing/2014/main" id="{5F405B00-CD83-4215-AAAC-8D98408A960C}"/>
              </a:ext>
            </a:extLst>
          </p:cNvPr>
          <p:cNvSpPr/>
          <p:nvPr/>
        </p:nvSpPr>
        <p:spPr>
          <a:xfrm rot="16200000">
            <a:off x="6146268" y="4170415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18 Arco">
            <a:extLst>
              <a:ext uri="{FF2B5EF4-FFF2-40B4-BE49-F238E27FC236}">
                <a16:creationId xmlns="" xmlns:a16="http://schemas.microsoft.com/office/drawing/2014/main" id="{DA53534C-B916-405D-94BA-3C068DE05BFD}"/>
              </a:ext>
            </a:extLst>
          </p:cNvPr>
          <p:cNvSpPr/>
          <p:nvPr/>
        </p:nvSpPr>
        <p:spPr>
          <a:xfrm rot="5400000">
            <a:off x="5276906" y="4209051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20 Conector recto">
            <a:extLst>
              <a:ext uri="{FF2B5EF4-FFF2-40B4-BE49-F238E27FC236}">
                <a16:creationId xmlns="" xmlns:a16="http://schemas.microsoft.com/office/drawing/2014/main" id="{E3E977D3-164B-4584-8A5A-3844DAAE9C36}"/>
              </a:ext>
            </a:extLst>
          </p:cNvPr>
          <p:cNvCxnSpPr/>
          <p:nvPr/>
        </p:nvCxnSpPr>
        <p:spPr>
          <a:xfrm flipV="1">
            <a:off x="6614320" y="2156822"/>
            <a:ext cx="76633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7 Conector recto">
            <a:extLst>
              <a:ext uri="{FF2B5EF4-FFF2-40B4-BE49-F238E27FC236}">
                <a16:creationId xmlns="" xmlns:a16="http://schemas.microsoft.com/office/drawing/2014/main" id="{AA7A5F9F-4A4D-4D45-893F-1614D34959AD}"/>
              </a:ext>
            </a:extLst>
          </p:cNvPr>
          <p:cNvCxnSpPr/>
          <p:nvPr/>
        </p:nvCxnSpPr>
        <p:spPr>
          <a:xfrm flipV="1">
            <a:off x="4996773" y="5114417"/>
            <a:ext cx="76633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8 CuadroTexto">
            <a:extLst>
              <a:ext uri="{FF2B5EF4-FFF2-40B4-BE49-F238E27FC236}">
                <a16:creationId xmlns="" xmlns:a16="http://schemas.microsoft.com/office/drawing/2014/main" id="{FC46031B-A69F-45AC-B3B9-106980294D1E}"/>
              </a:ext>
            </a:extLst>
          </p:cNvPr>
          <p:cNvSpPr txBox="1"/>
          <p:nvPr/>
        </p:nvSpPr>
        <p:spPr>
          <a:xfrm>
            <a:off x="6678722" y="178390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</a:t>
            </a:r>
            <a:r>
              <a:rPr lang="es-ES" baseline="-25000" dirty="0" err="1"/>
              <a:t>G</a:t>
            </a:r>
            <a:endParaRPr lang="es-AR" baseline="-25000" dirty="0"/>
          </a:p>
        </p:txBody>
      </p:sp>
      <p:sp>
        <p:nvSpPr>
          <p:cNvPr id="18" name="29 CuadroTexto">
            <a:extLst>
              <a:ext uri="{FF2B5EF4-FFF2-40B4-BE49-F238E27FC236}">
                <a16:creationId xmlns="" xmlns:a16="http://schemas.microsoft.com/office/drawing/2014/main" id="{EE0D7554-453C-4D35-8B5B-30B06CFD214C}"/>
              </a:ext>
            </a:extLst>
          </p:cNvPr>
          <p:cNvSpPr txBox="1"/>
          <p:nvPr/>
        </p:nvSpPr>
        <p:spPr>
          <a:xfrm>
            <a:off x="6148908" y="247654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</a:t>
            </a:r>
            <a:r>
              <a:rPr lang="es-ES" baseline="-25000" dirty="0"/>
              <a:t>i</a:t>
            </a:r>
            <a:endParaRPr lang="es-AR" baseline="-25000" dirty="0"/>
          </a:p>
        </p:txBody>
      </p:sp>
      <p:sp>
        <p:nvSpPr>
          <p:cNvPr id="19" name="30 CuadroTexto">
            <a:extLst>
              <a:ext uri="{FF2B5EF4-FFF2-40B4-BE49-F238E27FC236}">
                <a16:creationId xmlns="" xmlns:a16="http://schemas.microsoft.com/office/drawing/2014/main" id="{BE7E5245-9803-4610-AD2E-B57F43AA1676}"/>
              </a:ext>
            </a:extLst>
          </p:cNvPr>
          <p:cNvSpPr txBox="1"/>
          <p:nvPr/>
        </p:nvSpPr>
        <p:spPr>
          <a:xfrm>
            <a:off x="4428322" y="2731208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</a:t>
            </a:r>
            <a:r>
              <a:rPr lang="es-ES" baseline="-25000" dirty="0" err="1"/>
              <a:t>L</a:t>
            </a:r>
            <a:r>
              <a:rPr lang="es-ES" dirty="0"/>
              <a:t>* = f(C)</a:t>
            </a:r>
            <a:endParaRPr lang="es-AR" dirty="0"/>
          </a:p>
        </p:txBody>
      </p:sp>
      <p:cxnSp>
        <p:nvCxnSpPr>
          <p:cNvPr id="20" name="32 Conector recto de flecha">
            <a:extLst>
              <a:ext uri="{FF2B5EF4-FFF2-40B4-BE49-F238E27FC236}">
                <a16:creationId xmlns="" xmlns:a16="http://schemas.microsoft.com/office/drawing/2014/main" id="{B7D6A472-A557-46F8-9E4B-C29BFB07A07D}"/>
              </a:ext>
            </a:extLst>
          </p:cNvPr>
          <p:cNvCxnSpPr>
            <a:stCxn id="19" idx="3"/>
          </p:cNvCxnSpPr>
          <p:nvPr/>
        </p:nvCxnSpPr>
        <p:spPr>
          <a:xfrm>
            <a:off x="5534715" y="2915874"/>
            <a:ext cx="4777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33 CuadroTexto">
            <a:extLst>
              <a:ext uri="{FF2B5EF4-FFF2-40B4-BE49-F238E27FC236}">
                <a16:creationId xmlns="" xmlns:a16="http://schemas.microsoft.com/office/drawing/2014/main" id="{F8D373CA-FD5F-484E-968C-1014536B52AC}"/>
              </a:ext>
            </a:extLst>
          </p:cNvPr>
          <p:cNvSpPr txBox="1"/>
          <p:nvPr/>
        </p:nvSpPr>
        <p:spPr>
          <a:xfrm>
            <a:off x="5364426" y="472694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  <a:r>
              <a:rPr lang="es-ES" baseline="-25000" dirty="0"/>
              <a:t>L</a:t>
            </a:r>
            <a:endParaRPr lang="es-AR" baseline="-25000" dirty="0"/>
          </a:p>
        </p:txBody>
      </p:sp>
      <p:sp>
        <p:nvSpPr>
          <p:cNvPr id="22" name="34 CuadroTexto">
            <a:extLst>
              <a:ext uri="{FF2B5EF4-FFF2-40B4-BE49-F238E27FC236}">
                <a16:creationId xmlns="" xmlns:a16="http://schemas.microsoft.com/office/drawing/2014/main" id="{E9C1CA66-E149-4795-BAB1-C181720B1F37}"/>
              </a:ext>
            </a:extLst>
          </p:cNvPr>
          <p:cNvSpPr txBox="1"/>
          <p:nvPr/>
        </p:nvSpPr>
        <p:spPr>
          <a:xfrm>
            <a:off x="6165048" y="443890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  <a:r>
              <a:rPr lang="es-ES" baseline="-25000" dirty="0"/>
              <a:t>i</a:t>
            </a:r>
            <a:endParaRPr lang="es-AR" baseline="-25000" dirty="0"/>
          </a:p>
        </p:txBody>
      </p:sp>
      <p:sp>
        <p:nvSpPr>
          <p:cNvPr id="23" name="35 CuadroTexto">
            <a:extLst>
              <a:ext uri="{FF2B5EF4-FFF2-40B4-BE49-F238E27FC236}">
                <a16:creationId xmlns="" xmlns:a16="http://schemas.microsoft.com/office/drawing/2014/main" id="{31609B73-08E2-417E-8A38-9F44E3BB9634}"/>
              </a:ext>
            </a:extLst>
          </p:cNvPr>
          <p:cNvSpPr txBox="1"/>
          <p:nvPr/>
        </p:nvSpPr>
        <p:spPr>
          <a:xfrm>
            <a:off x="6870978" y="4139676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  <a:r>
              <a:rPr lang="es-ES" baseline="-25000" dirty="0"/>
              <a:t>G</a:t>
            </a:r>
            <a:r>
              <a:rPr lang="es-ES" dirty="0"/>
              <a:t>* = f(p)</a:t>
            </a:r>
            <a:endParaRPr lang="es-AR" dirty="0"/>
          </a:p>
        </p:txBody>
      </p:sp>
      <p:cxnSp>
        <p:nvCxnSpPr>
          <p:cNvPr id="24" name="36 Conector recto de flecha">
            <a:extLst>
              <a:ext uri="{FF2B5EF4-FFF2-40B4-BE49-F238E27FC236}">
                <a16:creationId xmlns="" xmlns:a16="http://schemas.microsoft.com/office/drawing/2014/main" id="{01E81EBD-C050-4DF4-AF1A-75898EBD607D}"/>
              </a:ext>
            </a:extLst>
          </p:cNvPr>
          <p:cNvCxnSpPr/>
          <p:nvPr/>
        </p:nvCxnSpPr>
        <p:spPr>
          <a:xfrm rot="10800000">
            <a:off x="6385417" y="4317063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38 CuadroTexto">
            <a:extLst>
              <a:ext uri="{FF2B5EF4-FFF2-40B4-BE49-F238E27FC236}">
                <a16:creationId xmlns="" xmlns:a16="http://schemas.microsoft.com/office/drawing/2014/main" id="{83AA8E0B-81D0-42EE-8767-A77B04B958B1}"/>
              </a:ext>
            </a:extLst>
          </p:cNvPr>
          <p:cNvSpPr txBox="1"/>
          <p:nvPr/>
        </p:nvSpPr>
        <p:spPr>
          <a:xfrm>
            <a:off x="5666258" y="58790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</a:t>
            </a:r>
            <a:endParaRPr lang="es-AR" baseline="-25000" dirty="0"/>
          </a:p>
        </p:txBody>
      </p:sp>
      <p:sp>
        <p:nvSpPr>
          <p:cNvPr id="26" name="39 CuadroTexto">
            <a:extLst>
              <a:ext uri="{FF2B5EF4-FFF2-40B4-BE49-F238E27FC236}">
                <a16:creationId xmlns="" xmlns:a16="http://schemas.microsoft.com/office/drawing/2014/main" id="{166D4291-9076-44FA-9D66-94C08A0D1872}"/>
              </a:ext>
            </a:extLst>
          </p:cNvPr>
          <p:cNvSpPr txBox="1"/>
          <p:nvPr/>
        </p:nvSpPr>
        <p:spPr>
          <a:xfrm>
            <a:off x="6411175" y="5875481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</a:t>
            </a:r>
            <a:endParaRPr lang="es-AR" baseline="-25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4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252F95-1B9E-4FED-BCC2-214CFF7A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2645" y="1193231"/>
            <a:ext cx="2079682" cy="600075"/>
          </a:xfrm>
          <a:prstGeom prst="rect">
            <a:avLst/>
          </a:prstGeom>
          <a:noFill/>
        </p:spPr>
      </p:pic>
      <p:pic>
        <p:nvPicPr>
          <p:cNvPr id="7" name="Picture 11">
            <a:extLst>
              <a:ext uri="{FF2B5EF4-FFF2-40B4-BE49-F238E27FC236}">
                <a16:creationId xmlns="" xmlns:a16="http://schemas.microsoft.com/office/drawing/2014/main" id="{45822BDD-5A3F-4973-B03E-DCFEFE4F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419" y="3428578"/>
            <a:ext cx="4791075" cy="304800"/>
          </a:xfrm>
          <a:prstGeom prst="rect">
            <a:avLst/>
          </a:prstGeom>
          <a:noFill/>
        </p:spPr>
      </p:pic>
      <p:pic>
        <p:nvPicPr>
          <p:cNvPr id="8" name="Picture 15">
            <a:extLst>
              <a:ext uri="{FF2B5EF4-FFF2-40B4-BE49-F238E27FC236}">
                <a16:creationId xmlns="" xmlns:a16="http://schemas.microsoft.com/office/drawing/2014/main" id="{ABF27A67-6596-4D78-9892-182248F4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2716" y="5109363"/>
            <a:ext cx="5600700" cy="304800"/>
          </a:xfrm>
          <a:prstGeom prst="rect">
            <a:avLst/>
          </a:prstGeom>
          <a:noFill/>
        </p:spPr>
      </p:pic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C09B38DA-822B-40D0-9819-61AB8CDE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419" y="2845102"/>
            <a:ext cx="5114925" cy="304800"/>
          </a:xfrm>
          <a:prstGeom prst="rect">
            <a:avLst/>
          </a:prstGeom>
          <a:noFill/>
        </p:spPr>
      </p:pic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CC398F4E-9F58-4EBB-94AE-52909AC2E99D}"/>
              </a:ext>
            </a:extLst>
          </p:cNvPr>
          <p:cNvSpPr txBox="1">
            <a:spLocks/>
          </p:cNvSpPr>
          <p:nvPr/>
        </p:nvSpPr>
        <p:spPr>
          <a:xfrm>
            <a:off x="3636873" y="9669"/>
            <a:ext cx="4954988" cy="620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/>
              <a:t>Coeficiente de transporte de materia</a:t>
            </a:r>
            <a:endParaRPr lang="es-AR" sz="3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557191" y="696239"/>
                <a:ext cx="2190561" cy="319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dirty="0"/>
                  <a:t>   (1)</a:t>
                </a: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91" y="696239"/>
                <a:ext cx="2190561" cy="319318"/>
              </a:xfrm>
              <a:prstGeom prst="rect">
                <a:avLst/>
              </a:prstGeom>
              <a:blipFill rotWithShape="0">
                <a:blip r:embed="rId8"/>
                <a:stretch>
                  <a:fillRect l="-3611" t="-16981" r="-1667" b="-377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245488" y="662725"/>
                <a:ext cx="4075411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𝐴𝐺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𝐴𝑖</m:t>
                            </m:r>
                          </m:sub>
                        </m:sSub>
                      </m:e>
                    </m:d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𝐴𝑖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𝐴𝐿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dirty="0"/>
                  <a:t>   (2)</a:t>
                </a: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88" y="662725"/>
                <a:ext cx="4075411" cy="298928"/>
              </a:xfrm>
              <a:prstGeom prst="rect">
                <a:avLst/>
              </a:prstGeom>
              <a:blipFill>
                <a:blip r:embed="rId9"/>
                <a:stretch>
                  <a:fillRect l="-1943" t="-24490" b="-408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322092" y="1174848"/>
                <a:ext cx="1534010" cy="596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𝐴𝐺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𝐴𝑖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092" y="1174848"/>
                <a:ext cx="1534010" cy="5963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6695868" y="1155144"/>
                <a:ext cx="1539139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𝐴𝑖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𝐴𝐿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868" y="1155144"/>
                <a:ext cx="1539139" cy="5638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9344709" y="702696"/>
                <a:ext cx="2072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dirty="0"/>
                  <a:t>   (3)</a:t>
                </a: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09" y="702696"/>
                <a:ext cx="207204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4118" t="-28261" r="-5882" b="-5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7">
            <a:extLst>
              <a:ext uri="{FF2B5EF4-FFF2-40B4-BE49-F238E27FC236}">
                <a16:creationId xmlns="" xmlns:a16="http://schemas.microsoft.com/office/drawing/2014/main" id="{5FA34374-1998-48EA-AC54-03FB9E06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51216" y="1106962"/>
            <a:ext cx="1524000" cy="600075"/>
          </a:xfrm>
          <a:prstGeom prst="rect">
            <a:avLst/>
          </a:prstGeom>
          <a:noFill/>
        </p:spPr>
      </p:pic>
      <p:pic>
        <p:nvPicPr>
          <p:cNvPr id="20" name="Picture 1">
            <a:extLst>
              <a:ext uri="{FF2B5EF4-FFF2-40B4-BE49-F238E27FC236}">
                <a16:creationId xmlns="" xmlns:a16="http://schemas.microsoft.com/office/drawing/2014/main" id="{F0A03F54-54D2-4116-BDAA-B955E66D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5518" y="3983167"/>
            <a:ext cx="4714875" cy="304800"/>
          </a:xfrm>
          <a:prstGeom prst="rect">
            <a:avLst/>
          </a:prstGeom>
          <a:noFill/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1D1383A0-7E8E-455A-85FC-A40A43EC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9154" y="5261763"/>
            <a:ext cx="5210175" cy="3048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669942" y="4596726"/>
                <a:ext cx="5562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𝐶𝑜𝑛𝑐𝑒𝑛𝑡𝑟𝑎𝑐𝑖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𝑠𝑜𝑙𝑢𝑡𝑜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𝑞𝑢𝑖𝑑𝑜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42" y="4596726"/>
                <a:ext cx="5562548" cy="276999"/>
              </a:xfrm>
              <a:prstGeom prst="rect">
                <a:avLst/>
              </a:prstGeom>
              <a:blipFill rotWithShape="0">
                <a:blip r:embed="rId16"/>
                <a:stretch>
                  <a:fillRect t="-4444" b="-377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4245488" y="2015463"/>
                <a:ext cx="4092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𝐹𝑙𝑢𝑗𝑜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𝑚𝑎𝑠𝑎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𝑐𝑜𝑚𝑝𝑜𝑛𝑒𝑛𝑡𝑒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88" y="2015463"/>
                <a:ext cx="4092209" cy="276999"/>
              </a:xfrm>
              <a:prstGeom prst="rect">
                <a:avLst/>
              </a:prstGeom>
              <a:blipFill>
                <a:blip r:embed="rId17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1042508" y="2878220"/>
                <a:ext cx="5266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𝐴𝐺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𝑓𝑟𝑎𝑐𝑐𝑖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𝑚𝑜𝑙𝑎𝑟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𝑠𝑜𝑙𝑢𝑡𝑜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08" y="2878220"/>
                <a:ext cx="5266057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694" t="-4348" r="-694" b="-347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1048814" y="3486195"/>
                <a:ext cx="5065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𝑓𝑟𝑎𝑐𝑐𝑖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𝑚𝑜𝑙𝑎𝑟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𝑠𝑜𝑙𝑢𝑡𝑜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𝑖𝑛𝑡𝑒𝑟𝑓𝑎𝑠𝑒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14" y="3486195"/>
                <a:ext cx="506555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722" t="-6667" r="-722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896506" y="4065361"/>
                <a:ext cx="54120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𝑓𝑟𝑎𝑐𝑐𝑖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𝑚𝑜𝑙𝑎𝑟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𝑠𝑜𝑙𝑢𝑡𝑜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𝑖𝑛𝑡𝑒𝑟𝑓𝑎𝑠𝑒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𝑞𝑢𝑖𝑑𝑜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06" y="4065361"/>
                <a:ext cx="5412059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25" t="-6667" r="-1239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753774" y="4724972"/>
                <a:ext cx="5697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𝐴𝐿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𝑓𝑟𝑎𝑐𝑐𝑖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𝑚𝑜𝑙𝑎𝑟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𝑠𝑜𝑙𝑢𝑡𝑜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𝑠𝑒𝑛𝑜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𝑞𝑢𝑖𝑑𝑜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74" y="4724972"/>
                <a:ext cx="5697521" cy="276999"/>
              </a:xfrm>
              <a:prstGeom prst="rect">
                <a:avLst/>
              </a:prstGeom>
              <a:blipFill rotWithShape="0">
                <a:blip r:embed="rId21"/>
                <a:stretch>
                  <a:fillRect t="-4348" r="-214" b="-347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/>
          <p:cNvSpPr txBox="1"/>
          <p:nvPr/>
        </p:nvSpPr>
        <p:spPr>
          <a:xfrm>
            <a:off x="3553483" y="12715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(4)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032748" y="126209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(5)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8466648" y="1273019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(6)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1402184" y="121361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3150865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FA265976-7B54-4C34-A360-D0B1935F54F5}"/>
              </a:ext>
            </a:extLst>
          </p:cNvPr>
          <p:cNvSpPr txBox="1">
            <a:spLocks/>
          </p:cNvSpPr>
          <p:nvPr/>
        </p:nvSpPr>
        <p:spPr>
          <a:xfrm>
            <a:off x="3592001" y="155368"/>
            <a:ext cx="5007997" cy="620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/>
              <a:t>Coeficiente de transporte de materia</a:t>
            </a:r>
            <a:endParaRPr lang="es-AR" sz="3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BDC3768-4CDD-4F47-875B-9CC21A8E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001" y="731731"/>
            <a:ext cx="4895428" cy="51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136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496B2030-C75F-4150-8747-D03FF62C20E3}"/>
              </a:ext>
            </a:extLst>
          </p:cNvPr>
          <p:cNvSpPr txBox="1">
            <a:spLocks/>
          </p:cNvSpPr>
          <p:nvPr/>
        </p:nvSpPr>
        <p:spPr>
          <a:xfrm>
            <a:off x="3243408" y="-27716"/>
            <a:ext cx="5339301" cy="620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/>
              <a:t>Coeficiente de transporte de materia</a:t>
            </a:r>
            <a:endParaRPr lang="es-AR" sz="3200" dirty="0"/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79F4B0BE-8827-42C7-BB56-415460CA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2424" y="2126930"/>
            <a:ext cx="1524000" cy="600075"/>
          </a:xfrm>
          <a:prstGeom prst="rect">
            <a:avLst/>
          </a:prstGeom>
          <a:noFill/>
        </p:spPr>
      </p:pic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045ED11E-A7BF-4FCF-BEF2-BF6E5402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76485" y="2116722"/>
            <a:ext cx="1905000" cy="552450"/>
          </a:xfrm>
          <a:prstGeom prst="rect">
            <a:avLst/>
          </a:prstGeom>
          <a:noFill/>
        </p:spPr>
      </p:pic>
      <p:sp>
        <p:nvSpPr>
          <p:cNvPr id="8" name="18 Flecha derecha">
            <a:extLst>
              <a:ext uri="{FF2B5EF4-FFF2-40B4-BE49-F238E27FC236}">
                <a16:creationId xmlns="" xmlns:a16="http://schemas.microsoft.com/office/drawing/2014/main" id="{757A1C83-EFD9-4F94-896C-E47216EBE924}"/>
              </a:ext>
            </a:extLst>
          </p:cNvPr>
          <p:cNvSpPr/>
          <p:nvPr/>
        </p:nvSpPr>
        <p:spPr>
          <a:xfrm>
            <a:off x="8943751" y="224231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2 Subtítulo">
            <a:extLst>
              <a:ext uri="{FF2B5EF4-FFF2-40B4-BE49-F238E27FC236}">
                <a16:creationId xmlns="" xmlns:a16="http://schemas.microsoft.com/office/drawing/2014/main" id="{7B1D8CDB-2A82-4AE4-BCB5-9572C83DB348}"/>
              </a:ext>
            </a:extLst>
          </p:cNvPr>
          <p:cNvSpPr txBox="1">
            <a:spLocks/>
          </p:cNvSpPr>
          <p:nvPr/>
        </p:nvSpPr>
        <p:spPr>
          <a:xfrm>
            <a:off x="6935463" y="452383"/>
            <a:ext cx="5256537" cy="246221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541782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Reemplazando de acuerdo con la ley de Henry queda</a:t>
            </a:r>
            <a:r>
              <a:rPr kumimoji="0" lang="es-ES" sz="1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30BE1746-467D-4CC9-9AF6-441C734F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8885" y="1002116"/>
            <a:ext cx="1600200" cy="552450"/>
          </a:xfrm>
          <a:prstGeom prst="rect">
            <a:avLst/>
          </a:prstGeom>
          <a:noFill/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899A9194-EB77-455E-8A86-9F4C8AD6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0758" y="861979"/>
            <a:ext cx="1085850" cy="304800"/>
          </a:xfrm>
          <a:prstGeom prst="rect">
            <a:avLst/>
          </a:prstGeom>
          <a:noFill/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DB15D65C-3659-4730-845E-54B02134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1634" y="1333139"/>
            <a:ext cx="981075" cy="304800"/>
          </a:xfrm>
          <a:prstGeom prst="rect">
            <a:avLst/>
          </a:prstGeom>
          <a:noFill/>
        </p:spPr>
      </p:pic>
      <p:sp>
        <p:nvSpPr>
          <p:cNvPr id="13" name="2 Subtítulo">
            <a:extLst>
              <a:ext uri="{FF2B5EF4-FFF2-40B4-BE49-F238E27FC236}">
                <a16:creationId xmlns="" xmlns:a16="http://schemas.microsoft.com/office/drawing/2014/main" id="{1D2CA784-7726-43B7-A923-229A44FD1461}"/>
              </a:ext>
            </a:extLst>
          </p:cNvPr>
          <p:cNvSpPr txBox="1">
            <a:spLocks/>
          </p:cNvSpPr>
          <p:nvPr/>
        </p:nvSpPr>
        <p:spPr>
          <a:xfrm>
            <a:off x="5636475" y="2847659"/>
            <a:ext cx="7406640" cy="246221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541782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Como son estepas en serie sumamos el lado de gas + el liquido y queda</a:t>
            </a:r>
            <a:r>
              <a:rPr kumimoji="0" lang="es-ES" sz="1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B21D8AB3-D19D-4FDC-862F-C61CB8E2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4444" y="3660884"/>
            <a:ext cx="3400425" cy="600075"/>
          </a:xfrm>
          <a:prstGeom prst="rect">
            <a:avLst/>
          </a:prstGeom>
          <a:noFill/>
        </p:spPr>
      </p:pic>
      <p:sp>
        <p:nvSpPr>
          <p:cNvPr id="15" name="2 Subtítulo">
            <a:extLst>
              <a:ext uri="{FF2B5EF4-FFF2-40B4-BE49-F238E27FC236}">
                <a16:creationId xmlns="" xmlns:a16="http://schemas.microsoft.com/office/drawing/2014/main" id="{81718350-872A-4456-AABE-1B5F6663ED00}"/>
              </a:ext>
            </a:extLst>
          </p:cNvPr>
          <p:cNvSpPr txBox="1">
            <a:spLocks/>
          </p:cNvSpPr>
          <p:nvPr/>
        </p:nvSpPr>
        <p:spPr>
          <a:xfrm>
            <a:off x="9423037" y="3276466"/>
            <a:ext cx="2553063" cy="246221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541782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Reacomodando queda: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="" xmlns:a16="http://schemas.microsoft.com/office/drawing/2014/main" id="{B58C8135-C23C-4ED8-BEE2-C0E2AC9D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9675" y="4441571"/>
            <a:ext cx="1368152" cy="828675"/>
          </a:xfrm>
          <a:prstGeom prst="rect">
            <a:avLst/>
          </a:prstGeom>
          <a:noFill/>
        </p:spPr>
      </p:pic>
      <p:sp>
        <p:nvSpPr>
          <p:cNvPr id="17" name="2 Subtítulo">
            <a:extLst>
              <a:ext uri="{FF2B5EF4-FFF2-40B4-BE49-F238E27FC236}">
                <a16:creationId xmlns="" xmlns:a16="http://schemas.microsoft.com/office/drawing/2014/main" id="{9174C7FD-9B3E-4F9D-91B4-6F259DE2565B}"/>
              </a:ext>
            </a:extLst>
          </p:cNvPr>
          <p:cNvSpPr txBox="1">
            <a:spLocks/>
          </p:cNvSpPr>
          <p:nvPr/>
        </p:nvSpPr>
        <p:spPr>
          <a:xfrm>
            <a:off x="9230791" y="4719958"/>
            <a:ext cx="1324320" cy="246221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541782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Donde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="" xmlns:a16="http://schemas.microsoft.com/office/drawing/2014/main" id="{93A75C49-79B3-4E5A-A736-29E6CB80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99568" y="4518189"/>
            <a:ext cx="1314450" cy="600075"/>
          </a:xfrm>
          <a:prstGeom prst="rect">
            <a:avLst/>
          </a:prstGeom>
          <a:noFill/>
        </p:spPr>
      </p:pic>
      <p:sp>
        <p:nvSpPr>
          <p:cNvPr id="19" name="2 Subtítulo">
            <a:extLst>
              <a:ext uri="{FF2B5EF4-FFF2-40B4-BE49-F238E27FC236}">
                <a16:creationId xmlns="" xmlns:a16="http://schemas.microsoft.com/office/drawing/2014/main" id="{40858CF0-78A4-480C-BF97-E578F94501B1}"/>
              </a:ext>
            </a:extLst>
          </p:cNvPr>
          <p:cNvSpPr txBox="1">
            <a:spLocks/>
          </p:cNvSpPr>
          <p:nvPr/>
        </p:nvSpPr>
        <p:spPr>
          <a:xfrm>
            <a:off x="9663821" y="5308147"/>
            <a:ext cx="2448272" cy="492443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541782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Coeficiente integral de transporte</a:t>
            </a:r>
            <a:r>
              <a:rPr kumimoji="0" lang="es-ES" sz="1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materia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 Subtítulo">
            <a:extLst>
              <a:ext uri="{FF2B5EF4-FFF2-40B4-BE49-F238E27FC236}">
                <a16:creationId xmlns="" xmlns:a16="http://schemas.microsoft.com/office/drawing/2014/main" id="{9C26E743-CFE3-41D8-99AA-B6E396567395}"/>
              </a:ext>
            </a:extLst>
          </p:cNvPr>
          <p:cNvSpPr txBox="1">
            <a:spLocks/>
          </p:cNvSpPr>
          <p:nvPr/>
        </p:nvSpPr>
        <p:spPr>
          <a:xfrm>
            <a:off x="8943751" y="1572186"/>
            <a:ext cx="2078048" cy="246221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541782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Equilibrio real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23" name="3 Flecha abajo">
            <a:extLst>
              <a:ext uri="{FF2B5EF4-FFF2-40B4-BE49-F238E27FC236}">
                <a16:creationId xmlns="" xmlns:a16="http://schemas.microsoft.com/office/drawing/2014/main" id="{957FFA2E-D321-44A1-8BAD-027FDBC7638F}"/>
              </a:ext>
            </a:extLst>
          </p:cNvPr>
          <p:cNvSpPr/>
          <p:nvPr/>
        </p:nvSpPr>
        <p:spPr>
          <a:xfrm rot="5400000">
            <a:off x="2701244" y="-106268"/>
            <a:ext cx="504056" cy="22322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4 CuadroTexto">
            <a:extLst>
              <a:ext uri="{FF2B5EF4-FFF2-40B4-BE49-F238E27FC236}">
                <a16:creationId xmlns="" xmlns:a16="http://schemas.microsoft.com/office/drawing/2014/main" id="{829D53E8-6AD0-460E-A715-F811992D4C37}"/>
              </a:ext>
            </a:extLst>
          </p:cNvPr>
          <p:cNvSpPr txBox="1"/>
          <p:nvPr/>
        </p:nvSpPr>
        <p:spPr>
          <a:xfrm>
            <a:off x="2078930" y="807665"/>
            <a:ext cx="18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Dirección de flujo</a:t>
            </a:r>
            <a:endParaRPr lang="es-AR" dirty="0"/>
          </a:p>
        </p:txBody>
      </p:sp>
      <p:cxnSp>
        <p:nvCxnSpPr>
          <p:cNvPr id="25" name="8 Conector recto">
            <a:extLst>
              <a:ext uri="{FF2B5EF4-FFF2-40B4-BE49-F238E27FC236}">
                <a16:creationId xmlns="" xmlns:a16="http://schemas.microsoft.com/office/drawing/2014/main" id="{09EF7BDF-8AE5-47D0-96C1-D6E7C414F48D}"/>
              </a:ext>
            </a:extLst>
          </p:cNvPr>
          <p:cNvCxnSpPr/>
          <p:nvPr/>
        </p:nvCxnSpPr>
        <p:spPr>
          <a:xfrm rot="5400000">
            <a:off x="831669" y="3458128"/>
            <a:ext cx="4248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9 Conector recto">
            <a:extLst>
              <a:ext uri="{FF2B5EF4-FFF2-40B4-BE49-F238E27FC236}">
                <a16:creationId xmlns="" xmlns:a16="http://schemas.microsoft.com/office/drawing/2014/main" id="{3D5BBB17-BB5E-4792-AF7D-5B8304F82F7D}"/>
              </a:ext>
            </a:extLst>
          </p:cNvPr>
          <p:cNvCxnSpPr/>
          <p:nvPr/>
        </p:nvCxnSpPr>
        <p:spPr>
          <a:xfrm rot="5400000">
            <a:off x="1225080" y="3478620"/>
            <a:ext cx="4248472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0 Conector recto">
            <a:extLst>
              <a:ext uri="{FF2B5EF4-FFF2-40B4-BE49-F238E27FC236}">
                <a16:creationId xmlns="" xmlns:a16="http://schemas.microsoft.com/office/drawing/2014/main" id="{980DBAF3-F9BD-46E8-81D4-EF7CDF108872}"/>
              </a:ext>
            </a:extLst>
          </p:cNvPr>
          <p:cNvCxnSpPr/>
          <p:nvPr/>
        </p:nvCxnSpPr>
        <p:spPr>
          <a:xfrm rot="5400000">
            <a:off x="412500" y="3471007"/>
            <a:ext cx="4248472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5 Arco">
            <a:extLst>
              <a:ext uri="{FF2B5EF4-FFF2-40B4-BE49-F238E27FC236}">
                <a16:creationId xmlns="" xmlns:a16="http://schemas.microsoft.com/office/drawing/2014/main" id="{EB3043E0-31AD-45FC-BCAC-B681E8CA0126}"/>
              </a:ext>
            </a:extLst>
          </p:cNvPr>
          <p:cNvSpPr/>
          <p:nvPr/>
        </p:nvSpPr>
        <p:spPr>
          <a:xfrm rot="5400000">
            <a:off x="2055805" y="1909956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16 Arco">
            <a:extLst>
              <a:ext uri="{FF2B5EF4-FFF2-40B4-BE49-F238E27FC236}">
                <a16:creationId xmlns="" xmlns:a16="http://schemas.microsoft.com/office/drawing/2014/main" id="{1B68ED48-08B3-4592-8C4A-968EB6C463A0}"/>
              </a:ext>
            </a:extLst>
          </p:cNvPr>
          <p:cNvSpPr/>
          <p:nvPr/>
        </p:nvSpPr>
        <p:spPr>
          <a:xfrm rot="16200000">
            <a:off x="2919901" y="1894443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17 Arco">
            <a:extLst>
              <a:ext uri="{FF2B5EF4-FFF2-40B4-BE49-F238E27FC236}">
                <a16:creationId xmlns="" xmlns:a16="http://schemas.microsoft.com/office/drawing/2014/main" id="{5F405B00-CD83-4215-AAAC-8D98408A960C}"/>
              </a:ext>
            </a:extLst>
          </p:cNvPr>
          <p:cNvSpPr/>
          <p:nvPr/>
        </p:nvSpPr>
        <p:spPr>
          <a:xfrm rot="16200000">
            <a:off x="2907022" y="3864419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18 Arco">
            <a:extLst>
              <a:ext uri="{FF2B5EF4-FFF2-40B4-BE49-F238E27FC236}">
                <a16:creationId xmlns="" xmlns:a16="http://schemas.microsoft.com/office/drawing/2014/main" id="{DA53534C-B916-405D-94BA-3C068DE05BFD}"/>
              </a:ext>
            </a:extLst>
          </p:cNvPr>
          <p:cNvSpPr/>
          <p:nvPr/>
        </p:nvSpPr>
        <p:spPr>
          <a:xfrm rot="5400000">
            <a:off x="2037660" y="3903055"/>
            <a:ext cx="936104" cy="864096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20 Conector recto">
            <a:extLst>
              <a:ext uri="{FF2B5EF4-FFF2-40B4-BE49-F238E27FC236}">
                <a16:creationId xmlns="" xmlns:a16="http://schemas.microsoft.com/office/drawing/2014/main" id="{E3E977D3-164B-4584-8A5A-3844DAAE9C36}"/>
              </a:ext>
            </a:extLst>
          </p:cNvPr>
          <p:cNvCxnSpPr/>
          <p:nvPr/>
        </p:nvCxnSpPr>
        <p:spPr>
          <a:xfrm flipV="1">
            <a:off x="3375074" y="1850826"/>
            <a:ext cx="76633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27 Conector recto">
            <a:extLst>
              <a:ext uri="{FF2B5EF4-FFF2-40B4-BE49-F238E27FC236}">
                <a16:creationId xmlns="" xmlns:a16="http://schemas.microsoft.com/office/drawing/2014/main" id="{AA7A5F9F-4A4D-4D45-893F-1614D34959AD}"/>
              </a:ext>
            </a:extLst>
          </p:cNvPr>
          <p:cNvCxnSpPr/>
          <p:nvPr/>
        </p:nvCxnSpPr>
        <p:spPr>
          <a:xfrm flipV="1">
            <a:off x="1757527" y="4808421"/>
            <a:ext cx="76633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28 CuadroTexto">
            <a:extLst>
              <a:ext uri="{FF2B5EF4-FFF2-40B4-BE49-F238E27FC236}">
                <a16:creationId xmlns="" xmlns:a16="http://schemas.microsoft.com/office/drawing/2014/main" id="{FC46031B-A69F-45AC-B3B9-106980294D1E}"/>
              </a:ext>
            </a:extLst>
          </p:cNvPr>
          <p:cNvSpPr txBox="1"/>
          <p:nvPr/>
        </p:nvSpPr>
        <p:spPr>
          <a:xfrm>
            <a:off x="3439476" y="147790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</a:t>
            </a:r>
            <a:r>
              <a:rPr lang="es-ES" baseline="-25000" dirty="0" err="1"/>
              <a:t>G</a:t>
            </a:r>
            <a:endParaRPr lang="es-AR" baseline="-25000" dirty="0"/>
          </a:p>
        </p:txBody>
      </p:sp>
      <p:sp>
        <p:nvSpPr>
          <p:cNvPr id="35" name="29 CuadroTexto">
            <a:extLst>
              <a:ext uri="{FF2B5EF4-FFF2-40B4-BE49-F238E27FC236}">
                <a16:creationId xmlns="" xmlns:a16="http://schemas.microsoft.com/office/drawing/2014/main" id="{EE0D7554-453C-4D35-8B5B-30B06CFD214C}"/>
              </a:ext>
            </a:extLst>
          </p:cNvPr>
          <p:cNvSpPr txBox="1"/>
          <p:nvPr/>
        </p:nvSpPr>
        <p:spPr>
          <a:xfrm>
            <a:off x="2909662" y="217055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</a:t>
            </a:r>
            <a:r>
              <a:rPr lang="es-ES" baseline="-25000" dirty="0"/>
              <a:t>i</a:t>
            </a:r>
            <a:endParaRPr lang="es-AR" baseline="-25000" dirty="0"/>
          </a:p>
        </p:txBody>
      </p:sp>
      <p:sp>
        <p:nvSpPr>
          <p:cNvPr id="36" name="30 CuadroTexto">
            <a:extLst>
              <a:ext uri="{FF2B5EF4-FFF2-40B4-BE49-F238E27FC236}">
                <a16:creationId xmlns="" xmlns:a16="http://schemas.microsoft.com/office/drawing/2014/main" id="{BE7E5245-9803-4610-AD2E-B57F43AA1676}"/>
              </a:ext>
            </a:extLst>
          </p:cNvPr>
          <p:cNvSpPr txBox="1"/>
          <p:nvPr/>
        </p:nvSpPr>
        <p:spPr>
          <a:xfrm>
            <a:off x="1189076" y="242521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</a:t>
            </a:r>
            <a:r>
              <a:rPr lang="es-ES" baseline="-25000" dirty="0" err="1"/>
              <a:t>L</a:t>
            </a:r>
            <a:r>
              <a:rPr lang="es-ES" dirty="0"/>
              <a:t>* = f(C)</a:t>
            </a:r>
            <a:endParaRPr lang="es-AR" dirty="0"/>
          </a:p>
        </p:txBody>
      </p:sp>
      <p:cxnSp>
        <p:nvCxnSpPr>
          <p:cNvPr id="37" name="32 Conector recto de flecha">
            <a:extLst>
              <a:ext uri="{FF2B5EF4-FFF2-40B4-BE49-F238E27FC236}">
                <a16:creationId xmlns="" xmlns:a16="http://schemas.microsoft.com/office/drawing/2014/main" id="{B7D6A472-A557-46F8-9E4B-C29BFB07A07D}"/>
              </a:ext>
            </a:extLst>
          </p:cNvPr>
          <p:cNvCxnSpPr>
            <a:stCxn id="36" idx="3"/>
          </p:cNvCxnSpPr>
          <p:nvPr/>
        </p:nvCxnSpPr>
        <p:spPr>
          <a:xfrm>
            <a:off x="2295469" y="2609878"/>
            <a:ext cx="4777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33 CuadroTexto">
            <a:extLst>
              <a:ext uri="{FF2B5EF4-FFF2-40B4-BE49-F238E27FC236}">
                <a16:creationId xmlns="" xmlns:a16="http://schemas.microsoft.com/office/drawing/2014/main" id="{F8D373CA-FD5F-484E-968C-1014536B52AC}"/>
              </a:ext>
            </a:extLst>
          </p:cNvPr>
          <p:cNvSpPr txBox="1"/>
          <p:nvPr/>
        </p:nvSpPr>
        <p:spPr>
          <a:xfrm>
            <a:off x="2125180" y="44209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  <a:r>
              <a:rPr lang="es-ES" baseline="-25000" dirty="0"/>
              <a:t>L</a:t>
            </a:r>
            <a:endParaRPr lang="es-AR" baseline="-25000" dirty="0"/>
          </a:p>
        </p:txBody>
      </p:sp>
      <p:sp>
        <p:nvSpPr>
          <p:cNvPr id="39" name="34 CuadroTexto">
            <a:extLst>
              <a:ext uri="{FF2B5EF4-FFF2-40B4-BE49-F238E27FC236}">
                <a16:creationId xmlns="" xmlns:a16="http://schemas.microsoft.com/office/drawing/2014/main" id="{E9C1CA66-E149-4795-BAB1-C181720B1F37}"/>
              </a:ext>
            </a:extLst>
          </p:cNvPr>
          <p:cNvSpPr txBox="1"/>
          <p:nvPr/>
        </p:nvSpPr>
        <p:spPr>
          <a:xfrm>
            <a:off x="2925802" y="413291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  <a:r>
              <a:rPr lang="es-ES" baseline="-25000" dirty="0"/>
              <a:t>i</a:t>
            </a:r>
            <a:endParaRPr lang="es-AR" baseline="-25000" dirty="0"/>
          </a:p>
        </p:txBody>
      </p:sp>
      <p:sp>
        <p:nvSpPr>
          <p:cNvPr id="40" name="35 CuadroTexto">
            <a:extLst>
              <a:ext uri="{FF2B5EF4-FFF2-40B4-BE49-F238E27FC236}">
                <a16:creationId xmlns="" xmlns:a16="http://schemas.microsoft.com/office/drawing/2014/main" id="{31609B73-08E2-417E-8A38-9F44E3BB9634}"/>
              </a:ext>
            </a:extLst>
          </p:cNvPr>
          <p:cNvSpPr txBox="1"/>
          <p:nvPr/>
        </p:nvSpPr>
        <p:spPr>
          <a:xfrm>
            <a:off x="3631732" y="383368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  <a:r>
              <a:rPr lang="es-ES" baseline="-25000" dirty="0"/>
              <a:t>G</a:t>
            </a:r>
            <a:r>
              <a:rPr lang="es-ES" dirty="0"/>
              <a:t>* = f(p)</a:t>
            </a:r>
            <a:endParaRPr lang="es-AR" dirty="0"/>
          </a:p>
        </p:txBody>
      </p:sp>
      <p:cxnSp>
        <p:nvCxnSpPr>
          <p:cNvPr id="41" name="36 Conector recto de flecha">
            <a:extLst>
              <a:ext uri="{FF2B5EF4-FFF2-40B4-BE49-F238E27FC236}">
                <a16:creationId xmlns="" xmlns:a16="http://schemas.microsoft.com/office/drawing/2014/main" id="{01E81EBD-C050-4DF4-AF1A-75898EBD607D}"/>
              </a:ext>
            </a:extLst>
          </p:cNvPr>
          <p:cNvCxnSpPr/>
          <p:nvPr/>
        </p:nvCxnSpPr>
        <p:spPr>
          <a:xfrm rot="10800000">
            <a:off x="3146171" y="4011067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38 CuadroTexto">
            <a:extLst>
              <a:ext uri="{FF2B5EF4-FFF2-40B4-BE49-F238E27FC236}">
                <a16:creationId xmlns="" xmlns:a16="http://schemas.microsoft.com/office/drawing/2014/main" id="{83AA8E0B-81D0-42EE-8767-A77B04B958B1}"/>
              </a:ext>
            </a:extLst>
          </p:cNvPr>
          <p:cNvSpPr txBox="1"/>
          <p:nvPr/>
        </p:nvSpPr>
        <p:spPr>
          <a:xfrm>
            <a:off x="2427012" y="557307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</a:t>
            </a:r>
            <a:endParaRPr lang="es-AR" baseline="-25000" dirty="0"/>
          </a:p>
        </p:txBody>
      </p:sp>
      <p:sp>
        <p:nvSpPr>
          <p:cNvPr id="43" name="39 CuadroTexto">
            <a:extLst>
              <a:ext uri="{FF2B5EF4-FFF2-40B4-BE49-F238E27FC236}">
                <a16:creationId xmlns="" xmlns:a16="http://schemas.microsoft.com/office/drawing/2014/main" id="{166D4291-9076-44FA-9D66-94C08A0D1872}"/>
              </a:ext>
            </a:extLst>
          </p:cNvPr>
          <p:cNvSpPr txBox="1"/>
          <p:nvPr/>
        </p:nvSpPr>
        <p:spPr>
          <a:xfrm>
            <a:off x="3171929" y="556948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</a:t>
            </a:r>
            <a:endParaRPr lang="es-AR" baseline="-25000" dirty="0"/>
          </a:p>
        </p:txBody>
      </p:sp>
      <p:pic>
        <p:nvPicPr>
          <p:cNvPr id="44" name="Picture 2">
            <a:extLst>
              <a:ext uri="{FF2B5EF4-FFF2-40B4-BE49-F238E27FC236}">
                <a16:creationId xmlns="" xmlns:a16="http://schemas.microsoft.com/office/drawing/2014/main" id="{9BDC3768-4CDD-4F47-875B-9CC21A8E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00471" y="3162855"/>
            <a:ext cx="3227166" cy="338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30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>
            <a:extLst>
              <a:ext uri="{FF2B5EF4-FFF2-40B4-BE49-F238E27FC236}">
                <a16:creationId xmlns="" xmlns:a16="http://schemas.microsoft.com/office/drawing/2014/main" id="{755DD3DC-8FB1-4DAA-A016-88E129C8F215}"/>
              </a:ext>
            </a:extLst>
          </p:cNvPr>
          <p:cNvSpPr txBox="1">
            <a:spLocks/>
          </p:cNvSpPr>
          <p:nvPr/>
        </p:nvSpPr>
        <p:spPr>
          <a:xfrm>
            <a:off x="2572279" y="1930084"/>
            <a:ext cx="7406640" cy="892552"/>
          </a:xfrm>
          <a:prstGeom prst="rect">
            <a:avLst/>
          </a:prstGeom>
        </p:spPr>
        <p:txBody>
          <a:bodyPr vert="horz" wrap="square" lIns="0" tIns="45720" rIns="0" bIns="0" numCol="1" rtlCol="0" anchor="ctr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1782" indent="-514350" algn="just"/>
            <a:r>
              <a:rPr lang="es-ES" sz="1600" dirty="0"/>
              <a:t>	Podemos decir que:</a:t>
            </a:r>
            <a:endParaRPr lang="es-ES" sz="2000" b="1" dirty="0"/>
          </a:p>
          <a:p>
            <a:pPr marL="541782" indent="-514350"/>
            <a:endParaRPr lang="es-ES" sz="1600" dirty="0"/>
          </a:p>
          <a:p>
            <a:pPr marL="541782" indent="-514350" algn="just"/>
            <a:endParaRPr lang="es-ES" sz="1600" dirty="0"/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6495A9E8-5B8B-46C4-974C-DAB2ED5D35B1}"/>
              </a:ext>
            </a:extLst>
          </p:cNvPr>
          <p:cNvSpPr txBox="1">
            <a:spLocks/>
          </p:cNvSpPr>
          <p:nvPr/>
        </p:nvSpPr>
        <p:spPr>
          <a:xfrm>
            <a:off x="2889223" y="414002"/>
            <a:ext cx="6451808" cy="507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/>
              <a:t>Resistencia determinante en la difusión entre fases</a:t>
            </a:r>
            <a:endParaRPr lang="es-AR" sz="3200" dirty="0"/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B5A10904-6E2C-4805-BCBE-96265A7F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3900" y="2846350"/>
            <a:ext cx="4305300" cy="10477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="" xmlns:a16="http://schemas.microsoft.com/office/drawing/2014/main" id="{178167A3-E327-42ED-8D9D-AB9AEF230745}"/>
                  </a:ext>
                </a:extLst>
              </p:cNvPr>
              <p:cNvSpPr txBox="1"/>
              <p:nvPr/>
            </p:nvSpPr>
            <p:spPr>
              <a:xfrm>
                <a:off x="1383900" y="4293111"/>
                <a:ext cx="4275401" cy="1037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𝑓𝑎𝑠𝑒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𝑞𝑢𝑖𝑑𝑎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8167A3-E327-42ED-8D9D-AB9AEF230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00" y="4293111"/>
                <a:ext cx="4275401" cy="1037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BDC3768-4CDD-4F47-875B-9CC21A8E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599" y="897100"/>
            <a:ext cx="4895428" cy="51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24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DFBAB17B-A8D1-4E3E-A9B8-B09A4231DD78}"/>
              </a:ext>
            </a:extLst>
          </p:cNvPr>
          <p:cNvSpPr txBox="1">
            <a:spLocks/>
          </p:cNvSpPr>
          <p:nvPr/>
        </p:nvSpPr>
        <p:spPr>
          <a:xfrm>
            <a:off x="3306815" y="308094"/>
            <a:ext cx="5299680" cy="620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/>
              <a:t>A)-El soluto es muy soluble en el líquido</a:t>
            </a:r>
            <a:endParaRPr lang="es-AR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8A5BED6-4C0D-4D9F-8D64-C808C4FD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599" y="1019500"/>
            <a:ext cx="4737124" cy="481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EF497E33-C157-45C7-9D7A-99978401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4917" y="2258458"/>
            <a:ext cx="3785634" cy="92128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="" xmlns:a16="http://schemas.microsoft.com/office/drawing/2014/main" id="{294A5428-36FF-4C18-81D8-6D323B802525}"/>
                  </a:ext>
                </a:extLst>
              </p:cNvPr>
              <p:cNvSpPr txBox="1"/>
              <p:nvPr/>
            </p:nvSpPr>
            <p:spPr>
              <a:xfrm>
                <a:off x="1333041" y="3712685"/>
                <a:ext cx="3882196" cy="565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s-A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s-A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𝑓𝑎𝑠𝑒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𝑞𝑢𝑖𝑑𝑎</m:t>
                          </m:r>
                        </m:num>
                        <m:den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es-AR" sz="1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4A5428-36FF-4C18-81D8-6D323B80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41" y="3712685"/>
                <a:ext cx="3882196" cy="565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24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14BAD320-D038-4A90-9936-9AF0A6C92C25}"/>
              </a:ext>
            </a:extLst>
          </p:cNvPr>
          <p:cNvSpPr txBox="1">
            <a:spLocks/>
          </p:cNvSpPr>
          <p:nvPr/>
        </p:nvSpPr>
        <p:spPr>
          <a:xfrm>
            <a:off x="2994255" y="464718"/>
            <a:ext cx="5371688" cy="620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/>
              <a:t>B)-El soluto es poco soluble en el líquido</a:t>
            </a:r>
            <a:endParaRPr lang="es-AR" sz="3200" dirty="0"/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7BE6480F-5AD7-45B8-8667-4BEE9A8F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0159" y="2844270"/>
            <a:ext cx="2448272" cy="595818"/>
          </a:xfrm>
          <a:prstGeom prst="rect">
            <a:avLst/>
          </a:prstGeom>
          <a:noFill/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BFA5638C-F15F-4767-9B08-334F497F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511" y="1495873"/>
            <a:ext cx="453650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="" xmlns:a16="http://schemas.microsoft.com/office/drawing/2014/main" id="{1D4AAA47-06E9-42D9-9C03-9A32FDA05DBF}"/>
                  </a:ext>
                </a:extLst>
              </p:cNvPr>
              <p:cNvSpPr txBox="1"/>
              <p:nvPr/>
            </p:nvSpPr>
            <p:spPr>
              <a:xfrm>
                <a:off x="1946490" y="3589526"/>
                <a:ext cx="2815610" cy="565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s-A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s-A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𝑓𝑎𝑠𝑒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𝑞𝑢𝑖𝑑𝑎</m:t>
                          </m:r>
                        </m:num>
                        <m:den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es-AR" sz="10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4AAA47-06E9-42D9-9C03-9A32FDA05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90" y="3589526"/>
                <a:ext cx="2815610" cy="565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9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6903" y="0"/>
            <a:ext cx="3564207" cy="717997"/>
          </a:xfrm>
        </p:spPr>
        <p:txBody>
          <a:bodyPr/>
          <a:lstStyle/>
          <a:p>
            <a:r>
              <a:rPr lang="es-MX" dirty="0"/>
              <a:t>Objetivos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0676" y="1023222"/>
            <a:ext cx="10018713" cy="4554828"/>
          </a:xfrm>
        </p:spPr>
        <p:txBody>
          <a:bodyPr>
            <a:normAutofit/>
          </a:bodyPr>
          <a:lstStyle/>
          <a:p>
            <a:r>
              <a:rPr lang="es-MX" dirty="0"/>
              <a:t>Conocer el campo de aplicación de la operación.</a:t>
            </a:r>
          </a:p>
          <a:p>
            <a:r>
              <a:rPr lang="es-MX" dirty="0"/>
              <a:t>Identificar los equilibrios que intervienen en la operación.</a:t>
            </a:r>
          </a:p>
          <a:p>
            <a:r>
              <a:rPr lang="es-MX" dirty="0"/>
              <a:t>Conocer las variables que influyen en el sistema de equilibrio.</a:t>
            </a:r>
          </a:p>
          <a:p>
            <a:r>
              <a:rPr lang="es-MX" dirty="0"/>
              <a:t>Identificar la zona de aplicación de la operación.</a:t>
            </a:r>
          </a:p>
          <a:p>
            <a:r>
              <a:rPr lang="es-MX" dirty="0"/>
              <a:t>Analizar la influencia de las variables y parámetros en la optimización de la operación.</a:t>
            </a:r>
          </a:p>
          <a:p>
            <a:r>
              <a:rPr lang="es-MX" dirty="0"/>
              <a:t>Conocer los equipos usados 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4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2DFE0522-B2E8-4980-8E33-DBB92ECFCD13}"/>
              </a:ext>
            </a:extLst>
          </p:cNvPr>
          <p:cNvSpPr txBox="1">
            <a:spLocks/>
          </p:cNvSpPr>
          <p:nvPr/>
        </p:nvSpPr>
        <p:spPr>
          <a:xfrm>
            <a:off x="2817215" y="284859"/>
            <a:ext cx="6595824" cy="620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/>
              <a:t>C)-El soluto es medianamente soluble en el líquido</a:t>
            </a:r>
            <a:endParaRPr lang="es-AR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2E35959C-92F8-41D6-B4EE-E9CDD4FB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4572" y="2203374"/>
            <a:ext cx="4205637" cy="1023495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B6C16B2-460B-486B-AA9B-9D25FEC3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498" y="1409745"/>
            <a:ext cx="4612549" cy="483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="" xmlns:a16="http://schemas.microsoft.com/office/drawing/2014/main" id="{12EBC058-622E-4958-8F4E-5E9A2397233C}"/>
                  </a:ext>
                </a:extLst>
              </p:cNvPr>
              <p:cNvSpPr txBox="1"/>
              <p:nvPr/>
            </p:nvSpPr>
            <p:spPr>
              <a:xfrm>
                <a:off x="1608463" y="3562095"/>
                <a:ext cx="3650842" cy="565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s-A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s-AR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s-AR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𝑓𝑎𝑠𝑒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𝑞𝑢𝑖𝑑𝑎</m:t>
                          </m:r>
                        </m:num>
                        <m:den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es-AR" sz="1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EBC058-622E-4958-8F4E-5E9A2397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63" y="3562095"/>
                <a:ext cx="3650842" cy="565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64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11585" r="23815" b="12578"/>
          <a:stretch/>
        </p:blipFill>
        <p:spPr>
          <a:xfrm>
            <a:off x="2730322" y="26314"/>
            <a:ext cx="7946264" cy="6699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78085" y="517730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TREYBAL</a:t>
            </a:r>
            <a:endParaRPr lang="es-AR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ulzer.com/es/-/media/Media/Images/ProductsAndServices/SeparationTechnology/Distillation_and_Absorption/CT_2.jpg?w=570&amp;h=240&amp;crop=1&amp;offset=20&amp;bc=E0E0E0">
            <a:extLst>
              <a:ext uri="{FF2B5EF4-FFF2-40B4-BE49-F238E27FC236}">
                <a16:creationId xmlns="" xmlns:a16="http://schemas.microsoft.com/office/drawing/2014/main" id="{0894E136-999A-481A-85E9-BD8F45EA6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802" r="12406" b="-1"/>
          <a:stretch/>
        </p:blipFill>
        <p:spPr bwMode="auto">
          <a:xfrm>
            <a:off x="796065" y="10"/>
            <a:ext cx="11395934" cy="6857990"/>
          </a:xfrm>
          <a:custGeom>
            <a:avLst/>
            <a:gdLst>
              <a:gd name="connsiteX0" fmla="*/ 867942 w 11395934"/>
              <a:gd name="connsiteY0" fmla="*/ 0 h 6858000"/>
              <a:gd name="connsiteX1" fmla="*/ 1786638 w 11395934"/>
              <a:gd name="connsiteY1" fmla="*/ 0 h 6858000"/>
              <a:gd name="connsiteX2" fmla="*/ 11395934 w 11395934"/>
              <a:gd name="connsiteY2" fmla="*/ 0 h 6858000"/>
              <a:gd name="connsiteX3" fmla="*/ 11395934 w 11395934"/>
              <a:gd name="connsiteY3" fmla="*/ 6858000 h 6858000"/>
              <a:gd name="connsiteX4" fmla="*/ 1925619 w 11395934"/>
              <a:gd name="connsiteY4" fmla="*/ 6858000 h 6858000"/>
              <a:gd name="connsiteX5" fmla="*/ 1924311 w 11395934"/>
              <a:gd name="connsiteY5" fmla="*/ 6820097 h 6858000"/>
              <a:gd name="connsiteX6" fmla="*/ 1925076 w 11395934"/>
              <a:gd name="connsiteY6" fmla="*/ 6858000 h 6858000"/>
              <a:gd name="connsiteX7" fmla="*/ 1892647 w 11395934"/>
              <a:gd name="connsiteY7" fmla="*/ 6858000 h 6858000"/>
              <a:gd name="connsiteX8" fmla="*/ 0 w 11395934"/>
              <a:gd name="connsiteY8" fmla="*/ 5314276 h 6858000"/>
              <a:gd name="connsiteX9" fmla="*/ 867942 w 11395934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  <a:noFill/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ADA8EC3-01C5-453C-91A6-D01B9E15B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9A1D7546-68ED-4F66-AA8D-D04BEAD393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FCFE8A66-699D-4E05-B8FC-C31AE461D6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A124234B-D5D1-45F9-9B32-264F699BCA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7A0B0249-AEB7-44A1-BEC3-A0C07E9E3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251D4BF9-284D-4B99-922C-BAB91FB2D9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733E9BD1-CC4F-4B4B-A413-92D6B1F0B3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2EAC6F4-CC14-4018-8EB7-80E98A207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20B54FFC-1F45-4851-B17E-27AA9F2AA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41D2D494-2435-4150-B9D3-974CD924E5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1919E1BB-9B82-4C97-919D-92ED3FFE66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6F8ACC16-1243-4719-B21E-C286C1026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453E1702-AF03-4993-9127-D048E93143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B0A6365B-1292-4142-BA51-04BCB3D4C1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EE4F7F0-D632-4F3E-8D62-2CD2303C31BB}"/>
              </a:ext>
            </a:extLst>
          </p:cNvPr>
          <p:cNvSpPr txBox="1"/>
          <p:nvPr/>
        </p:nvSpPr>
        <p:spPr>
          <a:xfrm>
            <a:off x="8764172" y="576775"/>
            <a:ext cx="32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/>
              <a:t>ENCUENTRO I</a:t>
            </a:r>
            <a:endParaRPr lang="es-AR" sz="4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="" xmlns:a16="http://schemas.microsoft.com/office/drawing/2014/main" id="{21EFF5C9-EC68-4B4D-A836-DB35E2F1BA3D}"/>
              </a:ext>
            </a:extLst>
          </p:cNvPr>
          <p:cNvSpPr/>
          <p:nvPr/>
        </p:nvSpPr>
        <p:spPr>
          <a:xfrm>
            <a:off x="3239852" y="4725815"/>
            <a:ext cx="252028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Equipo de Separación</a:t>
            </a:r>
            <a:endParaRPr lang="es-AR" dirty="0"/>
          </a:p>
        </p:txBody>
      </p:sp>
      <p:cxnSp>
        <p:nvCxnSpPr>
          <p:cNvPr id="5" name="4 Conector recto de flecha">
            <a:extLst>
              <a:ext uri="{FF2B5EF4-FFF2-40B4-BE49-F238E27FC236}">
                <a16:creationId xmlns="" xmlns:a16="http://schemas.microsoft.com/office/drawing/2014/main" id="{2A47336B-911E-4959-8F4B-41C48779BF40}"/>
              </a:ext>
            </a:extLst>
          </p:cNvPr>
          <p:cNvCxnSpPr/>
          <p:nvPr/>
        </p:nvCxnSpPr>
        <p:spPr>
          <a:xfrm>
            <a:off x="1727684" y="5229871"/>
            <a:ext cx="14401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6 Conector angular">
            <a:extLst>
              <a:ext uri="{FF2B5EF4-FFF2-40B4-BE49-F238E27FC236}">
                <a16:creationId xmlns="" xmlns:a16="http://schemas.microsoft.com/office/drawing/2014/main" id="{65750EB1-C54C-4948-8A78-16383B705F6E}"/>
              </a:ext>
            </a:extLst>
          </p:cNvPr>
          <p:cNvCxnSpPr>
            <a:endCxn id="4" idx="0"/>
          </p:cNvCxnSpPr>
          <p:nvPr/>
        </p:nvCxnSpPr>
        <p:spPr>
          <a:xfrm>
            <a:off x="1727684" y="4149751"/>
            <a:ext cx="2772308" cy="57606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10 Conector recto de flecha">
            <a:extLst>
              <a:ext uri="{FF2B5EF4-FFF2-40B4-BE49-F238E27FC236}">
                <a16:creationId xmlns="" xmlns:a16="http://schemas.microsoft.com/office/drawing/2014/main" id="{6E3A632B-D517-4AE5-AAF0-BDD51042BBC0}"/>
              </a:ext>
            </a:extLst>
          </p:cNvPr>
          <p:cNvCxnSpPr/>
          <p:nvPr/>
        </p:nvCxnSpPr>
        <p:spPr>
          <a:xfrm>
            <a:off x="5904148" y="4869831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11 Conector recto de flecha">
            <a:extLst>
              <a:ext uri="{FF2B5EF4-FFF2-40B4-BE49-F238E27FC236}">
                <a16:creationId xmlns="" xmlns:a16="http://schemas.microsoft.com/office/drawing/2014/main" id="{945B90AC-4B53-4D95-A5E2-F4E72618A7D5}"/>
              </a:ext>
            </a:extLst>
          </p:cNvPr>
          <p:cNvCxnSpPr/>
          <p:nvPr/>
        </p:nvCxnSpPr>
        <p:spPr>
          <a:xfrm>
            <a:off x="5904148" y="5516315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16 CuadroTexto">
            <a:extLst>
              <a:ext uri="{FF2B5EF4-FFF2-40B4-BE49-F238E27FC236}">
                <a16:creationId xmlns="" xmlns:a16="http://schemas.microsoft.com/office/drawing/2014/main" id="{33204671-A04F-4AF6-83E0-BAD390CB24C0}"/>
              </a:ext>
            </a:extLst>
          </p:cNvPr>
          <p:cNvSpPr txBox="1"/>
          <p:nvPr/>
        </p:nvSpPr>
        <p:spPr>
          <a:xfrm>
            <a:off x="971600" y="482334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Agente de Separación</a:t>
            </a:r>
            <a:endParaRPr lang="es-AR" dirty="0"/>
          </a:p>
        </p:txBody>
      </p:sp>
      <p:sp>
        <p:nvSpPr>
          <p:cNvPr id="10" name="17 CuadroTexto">
            <a:extLst>
              <a:ext uri="{FF2B5EF4-FFF2-40B4-BE49-F238E27FC236}">
                <a16:creationId xmlns="" xmlns:a16="http://schemas.microsoft.com/office/drawing/2014/main" id="{3D35C17F-E0D2-4031-BDAF-7207B394177F}"/>
              </a:ext>
            </a:extLst>
          </p:cNvPr>
          <p:cNvSpPr txBox="1"/>
          <p:nvPr/>
        </p:nvSpPr>
        <p:spPr>
          <a:xfrm>
            <a:off x="1979712" y="37797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Alimentación</a:t>
            </a:r>
            <a:endParaRPr lang="es-AR" dirty="0"/>
          </a:p>
        </p:txBody>
      </p:sp>
      <p:sp>
        <p:nvSpPr>
          <p:cNvPr id="11" name="18 CuadroTexto">
            <a:extLst>
              <a:ext uri="{FF2B5EF4-FFF2-40B4-BE49-F238E27FC236}">
                <a16:creationId xmlns="" xmlns:a16="http://schemas.microsoft.com/office/drawing/2014/main" id="{AC8994CB-9F72-4DB9-A087-614B4E0F67CF}"/>
              </a:ext>
            </a:extLst>
          </p:cNvPr>
          <p:cNvSpPr txBox="1"/>
          <p:nvPr/>
        </p:nvSpPr>
        <p:spPr>
          <a:xfrm>
            <a:off x="5904148" y="515786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Producto (2)</a:t>
            </a:r>
            <a:endParaRPr lang="es-AR" dirty="0"/>
          </a:p>
        </p:txBody>
      </p:sp>
      <p:sp>
        <p:nvSpPr>
          <p:cNvPr id="12" name="19 CuadroTexto">
            <a:extLst>
              <a:ext uri="{FF2B5EF4-FFF2-40B4-BE49-F238E27FC236}">
                <a16:creationId xmlns="" xmlns:a16="http://schemas.microsoft.com/office/drawing/2014/main" id="{40D7683E-C53B-4A0F-A114-E1065872D1F4}"/>
              </a:ext>
            </a:extLst>
          </p:cNvPr>
          <p:cNvSpPr txBox="1"/>
          <p:nvPr/>
        </p:nvSpPr>
        <p:spPr>
          <a:xfrm>
            <a:off x="5904148" y="450979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Producto (1)</a:t>
            </a:r>
            <a:endParaRPr lang="es-AR" dirty="0"/>
          </a:p>
        </p:txBody>
      </p:sp>
      <p:sp>
        <p:nvSpPr>
          <p:cNvPr id="13" name="1 Título">
            <a:extLst>
              <a:ext uri="{FF2B5EF4-FFF2-40B4-BE49-F238E27FC236}">
                <a16:creationId xmlns="" xmlns:a16="http://schemas.microsoft.com/office/drawing/2014/main" id="{CEF7E5E7-4716-41D9-893F-5F38C63B1ED2}"/>
              </a:ext>
            </a:extLst>
          </p:cNvPr>
          <p:cNvSpPr txBox="1">
            <a:spLocks/>
          </p:cNvSpPr>
          <p:nvPr/>
        </p:nvSpPr>
        <p:spPr>
          <a:xfrm>
            <a:off x="3563888" y="588436"/>
            <a:ext cx="5763099" cy="9800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/>
              <a:t>Componentes básicos en una separación </a:t>
            </a:r>
            <a:endParaRPr lang="es-AR" sz="2400" dirty="0"/>
          </a:p>
        </p:txBody>
      </p:sp>
      <p:sp>
        <p:nvSpPr>
          <p:cNvPr id="15" name="2 Rectángulo">
            <a:extLst>
              <a:ext uri="{FF2B5EF4-FFF2-40B4-BE49-F238E27FC236}">
                <a16:creationId xmlns="" xmlns:a16="http://schemas.microsoft.com/office/drawing/2014/main" id="{21EFF5C9-EC68-4B4D-A836-DB35E2F1BA3D}"/>
              </a:ext>
            </a:extLst>
          </p:cNvPr>
          <p:cNvSpPr/>
          <p:nvPr/>
        </p:nvSpPr>
        <p:spPr>
          <a:xfrm>
            <a:off x="6948885" y="2221922"/>
            <a:ext cx="252028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Equipo de Separación</a:t>
            </a:r>
            <a:endParaRPr lang="es-AR" dirty="0"/>
          </a:p>
        </p:txBody>
      </p:sp>
      <p:cxnSp>
        <p:nvCxnSpPr>
          <p:cNvPr id="16" name="4 Conector recto de flecha">
            <a:extLst>
              <a:ext uri="{FF2B5EF4-FFF2-40B4-BE49-F238E27FC236}">
                <a16:creationId xmlns="" xmlns:a16="http://schemas.microsoft.com/office/drawing/2014/main" id="{2A47336B-911E-4959-8F4B-41C48779BF40}"/>
              </a:ext>
            </a:extLst>
          </p:cNvPr>
          <p:cNvCxnSpPr/>
          <p:nvPr/>
        </p:nvCxnSpPr>
        <p:spPr>
          <a:xfrm>
            <a:off x="5508725" y="2782078"/>
            <a:ext cx="14401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10 Conector recto de flecha">
            <a:extLst>
              <a:ext uri="{FF2B5EF4-FFF2-40B4-BE49-F238E27FC236}">
                <a16:creationId xmlns="" xmlns:a16="http://schemas.microsoft.com/office/drawing/2014/main" id="{6E3A632B-D517-4AE5-AAF0-BDD51042BBC0}"/>
              </a:ext>
            </a:extLst>
          </p:cNvPr>
          <p:cNvCxnSpPr/>
          <p:nvPr/>
        </p:nvCxnSpPr>
        <p:spPr>
          <a:xfrm>
            <a:off x="9613181" y="2365938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11 Conector recto de flecha">
            <a:extLst>
              <a:ext uri="{FF2B5EF4-FFF2-40B4-BE49-F238E27FC236}">
                <a16:creationId xmlns="" xmlns:a16="http://schemas.microsoft.com/office/drawing/2014/main" id="{945B90AC-4B53-4D95-A5E2-F4E72618A7D5}"/>
              </a:ext>
            </a:extLst>
          </p:cNvPr>
          <p:cNvCxnSpPr/>
          <p:nvPr/>
        </p:nvCxnSpPr>
        <p:spPr>
          <a:xfrm>
            <a:off x="9613181" y="3012422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17 CuadroTexto">
            <a:extLst>
              <a:ext uri="{FF2B5EF4-FFF2-40B4-BE49-F238E27FC236}">
                <a16:creationId xmlns="" xmlns:a16="http://schemas.microsoft.com/office/drawing/2014/main" id="{3D35C17F-E0D2-4031-BDAF-7207B394177F}"/>
              </a:ext>
            </a:extLst>
          </p:cNvPr>
          <p:cNvSpPr txBox="1"/>
          <p:nvPr/>
        </p:nvSpPr>
        <p:spPr>
          <a:xfrm>
            <a:off x="5364709" y="23566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Alimentación</a:t>
            </a:r>
            <a:endParaRPr lang="es-AR" dirty="0"/>
          </a:p>
        </p:txBody>
      </p:sp>
      <p:sp>
        <p:nvSpPr>
          <p:cNvPr id="22" name="18 CuadroTexto">
            <a:extLst>
              <a:ext uri="{FF2B5EF4-FFF2-40B4-BE49-F238E27FC236}">
                <a16:creationId xmlns="" xmlns:a16="http://schemas.microsoft.com/office/drawing/2014/main" id="{AC8994CB-9F72-4DB9-A087-614B4E0F67CF}"/>
              </a:ext>
            </a:extLst>
          </p:cNvPr>
          <p:cNvSpPr txBox="1"/>
          <p:nvPr/>
        </p:nvSpPr>
        <p:spPr>
          <a:xfrm>
            <a:off x="9613181" y="265397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Producto (2)</a:t>
            </a:r>
            <a:endParaRPr lang="es-AR" dirty="0"/>
          </a:p>
        </p:txBody>
      </p:sp>
      <p:sp>
        <p:nvSpPr>
          <p:cNvPr id="23" name="19 CuadroTexto">
            <a:extLst>
              <a:ext uri="{FF2B5EF4-FFF2-40B4-BE49-F238E27FC236}">
                <a16:creationId xmlns="" xmlns:a16="http://schemas.microsoft.com/office/drawing/2014/main" id="{40D7683E-C53B-4A0F-A114-E1065872D1F4}"/>
              </a:ext>
            </a:extLst>
          </p:cNvPr>
          <p:cNvSpPr txBox="1"/>
          <p:nvPr/>
        </p:nvSpPr>
        <p:spPr>
          <a:xfrm>
            <a:off x="9613181" y="200589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Producto (1)</a:t>
            </a:r>
            <a:endParaRPr lang="es-AR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1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2E861A3-F23C-46B8-A38A-4A22E453D9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8BC3D220-643B-4160-B5A9-59DF5D21F4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92237DE-D518-4625-8392-66D7084588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F290F0DD-E80A-4263-94E1-A41F57D84C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D78EA7D2-CCEA-435E-873D-36BF0522FF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9DFA731E-D6BB-42CC-AA05-64023DC81F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B00D0483-90FB-4EB4-9770-CA8A310D5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3" name="Rounded Rectangle 16">
            <a:extLst>
              <a:ext uri="{FF2B5EF4-FFF2-40B4-BE49-F238E27FC236}">
                <a16:creationId xmlns="" xmlns:a16="http://schemas.microsoft.com/office/drawing/2014/main" id="{DD7EED39-224E-4230-8FD1-B1E1AF6C6E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E69C1E1B-AF7D-461B-9D0E-A3D7734AD30D}"/>
              </a:ext>
            </a:extLst>
          </p:cNvPr>
          <p:cNvSpPr txBox="1">
            <a:spLocks/>
          </p:cNvSpPr>
          <p:nvPr/>
        </p:nvSpPr>
        <p:spPr>
          <a:xfrm>
            <a:off x="2572279" y="1695852"/>
            <a:ext cx="2437075" cy="7238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/>
              <a:t>Absorción</a:t>
            </a:r>
            <a:endParaRPr lang="es-AR" sz="2400" dirty="0"/>
          </a:p>
        </p:txBody>
      </p:sp>
      <p:sp>
        <p:nvSpPr>
          <p:cNvPr id="13" name="1 Título">
            <a:extLst>
              <a:ext uri="{FF2B5EF4-FFF2-40B4-BE49-F238E27FC236}">
                <a16:creationId xmlns="" xmlns:a16="http://schemas.microsoft.com/office/drawing/2014/main" id="{0AAE278F-F12E-4373-B544-C97802D94FCC}"/>
              </a:ext>
            </a:extLst>
          </p:cNvPr>
          <p:cNvSpPr txBox="1">
            <a:spLocks/>
          </p:cNvSpPr>
          <p:nvPr/>
        </p:nvSpPr>
        <p:spPr>
          <a:xfrm>
            <a:off x="2666209" y="3789563"/>
            <a:ext cx="2437075" cy="7238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 err="1"/>
              <a:t>Stripping</a:t>
            </a:r>
            <a:endParaRPr lang="es-AR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CC364C0-6BDE-47BF-8287-65970FF39C44}"/>
              </a:ext>
            </a:extLst>
          </p:cNvPr>
          <p:cNvSpPr txBox="1"/>
          <p:nvPr/>
        </p:nvSpPr>
        <p:spPr>
          <a:xfrm>
            <a:off x="7670420" y="977105"/>
            <a:ext cx="2258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/>
              <a:t>Gas A - B</a:t>
            </a:r>
            <a:endParaRPr lang="es-AR" sz="4400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19EEC9BD-8912-4CC8-BEA1-E033A04075D9}"/>
              </a:ext>
            </a:extLst>
          </p:cNvPr>
          <p:cNvSpPr txBox="1"/>
          <p:nvPr/>
        </p:nvSpPr>
        <p:spPr>
          <a:xfrm>
            <a:off x="7670420" y="1746546"/>
            <a:ext cx="2353914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MX" sz="4400" dirty="0"/>
              <a:t>Líquido C</a:t>
            </a:r>
            <a:endParaRPr lang="es-AR" sz="4400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300B167-859D-46F1-9EC3-51EFD3CF310B}"/>
              </a:ext>
            </a:extLst>
          </p:cNvPr>
          <p:cNvSpPr txBox="1"/>
          <p:nvPr/>
        </p:nvSpPr>
        <p:spPr>
          <a:xfrm>
            <a:off x="8145273" y="3105982"/>
            <a:ext cx="1511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/>
              <a:t>Gas A</a:t>
            </a:r>
            <a:endParaRPr lang="es-AR" sz="4400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56B3C9E-C304-41C1-B98E-B0616F322B97}"/>
              </a:ext>
            </a:extLst>
          </p:cNvPr>
          <p:cNvSpPr txBox="1"/>
          <p:nvPr/>
        </p:nvSpPr>
        <p:spPr>
          <a:xfrm>
            <a:off x="7350407" y="3766772"/>
            <a:ext cx="3100913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MX" sz="4400" dirty="0"/>
              <a:t>Líquido C - B</a:t>
            </a:r>
            <a:endParaRPr lang="es-AR" sz="4400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="" xmlns:a16="http://schemas.microsoft.com/office/drawing/2014/main" id="{2F222D31-5D4E-4523-8831-D4621AFAC029}"/>
              </a:ext>
            </a:extLst>
          </p:cNvPr>
          <p:cNvSpPr/>
          <p:nvPr/>
        </p:nvSpPr>
        <p:spPr>
          <a:xfrm>
            <a:off x="10772932" y="1257342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B</a:t>
            </a:r>
            <a:endParaRPr lang="es-AR" dirty="0"/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98550BDE-12D5-49A1-9DE1-7E521917A851}"/>
              </a:ext>
            </a:extLst>
          </p:cNvPr>
          <p:cNvSpPr/>
          <p:nvPr/>
        </p:nvSpPr>
        <p:spPr>
          <a:xfrm>
            <a:off x="6667925" y="33083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B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97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="" xmlns:a16="http://schemas.microsoft.com/office/drawing/2014/main" id="{7ECB5C71-4A20-467D-8FFA-6417787CE8F1}"/>
              </a:ext>
            </a:extLst>
          </p:cNvPr>
          <p:cNvSpPr/>
          <p:nvPr/>
        </p:nvSpPr>
        <p:spPr>
          <a:xfrm>
            <a:off x="4928862" y="2762652"/>
            <a:ext cx="252028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Equipo de Separación</a:t>
            </a:r>
            <a:endParaRPr lang="es-AR" dirty="0"/>
          </a:p>
        </p:txBody>
      </p:sp>
      <p:cxnSp>
        <p:nvCxnSpPr>
          <p:cNvPr id="5" name="4 Conector recto de flecha">
            <a:extLst>
              <a:ext uri="{FF2B5EF4-FFF2-40B4-BE49-F238E27FC236}">
                <a16:creationId xmlns="" xmlns:a16="http://schemas.microsoft.com/office/drawing/2014/main" id="{8E3D23F7-DFA9-45D3-B24E-3005FA733BEE}"/>
              </a:ext>
            </a:extLst>
          </p:cNvPr>
          <p:cNvCxnSpPr/>
          <p:nvPr/>
        </p:nvCxnSpPr>
        <p:spPr>
          <a:xfrm>
            <a:off x="3416694" y="3266708"/>
            <a:ext cx="14401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6 Conector angular">
            <a:extLst>
              <a:ext uri="{FF2B5EF4-FFF2-40B4-BE49-F238E27FC236}">
                <a16:creationId xmlns="" xmlns:a16="http://schemas.microsoft.com/office/drawing/2014/main" id="{7475F4C0-7942-467A-B615-5BE1E7099E7B}"/>
              </a:ext>
            </a:extLst>
          </p:cNvPr>
          <p:cNvCxnSpPr>
            <a:endCxn id="4" idx="0"/>
          </p:cNvCxnSpPr>
          <p:nvPr/>
        </p:nvCxnSpPr>
        <p:spPr>
          <a:xfrm>
            <a:off x="3416694" y="2186588"/>
            <a:ext cx="2772308" cy="57606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10 Conector recto de flecha">
            <a:extLst>
              <a:ext uri="{FF2B5EF4-FFF2-40B4-BE49-F238E27FC236}">
                <a16:creationId xmlns="" xmlns:a16="http://schemas.microsoft.com/office/drawing/2014/main" id="{EA88DD67-AA89-4B58-883E-B5D28D44A9F7}"/>
              </a:ext>
            </a:extLst>
          </p:cNvPr>
          <p:cNvCxnSpPr/>
          <p:nvPr/>
        </p:nvCxnSpPr>
        <p:spPr>
          <a:xfrm>
            <a:off x="7593158" y="2906668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11 Conector recto de flecha">
            <a:extLst>
              <a:ext uri="{FF2B5EF4-FFF2-40B4-BE49-F238E27FC236}">
                <a16:creationId xmlns="" xmlns:a16="http://schemas.microsoft.com/office/drawing/2014/main" id="{C9D47C41-104F-4426-9669-6ADF81EAC16C}"/>
              </a:ext>
            </a:extLst>
          </p:cNvPr>
          <p:cNvCxnSpPr/>
          <p:nvPr/>
        </p:nvCxnSpPr>
        <p:spPr>
          <a:xfrm>
            <a:off x="7593158" y="3553152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16 CuadroTexto">
            <a:extLst>
              <a:ext uri="{FF2B5EF4-FFF2-40B4-BE49-F238E27FC236}">
                <a16:creationId xmlns="" xmlns:a16="http://schemas.microsoft.com/office/drawing/2014/main" id="{FEC3DFA7-E470-4068-A478-1D023B3D1566}"/>
              </a:ext>
            </a:extLst>
          </p:cNvPr>
          <p:cNvSpPr txBox="1"/>
          <p:nvPr/>
        </p:nvSpPr>
        <p:spPr>
          <a:xfrm>
            <a:off x="3344686" y="1817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Líquido Pobre</a:t>
            </a:r>
            <a:endParaRPr lang="es-AR" dirty="0"/>
          </a:p>
        </p:txBody>
      </p:sp>
      <p:sp>
        <p:nvSpPr>
          <p:cNvPr id="10" name="17 CuadroTexto">
            <a:extLst>
              <a:ext uri="{FF2B5EF4-FFF2-40B4-BE49-F238E27FC236}">
                <a16:creationId xmlns="" xmlns:a16="http://schemas.microsoft.com/office/drawing/2014/main" id="{92276B1B-4E30-4618-8D3C-AE8C477237D1}"/>
              </a:ext>
            </a:extLst>
          </p:cNvPr>
          <p:cNvSpPr txBox="1"/>
          <p:nvPr/>
        </p:nvSpPr>
        <p:spPr>
          <a:xfrm>
            <a:off x="3344686" y="28973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Gas Rico</a:t>
            </a:r>
            <a:endParaRPr lang="es-AR" dirty="0"/>
          </a:p>
        </p:txBody>
      </p:sp>
      <p:sp>
        <p:nvSpPr>
          <p:cNvPr id="11" name="18 CuadroTexto">
            <a:extLst>
              <a:ext uri="{FF2B5EF4-FFF2-40B4-BE49-F238E27FC236}">
                <a16:creationId xmlns="" xmlns:a16="http://schemas.microsoft.com/office/drawing/2014/main" id="{31E94FC1-D069-41BE-88E7-BA9C1A78296B}"/>
              </a:ext>
            </a:extLst>
          </p:cNvPr>
          <p:cNvSpPr txBox="1"/>
          <p:nvPr/>
        </p:nvSpPr>
        <p:spPr>
          <a:xfrm>
            <a:off x="7593158" y="31947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Líquido Rico</a:t>
            </a:r>
            <a:endParaRPr lang="es-AR" dirty="0"/>
          </a:p>
        </p:txBody>
      </p:sp>
      <p:sp>
        <p:nvSpPr>
          <p:cNvPr id="12" name="19 CuadroTexto">
            <a:extLst>
              <a:ext uri="{FF2B5EF4-FFF2-40B4-BE49-F238E27FC236}">
                <a16:creationId xmlns="" xmlns:a16="http://schemas.microsoft.com/office/drawing/2014/main" id="{CB071E53-27E9-45E0-B78F-F4EBB82AC54E}"/>
              </a:ext>
            </a:extLst>
          </p:cNvPr>
          <p:cNvSpPr txBox="1"/>
          <p:nvPr/>
        </p:nvSpPr>
        <p:spPr>
          <a:xfrm>
            <a:off x="7593158" y="25466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Gas Pobre</a:t>
            </a:r>
            <a:endParaRPr lang="es-AR" dirty="0"/>
          </a:p>
        </p:txBody>
      </p:sp>
      <p:sp>
        <p:nvSpPr>
          <p:cNvPr id="14" name="1 Título">
            <a:extLst>
              <a:ext uri="{FF2B5EF4-FFF2-40B4-BE49-F238E27FC236}">
                <a16:creationId xmlns="" xmlns:a16="http://schemas.microsoft.com/office/drawing/2014/main" id="{9D2C960D-E4CB-44A5-BBC4-EEFA0791FCDA}"/>
              </a:ext>
            </a:extLst>
          </p:cNvPr>
          <p:cNvSpPr txBox="1">
            <a:spLocks/>
          </p:cNvSpPr>
          <p:nvPr/>
        </p:nvSpPr>
        <p:spPr>
          <a:xfrm>
            <a:off x="3102367" y="313987"/>
            <a:ext cx="2437075" cy="7238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/>
              <a:t>Absorción</a:t>
            </a:r>
            <a:endParaRPr lang="es-AR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7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>
            <a:extLst>
              <a:ext uri="{FF2B5EF4-FFF2-40B4-BE49-F238E27FC236}">
                <a16:creationId xmlns="" xmlns:a16="http://schemas.microsoft.com/office/drawing/2014/main" id="{385CF066-6442-4D80-8985-F579269D558A}"/>
              </a:ext>
            </a:extLst>
          </p:cNvPr>
          <p:cNvSpPr/>
          <p:nvPr/>
        </p:nvSpPr>
        <p:spPr>
          <a:xfrm rot="5400000">
            <a:off x="4214426" y="2274973"/>
            <a:ext cx="2520280" cy="14293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16 CuadroTexto">
            <a:extLst>
              <a:ext uri="{FF2B5EF4-FFF2-40B4-BE49-F238E27FC236}">
                <a16:creationId xmlns="" xmlns:a16="http://schemas.microsoft.com/office/drawing/2014/main" id="{CD19862A-9CE9-4784-9848-8D879B1325A9}"/>
              </a:ext>
            </a:extLst>
          </p:cNvPr>
          <p:cNvSpPr txBox="1"/>
          <p:nvPr/>
        </p:nvSpPr>
        <p:spPr>
          <a:xfrm>
            <a:off x="5047944" y="80423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</a:t>
            </a:r>
            <a:r>
              <a:rPr lang="es-ES" baseline="-25000" dirty="0"/>
              <a:t>2</a:t>
            </a:r>
            <a:r>
              <a:rPr lang="es-ES" dirty="0"/>
              <a:t>, y</a:t>
            </a:r>
            <a:r>
              <a:rPr lang="es-ES" baseline="-25000" dirty="0"/>
              <a:t>2</a:t>
            </a:r>
            <a:endParaRPr lang="es-AR" baseline="-25000" dirty="0"/>
          </a:p>
        </p:txBody>
      </p:sp>
      <p:sp>
        <p:nvSpPr>
          <p:cNvPr id="7" name="12 Rectángulo">
            <a:extLst>
              <a:ext uri="{FF2B5EF4-FFF2-40B4-BE49-F238E27FC236}">
                <a16:creationId xmlns="" xmlns:a16="http://schemas.microsoft.com/office/drawing/2014/main" id="{4E28B673-F61A-42F6-B1BF-11645476FE02}"/>
              </a:ext>
            </a:extLst>
          </p:cNvPr>
          <p:cNvSpPr/>
          <p:nvPr/>
        </p:nvSpPr>
        <p:spPr>
          <a:xfrm rot="5400000">
            <a:off x="5665438" y="2272946"/>
            <a:ext cx="2520280" cy="1429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20 Elipse">
            <a:extLst>
              <a:ext uri="{FF2B5EF4-FFF2-40B4-BE49-F238E27FC236}">
                <a16:creationId xmlns="" xmlns:a16="http://schemas.microsoft.com/office/drawing/2014/main" id="{73ABF62D-2CE5-4F0C-A5FA-D0F83F83540C}"/>
              </a:ext>
            </a:extLst>
          </p:cNvPr>
          <p:cNvSpPr/>
          <p:nvPr/>
        </p:nvSpPr>
        <p:spPr>
          <a:xfrm>
            <a:off x="5047944" y="1884355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27 Elipse">
            <a:extLst>
              <a:ext uri="{FF2B5EF4-FFF2-40B4-BE49-F238E27FC236}">
                <a16:creationId xmlns="" xmlns:a16="http://schemas.microsoft.com/office/drawing/2014/main" id="{9C97C822-E34B-45EC-BB24-2F35B7F406D9}"/>
              </a:ext>
            </a:extLst>
          </p:cNvPr>
          <p:cNvSpPr/>
          <p:nvPr/>
        </p:nvSpPr>
        <p:spPr>
          <a:xfrm>
            <a:off x="7280192" y="2172387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28 Elipse">
            <a:extLst>
              <a:ext uri="{FF2B5EF4-FFF2-40B4-BE49-F238E27FC236}">
                <a16:creationId xmlns="" xmlns:a16="http://schemas.microsoft.com/office/drawing/2014/main" id="{5C7C3BE5-6A54-487E-9405-9DB56773DBC0}"/>
              </a:ext>
            </a:extLst>
          </p:cNvPr>
          <p:cNvSpPr/>
          <p:nvPr/>
        </p:nvSpPr>
        <p:spPr>
          <a:xfrm>
            <a:off x="5912040" y="2100379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35 Elipse">
            <a:extLst>
              <a:ext uri="{FF2B5EF4-FFF2-40B4-BE49-F238E27FC236}">
                <a16:creationId xmlns="" xmlns:a16="http://schemas.microsoft.com/office/drawing/2014/main" id="{2C7FB767-26CF-4B9F-8353-B73057AC7F95}"/>
              </a:ext>
            </a:extLst>
          </p:cNvPr>
          <p:cNvSpPr/>
          <p:nvPr/>
        </p:nvSpPr>
        <p:spPr>
          <a:xfrm>
            <a:off x="5335976" y="2388411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36 Elipse">
            <a:extLst>
              <a:ext uri="{FF2B5EF4-FFF2-40B4-BE49-F238E27FC236}">
                <a16:creationId xmlns="" xmlns:a16="http://schemas.microsoft.com/office/drawing/2014/main" id="{87868615-881E-4BAB-B1A5-00DDD94D0095}"/>
              </a:ext>
            </a:extLst>
          </p:cNvPr>
          <p:cNvSpPr/>
          <p:nvPr/>
        </p:nvSpPr>
        <p:spPr>
          <a:xfrm>
            <a:off x="6848144" y="295159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38 Elipse">
            <a:extLst>
              <a:ext uri="{FF2B5EF4-FFF2-40B4-BE49-F238E27FC236}">
                <a16:creationId xmlns="" xmlns:a16="http://schemas.microsoft.com/office/drawing/2014/main" id="{10E6C516-FD30-4DA1-8C9F-690902C63710}"/>
              </a:ext>
            </a:extLst>
          </p:cNvPr>
          <p:cNvSpPr/>
          <p:nvPr/>
        </p:nvSpPr>
        <p:spPr>
          <a:xfrm>
            <a:off x="5467113" y="292583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43 Elipse">
            <a:extLst>
              <a:ext uri="{FF2B5EF4-FFF2-40B4-BE49-F238E27FC236}">
                <a16:creationId xmlns="" xmlns:a16="http://schemas.microsoft.com/office/drawing/2014/main" id="{4632F13F-01B3-44F3-942F-22633F23C748}"/>
              </a:ext>
            </a:extLst>
          </p:cNvPr>
          <p:cNvSpPr/>
          <p:nvPr/>
        </p:nvSpPr>
        <p:spPr>
          <a:xfrm>
            <a:off x="5840032" y="3468531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44 Elipse">
            <a:extLst>
              <a:ext uri="{FF2B5EF4-FFF2-40B4-BE49-F238E27FC236}">
                <a16:creationId xmlns="" xmlns:a16="http://schemas.microsoft.com/office/drawing/2014/main" id="{AD390A1B-E1D5-4CA2-9144-1420E2E9C2BC}"/>
              </a:ext>
            </a:extLst>
          </p:cNvPr>
          <p:cNvSpPr/>
          <p:nvPr/>
        </p:nvSpPr>
        <p:spPr>
          <a:xfrm>
            <a:off x="7208184" y="3972587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45 Elipse">
            <a:extLst>
              <a:ext uri="{FF2B5EF4-FFF2-40B4-BE49-F238E27FC236}">
                <a16:creationId xmlns="" xmlns:a16="http://schemas.microsoft.com/office/drawing/2014/main" id="{5D6733E6-15AB-41CB-8271-B611A4281AEE}"/>
              </a:ext>
            </a:extLst>
          </p:cNvPr>
          <p:cNvSpPr/>
          <p:nvPr/>
        </p:nvSpPr>
        <p:spPr>
          <a:xfrm>
            <a:off x="4903928" y="3324515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46 Elipse">
            <a:extLst>
              <a:ext uri="{FF2B5EF4-FFF2-40B4-BE49-F238E27FC236}">
                <a16:creationId xmlns="" xmlns:a16="http://schemas.microsoft.com/office/drawing/2014/main" id="{A516C7F4-8703-4C4D-A908-836DDBF9B667}"/>
              </a:ext>
            </a:extLst>
          </p:cNvPr>
          <p:cNvSpPr/>
          <p:nvPr/>
        </p:nvSpPr>
        <p:spPr>
          <a:xfrm>
            <a:off x="5407984" y="3396523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49 Elipse">
            <a:extLst>
              <a:ext uri="{FF2B5EF4-FFF2-40B4-BE49-F238E27FC236}">
                <a16:creationId xmlns="" xmlns:a16="http://schemas.microsoft.com/office/drawing/2014/main" id="{8117494D-C85C-47F3-AD46-EC8696B68CDF}"/>
              </a:ext>
            </a:extLst>
          </p:cNvPr>
          <p:cNvSpPr/>
          <p:nvPr/>
        </p:nvSpPr>
        <p:spPr>
          <a:xfrm>
            <a:off x="5119952" y="3612547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51 Elipse">
            <a:extLst>
              <a:ext uri="{FF2B5EF4-FFF2-40B4-BE49-F238E27FC236}">
                <a16:creationId xmlns="" xmlns:a16="http://schemas.microsoft.com/office/drawing/2014/main" id="{64AF02B8-8605-48EA-A1D1-1FAB74E7BAA5}"/>
              </a:ext>
            </a:extLst>
          </p:cNvPr>
          <p:cNvSpPr/>
          <p:nvPr/>
        </p:nvSpPr>
        <p:spPr>
          <a:xfrm>
            <a:off x="5984048" y="3756563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53 Elipse">
            <a:extLst>
              <a:ext uri="{FF2B5EF4-FFF2-40B4-BE49-F238E27FC236}">
                <a16:creationId xmlns="" xmlns:a16="http://schemas.microsoft.com/office/drawing/2014/main" id="{9640BF34-4626-4546-BF87-620E2572851F}"/>
              </a:ext>
            </a:extLst>
          </p:cNvPr>
          <p:cNvSpPr/>
          <p:nvPr/>
        </p:nvSpPr>
        <p:spPr>
          <a:xfrm>
            <a:off x="4975936" y="3900579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54 Elipse">
            <a:extLst>
              <a:ext uri="{FF2B5EF4-FFF2-40B4-BE49-F238E27FC236}">
                <a16:creationId xmlns="" xmlns:a16="http://schemas.microsoft.com/office/drawing/2014/main" id="{0F69F928-AD7F-41D0-A57C-4A4DE6DAF1EB}"/>
              </a:ext>
            </a:extLst>
          </p:cNvPr>
          <p:cNvSpPr/>
          <p:nvPr/>
        </p:nvSpPr>
        <p:spPr>
          <a:xfrm>
            <a:off x="5272352" y="3972587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55 Elipse">
            <a:extLst>
              <a:ext uri="{FF2B5EF4-FFF2-40B4-BE49-F238E27FC236}">
                <a16:creationId xmlns="" xmlns:a16="http://schemas.microsoft.com/office/drawing/2014/main" id="{8C408B43-B918-49CE-A83A-DC89736CC718}"/>
              </a:ext>
            </a:extLst>
          </p:cNvPr>
          <p:cNvSpPr/>
          <p:nvPr/>
        </p:nvSpPr>
        <p:spPr>
          <a:xfrm>
            <a:off x="5552000" y="3900579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56 Elipse">
            <a:extLst>
              <a:ext uri="{FF2B5EF4-FFF2-40B4-BE49-F238E27FC236}">
                <a16:creationId xmlns="" xmlns:a16="http://schemas.microsoft.com/office/drawing/2014/main" id="{651AB218-72C3-405C-93BB-C8F11318F85D}"/>
              </a:ext>
            </a:extLst>
          </p:cNvPr>
          <p:cNvSpPr/>
          <p:nvPr/>
        </p:nvSpPr>
        <p:spPr>
          <a:xfrm>
            <a:off x="5840032" y="3972587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62 Elipse">
            <a:extLst>
              <a:ext uri="{FF2B5EF4-FFF2-40B4-BE49-F238E27FC236}">
                <a16:creationId xmlns="" xmlns:a16="http://schemas.microsoft.com/office/drawing/2014/main" id="{87621DD0-7028-432F-B322-F9AE57631FB8}"/>
              </a:ext>
            </a:extLst>
          </p:cNvPr>
          <p:cNvSpPr/>
          <p:nvPr/>
        </p:nvSpPr>
        <p:spPr>
          <a:xfrm>
            <a:off x="6128064" y="2532427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63 Elipse">
            <a:extLst>
              <a:ext uri="{FF2B5EF4-FFF2-40B4-BE49-F238E27FC236}">
                <a16:creationId xmlns="" xmlns:a16="http://schemas.microsoft.com/office/drawing/2014/main" id="{26FC20DF-5FC1-430D-A658-2B8F068B00D5}"/>
              </a:ext>
            </a:extLst>
          </p:cNvPr>
          <p:cNvSpPr/>
          <p:nvPr/>
        </p:nvSpPr>
        <p:spPr>
          <a:xfrm>
            <a:off x="6560112" y="3396523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64 Flecha derecha">
            <a:extLst>
              <a:ext uri="{FF2B5EF4-FFF2-40B4-BE49-F238E27FC236}">
                <a16:creationId xmlns="" xmlns:a16="http://schemas.microsoft.com/office/drawing/2014/main" id="{15AD3D08-8DF0-4715-A3D8-2EFDCF05859A}"/>
              </a:ext>
            </a:extLst>
          </p:cNvPr>
          <p:cNvSpPr/>
          <p:nvPr/>
        </p:nvSpPr>
        <p:spPr>
          <a:xfrm>
            <a:off x="5734653" y="2828072"/>
            <a:ext cx="936104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66 Conector recto de flecha">
            <a:extLst>
              <a:ext uri="{FF2B5EF4-FFF2-40B4-BE49-F238E27FC236}">
                <a16:creationId xmlns="" xmlns:a16="http://schemas.microsoft.com/office/drawing/2014/main" id="{080987AB-88CC-4A79-9B6A-4CD638A8655A}"/>
              </a:ext>
            </a:extLst>
          </p:cNvPr>
          <p:cNvCxnSpPr/>
          <p:nvPr/>
        </p:nvCxnSpPr>
        <p:spPr>
          <a:xfrm rot="5400000" flipH="1" flipV="1">
            <a:off x="5197386" y="1457733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67 Conector recto de flecha">
            <a:extLst>
              <a:ext uri="{FF2B5EF4-FFF2-40B4-BE49-F238E27FC236}">
                <a16:creationId xmlns="" xmlns:a16="http://schemas.microsoft.com/office/drawing/2014/main" id="{64D410B0-F66A-43BE-B25E-BA5FC47EAA19}"/>
              </a:ext>
            </a:extLst>
          </p:cNvPr>
          <p:cNvCxnSpPr/>
          <p:nvPr/>
        </p:nvCxnSpPr>
        <p:spPr>
          <a:xfrm rot="5400000" flipH="1" flipV="1">
            <a:off x="5092007" y="4553587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68 Conector recto de flecha">
            <a:extLst>
              <a:ext uri="{FF2B5EF4-FFF2-40B4-BE49-F238E27FC236}">
                <a16:creationId xmlns="" xmlns:a16="http://schemas.microsoft.com/office/drawing/2014/main" id="{E01FF5FD-893B-4FBF-AA46-EBF9CE06C607}"/>
              </a:ext>
            </a:extLst>
          </p:cNvPr>
          <p:cNvCxnSpPr/>
          <p:nvPr/>
        </p:nvCxnSpPr>
        <p:spPr>
          <a:xfrm rot="5400000">
            <a:off x="6624667" y="1450120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69 Conector recto de flecha">
            <a:extLst>
              <a:ext uri="{FF2B5EF4-FFF2-40B4-BE49-F238E27FC236}">
                <a16:creationId xmlns="" xmlns:a16="http://schemas.microsoft.com/office/drawing/2014/main" id="{E360ADF8-5C2C-409D-BBF4-B1EA5A90B6A6}"/>
              </a:ext>
            </a:extLst>
          </p:cNvPr>
          <p:cNvCxnSpPr/>
          <p:nvPr/>
        </p:nvCxnSpPr>
        <p:spPr>
          <a:xfrm rot="5400000">
            <a:off x="6519288" y="4545974"/>
            <a:ext cx="565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70 CuadroTexto">
            <a:extLst>
              <a:ext uri="{FF2B5EF4-FFF2-40B4-BE49-F238E27FC236}">
                <a16:creationId xmlns="" xmlns:a16="http://schemas.microsoft.com/office/drawing/2014/main" id="{EBA658BC-D024-4394-9CE2-F574887FDA8D}"/>
              </a:ext>
            </a:extLst>
          </p:cNvPr>
          <p:cNvSpPr txBox="1"/>
          <p:nvPr/>
        </p:nvSpPr>
        <p:spPr>
          <a:xfrm>
            <a:off x="4942565" y="487315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</a:t>
            </a:r>
            <a:r>
              <a:rPr lang="es-ES" baseline="-25000" dirty="0"/>
              <a:t>1</a:t>
            </a:r>
            <a:r>
              <a:rPr lang="es-ES" dirty="0"/>
              <a:t>, y</a:t>
            </a:r>
            <a:r>
              <a:rPr lang="es-ES" baseline="-25000" dirty="0"/>
              <a:t>1</a:t>
            </a:r>
            <a:endParaRPr lang="es-AR" baseline="-25000" dirty="0"/>
          </a:p>
        </p:txBody>
      </p:sp>
      <p:sp>
        <p:nvSpPr>
          <p:cNvPr id="32" name="71 CuadroTexto">
            <a:extLst>
              <a:ext uri="{FF2B5EF4-FFF2-40B4-BE49-F238E27FC236}">
                <a16:creationId xmlns="" xmlns:a16="http://schemas.microsoft.com/office/drawing/2014/main" id="{26B77BF0-43A0-4323-B80E-52BCFE689814}"/>
              </a:ext>
            </a:extLst>
          </p:cNvPr>
          <p:cNvSpPr txBox="1"/>
          <p:nvPr/>
        </p:nvSpPr>
        <p:spPr>
          <a:xfrm>
            <a:off x="6488104" y="80423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</a:t>
            </a:r>
            <a:r>
              <a:rPr lang="es-ES" baseline="-25000" dirty="0"/>
              <a:t>2</a:t>
            </a:r>
            <a:r>
              <a:rPr lang="es-ES" dirty="0"/>
              <a:t>, x</a:t>
            </a:r>
            <a:r>
              <a:rPr lang="es-ES" baseline="-25000" dirty="0"/>
              <a:t>2</a:t>
            </a:r>
            <a:endParaRPr lang="es-AR" baseline="-25000" dirty="0"/>
          </a:p>
        </p:txBody>
      </p:sp>
      <p:sp>
        <p:nvSpPr>
          <p:cNvPr id="33" name="72 CuadroTexto">
            <a:extLst>
              <a:ext uri="{FF2B5EF4-FFF2-40B4-BE49-F238E27FC236}">
                <a16:creationId xmlns="" xmlns:a16="http://schemas.microsoft.com/office/drawing/2014/main" id="{F4F18F26-21CF-4FF7-94C0-DD33AAC98ABB}"/>
              </a:ext>
            </a:extLst>
          </p:cNvPr>
          <p:cNvSpPr txBox="1"/>
          <p:nvPr/>
        </p:nvSpPr>
        <p:spPr>
          <a:xfrm>
            <a:off x="6382725" y="486195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</a:t>
            </a:r>
            <a:r>
              <a:rPr lang="es-ES" baseline="-25000" dirty="0"/>
              <a:t>1</a:t>
            </a:r>
            <a:r>
              <a:rPr lang="es-ES" dirty="0"/>
              <a:t>, x</a:t>
            </a:r>
            <a:r>
              <a:rPr lang="es-ES" baseline="-25000" dirty="0"/>
              <a:t>1</a:t>
            </a:r>
            <a:endParaRPr lang="es-AR" baseline="-25000" dirty="0"/>
          </a:p>
        </p:txBody>
      </p:sp>
      <p:cxnSp>
        <p:nvCxnSpPr>
          <p:cNvPr id="34" name="74 Conector recto">
            <a:extLst>
              <a:ext uri="{FF2B5EF4-FFF2-40B4-BE49-F238E27FC236}">
                <a16:creationId xmlns="" xmlns:a16="http://schemas.microsoft.com/office/drawing/2014/main" id="{CDBDB7A6-6E5F-484D-A58F-BDD9D28E5C1B}"/>
              </a:ext>
            </a:extLst>
          </p:cNvPr>
          <p:cNvCxnSpPr/>
          <p:nvPr/>
        </p:nvCxnSpPr>
        <p:spPr>
          <a:xfrm>
            <a:off x="2110849" y="5339845"/>
            <a:ext cx="17281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78 Conector recto">
            <a:extLst>
              <a:ext uri="{FF2B5EF4-FFF2-40B4-BE49-F238E27FC236}">
                <a16:creationId xmlns="" xmlns:a16="http://schemas.microsoft.com/office/drawing/2014/main" id="{AE4A86D4-2A35-438A-B709-29021A226A84}"/>
              </a:ext>
            </a:extLst>
          </p:cNvPr>
          <p:cNvCxnSpPr/>
          <p:nvPr/>
        </p:nvCxnSpPr>
        <p:spPr>
          <a:xfrm>
            <a:off x="2110849" y="2834791"/>
            <a:ext cx="17281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79 CuadroTexto">
            <a:extLst>
              <a:ext uri="{FF2B5EF4-FFF2-40B4-BE49-F238E27FC236}">
                <a16:creationId xmlns="" xmlns:a16="http://schemas.microsoft.com/office/drawing/2014/main" id="{56D2B27D-B034-4C9A-BDA8-DC69E7BD303C}"/>
              </a:ext>
            </a:extLst>
          </p:cNvPr>
          <p:cNvSpPr txBox="1"/>
          <p:nvPr/>
        </p:nvSpPr>
        <p:spPr>
          <a:xfrm>
            <a:off x="3175736" y="13802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2</a:t>
            </a:r>
            <a:endParaRPr lang="es-AR" dirty="0"/>
          </a:p>
        </p:txBody>
      </p:sp>
      <p:sp>
        <p:nvSpPr>
          <p:cNvPr id="37" name="80 CuadroTexto">
            <a:extLst>
              <a:ext uri="{FF2B5EF4-FFF2-40B4-BE49-F238E27FC236}">
                <a16:creationId xmlns="" xmlns:a16="http://schemas.microsoft.com/office/drawing/2014/main" id="{D8EFB23D-3F82-4CDD-ADA3-30C50A330E27}"/>
              </a:ext>
            </a:extLst>
          </p:cNvPr>
          <p:cNvSpPr txBox="1"/>
          <p:nvPr/>
        </p:nvSpPr>
        <p:spPr>
          <a:xfrm>
            <a:off x="3175736" y="389128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1</a:t>
            </a:r>
            <a:endParaRPr lang="es-AR" dirty="0"/>
          </a:p>
        </p:txBody>
      </p:sp>
      <p:sp>
        <p:nvSpPr>
          <p:cNvPr id="38" name="81 CuadroTexto">
            <a:extLst>
              <a:ext uri="{FF2B5EF4-FFF2-40B4-BE49-F238E27FC236}">
                <a16:creationId xmlns="" xmlns:a16="http://schemas.microsoft.com/office/drawing/2014/main" id="{72043155-289A-44C0-8261-16CAF167B63C}"/>
              </a:ext>
            </a:extLst>
          </p:cNvPr>
          <p:cNvSpPr txBox="1"/>
          <p:nvPr/>
        </p:nvSpPr>
        <p:spPr>
          <a:xfrm>
            <a:off x="8288304" y="26671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s-ES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y</a:t>
            </a:r>
            <a:r>
              <a:rPr lang="es-ES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AR" b="1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82 CuadroTexto">
            <a:extLst>
              <a:ext uri="{FF2B5EF4-FFF2-40B4-BE49-F238E27FC236}">
                <a16:creationId xmlns="" xmlns:a16="http://schemas.microsoft.com/office/drawing/2014/main" id="{832114C4-03F8-4980-A75F-DE9E33B7829E}"/>
              </a:ext>
            </a:extLst>
          </p:cNvPr>
          <p:cNvSpPr txBox="1"/>
          <p:nvPr/>
        </p:nvSpPr>
        <p:spPr>
          <a:xfrm>
            <a:off x="8288304" y="30991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s-ES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x</a:t>
            </a:r>
            <a:r>
              <a:rPr lang="es-ES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AR" b="1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83 CuadroTexto">
            <a:extLst>
              <a:ext uri="{FF2B5EF4-FFF2-40B4-BE49-F238E27FC236}">
                <a16:creationId xmlns="" xmlns:a16="http://schemas.microsoft.com/office/drawing/2014/main" id="{89ABEC4C-E512-4AF0-8B79-24B276153E61}"/>
              </a:ext>
            </a:extLst>
          </p:cNvPr>
          <p:cNvSpPr txBox="1"/>
          <p:nvPr/>
        </p:nvSpPr>
        <p:spPr>
          <a:xfrm>
            <a:off x="8072280" y="22351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Condiciones</a:t>
            </a:r>
            <a:endParaRPr lang="es-AR" dirty="0"/>
          </a:p>
        </p:txBody>
      </p:sp>
      <p:sp>
        <p:nvSpPr>
          <p:cNvPr id="41" name="84 Elipse">
            <a:extLst>
              <a:ext uri="{FF2B5EF4-FFF2-40B4-BE49-F238E27FC236}">
                <a16:creationId xmlns="" xmlns:a16="http://schemas.microsoft.com/office/drawing/2014/main" id="{3CA47811-26A8-42EB-AF6C-362CCEA048E1}"/>
              </a:ext>
            </a:extLst>
          </p:cNvPr>
          <p:cNvSpPr/>
          <p:nvPr/>
        </p:nvSpPr>
        <p:spPr>
          <a:xfrm>
            <a:off x="6560112" y="3756563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85 Elipse">
            <a:extLst>
              <a:ext uri="{FF2B5EF4-FFF2-40B4-BE49-F238E27FC236}">
                <a16:creationId xmlns="" xmlns:a16="http://schemas.microsoft.com/office/drawing/2014/main" id="{5B8D7CF9-9881-4C6F-AE18-C4F80E9F460A}"/>
              </a:ext>
            </a:extLst>
          </p:cNvPr>
          <p:cNvSpPr/>
          <p:nvPr/>
        </p:nvSpPr>
        <p:spPr>
          <a:xfrm>
            <a:off x="6920152" y="3612547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86 Elipse">
            <a:extLst>
              <a:ext uri="{FF2B5EF4-FFF2-40B4-BE49-F238E27FC236}">
                <a16:creationId xmlns="" xmlns:a16="http://schemas.microsoft.com/office/drawing/2014/main" id="{2F074408-154F-4336-B287-2A501FE1FFDC}"/>
              </a:ext>
            </a:extLst>
          </p:cNvPr>
          <p:cNvSpPr/>
          <p:nvPr/>
        </p:nvSpPr>
        <p:spPr>
          <a:xfrm>
            <a:off x="7352200" y="3180499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87 Elipse">
            <a:extLst>
              <a:ext uri="{FF2B5EF4-FFF2-40B4-BE49-F238E27FC236}">
                <a16:creationId xmlns="" xmlns:a16="http://schemas.microsoft.com/office/drawing/2014/main" id="{EC041F3E-2DEE-4E9C-A615-216DED415546}"/>
              </a:ext>
            </a:extLst>
          </p:cNvPr>
          <p:cNvSpPr/>
          <p:nvPr/>
        </p:nvSpPr>
        <p:spPr>
          <a:xfrm>
            <a:off x="7072552" y="3324515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88 Elipse">
            <a:extLst>
              <a:ext uri="{FF2B5EF4-FFF2-40B4-BE49-F238E27FC236}">
                <a16:creationId xmlns="" xmlns:a16="http://schemas.microsoft.com/office/drawing/2014/main" id="{EDD62873-5AF5-42DD-9F94-EFF619F7B4BE}"/>
              </a:ext>
            </a:extLst>
          </p:cNvPr>
          <p:cNvSpPr/>
          <p:nvPr/>
        </p:nvSpPr>
        <p:spPr>
          <a:xfrm>
            <a:off x="6632120" y="2244395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26BCED09-0DF1-440D-A274-59FB7CC390E2}"/>
              </a:ext>
            </a:extLst>
          </p:cNvPr>
          <p:cNvSpPr txBox="1">
            <a:spLocks/>
          </p:cNvSpPr>
          <p:nvPr/>
        </p:nvSpPr>
        <p:spPr>
          <a:xfrm>
            <a:off x="1432560" y="548680"/>
            <a:ext cx="7406640" cy="8241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/>
              <a:t>Desabsorción o Stripping</a:t>
            </a:r>
            <a:endParaRPr lang="es-AR" sz="2400" dirty="0"/>
          </a:p>
        </p:txBody>
      </p:sp>
      <p:sp>
        <p:nvSpPr>
          <p:cNvPr id="5" name="2 Rectángulo">
            <a:extLst>
              <a:ext uri="{FF2B5EF4-FFF2-40B4-BE49-F238E27FC236}">
                <a16:creationId xmlns="" xmlns:a16="http://schemas.microsoft.com/office/drawing/2014/main" id="{3EE7FC67-2E42-4F43-9EAD-16FCEC42ECBE}"/>
              </a:ext>
            </a:extLst>
          </p:cNvPr>
          <p:cNvSpPr/>
          <p:nvPr/>
        </p:nvSpPr>
        <p:spPr>
          <a:xfrm>
            <a:off x="4590728" y="2971800"/>
            <a:ext cx="252028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Equipo de Separación</a:t>
            </a:r>
            <a:endParaRPr lang="es-AR" dirty="0"/>
          </a:p>
        </p:txBody>
      </p:sp>
      <p:cxnSp>
        <p:nvCxnSpPr>
          <p:cNvPr id="6" name="4 Conector recto de flecha">
            <a:extLst>
              <a:ext uri="{FF2B5EF4-FFF2-40B4-BE49-F238E27FC236}">
                <a16:creationId xmlns="" xmlns:a16="http://schemas.microsoft.com/office/drawing/2014/main" id="{44B38C6D-29D8-407F-AA37-929871651B6E}"/>
              </a:ext>
            </a:extLst>
          </p:cNvPr>
          <p:cNvCxnSpPr/>
          <p:nvPr/>
        </p:nvCxnSpPr>
        <p:spPr>
          <a:xfrm>
            <a:off x="3078560" y="3475856"/>
            <a:ext cx="14401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angular">
            <a:extLst>
              <a:ext uri="{FF2B5EF4-FFF2-40B4-BE49-F238E27FC236}">
                <a16:creationId xmlns="" xmlns:a16="http://schemas.microsoft.com/office/drawing/2014/main" id="{3F8F1E67-50DD-45C8-AE38-38D38519C41F}"/>
              </a:ext>
            </a:extLst>
          </p:cNvPr>
          <p:cNvCxnSpPr>
            <a:endCxn id="5" idx="0"/>
          </p:cNvCxnSpPr>
          <p:nvPr/>
        </p:nvCxnSpPr>
        <p:spPr>
          <a:xfrm>
            <a:off x="3078560" y="2395736"/>
            <a:ext cx="2772308" cy="57606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10 Conector recto de flecha">
            <a:extLst>
              <a:ext uri="{FF2B5EF4-FFF2-40B4-BE49-F238E27FC236}">
                <a16:creationId xmlns="" xmlns:a16="http://schemas.microsoft.com/office/drawing/2014/main" id="{F2A05329-F1D6-46C5-8C44-4615C5BD935E}"/>
              </a:ext>
            </a:extLst>
          </p:cNvPr>
          <p:cNvCxnSpPr/>
          <p:nvPr/>
        </p:nvCxnSpPr>
        <p:spPr>
          <a:xfrm>
            <a:off x="7255024" y="3115816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11 Conector recto de flecha">
            <a:extLst>
              <a:ext uri="{FF2B5EF4-FFF2-40B4-BE49-F238E27FC236}">
                <a16:creationId xmlns="" xmlns:a16="http://schemas.microsoft.com/office/drawing/2014/main" id="{14F1198C-E613-43D3-96C1-27DE5D8B73BF}"/>
              </a:ext>
            </a:extLst>
          </p:cNvPr>
          <p:cNvCxnSpPr/>
          <p:nvPr/>
        </p:nvCxnSpPr>
        <p:spPr>
          <a:xfrm>
            <a:off x="7255024" y="3762300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16 CuadroTexto">
            <a:extLst>
              <a:ext uri="{FF2B5EF4-FFF2-40B4-BE49-F238E27FC236}">
                <a16:creationId xmlns="" xmlns:a16="http://schemas.microsoft.com/office/drawing/2014/main" id="{E4BE2637-954C-4926-8D31-A21A8C507952}"/>
              </a:ext>
            </a:extLst>
          </p:cNvPr>
          <p:cNvSpPr txBox="1"/>
          <p:nvPr/>
        </p:nvSpPr>
        <p:spPr>
          <a:xfrm>
            <a:off x="3027072" y="31129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Líquido Rico</a:t>
            </a:r>
            <a:endParaRPr lang="es-AR" dirty="0"/>
          </a:p>
        </p:txBody>
      </p:sp>
      <p:sp>
        <p:nvSpPr>
          <p:cNvPr id="11" name="17 CuadroTexto">
            <a:extLst>
              <a:ext uri="{FF2B5EF4-FFF2-40B4-BE49-F238E27FC236}">
                <a16:creationId xmlns="" xmlns:a16="http://schemas.microsoft.com/office/drawing/2014/main" id="{50547E40-2C72-4D22-B9F5-54E10FA74927}"/>
              </a:ext>
            </a:extLst>
          </p:cNvPr>
          <p:cNvSpPr txBox="1"/>
          <p:nvPr/>
        </p:nvSpPr>
        <p:spPr>
          <a:xfrm>
            <a:off x="3027072" y="202925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Gas Pobre</a:t>
            </a:r>
            <a:endParaRPr lang="es-AR" dirty="0"/>
          </a:p>
        </p:txBody>
      </p:sp>
      <p:sp>
        <p:nvSpPr>
          <p:cNvPr id="12" name="18 CuadroTexto">
            <a:extLst>
              <a:ext uri="{FF2B5EF4-FFF2-40B4-BE49-F238E27FC236}">
                <a16:creationId xmlns="" xmlns:a16="http://schemas.microsoft.com/office/drawing/2014/main" id="{3E671226-0A50-41B5-8E1A-DCE670C7D807}"/>
              </a:ext>
            </a:extLst>
          </p:cNvPr>
          <p:cNvSpPr txBox="1"/>
          <p:nvPr/>
        </p:nvSpPr>
        <p:spPr>
          <a:xfrm>
            <a:off x="7255024" y="34038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Líquido Pobre</a:t>
            </a:r>
            <a:endParaRPr lang="es-AR" dirty="0"/>
          </a:p>
        </p:txBody>
      </p:sp>
      <p:sp>
        <p:nvSpPr>
          <p:cNvPr id="13" name="19 CuadroTexto">
            <a:extLst>
              <a:ext uri="{FF2B5EF4-FFF2-40B4-BE49-F238E27FC236}">
                <a16:creationId xmlns="" xmlns:a16="http://schemas.microsoft.com/office/drawing/2014/main" id="{353270CF-AE64-4D74-A228-654A0F400E77}"/>
              </a:ext>
            </a:extLst>
          </p:cNvPr>
          <p:cNvSpPr txBox="1"/>
          <p:nvPr/>
        </p:nvSpPr>
        <p:spPr>
          <a:xfrm>
            <a:off x="7255024" y="2755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Gas Rico</a:t>
            </a:r>
            <a:endParaRPr lang="es-AR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2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474</Words>
  <Application>Microsoft Office PowerPoint</Application>
  <PresentationFormat>Panorámica</PresentationFormat>
  <Paragraphs>203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Corbel</vt:lpstr>
      <vt:lpstr>Times New Roman</vt:lpstr>
      <vt:lpstr>Wingdings 2</vt:lpstr>
      <vt:lpstr>Parallax</vt:lpstr>
      <vt:lpstr>ABSORCIÓN</vt:lpstr>
      <vt:lpstr>BIBLIOGRAFÍA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APLICACIONES</vt:lpstr>
      <vt:lpstr>Presentación de PowerPoint</vt:lpstr>
      <vt:lpstr>Presentación de PowerPoint</vt:lpstr>
      <vt:lpstr>Presentación de PowerPoint</vt:lpstr>
      <vt:lpstr>TRANSFERENCIA DE MASA  FASE GAS - LÍQUIDO</vt:lpstr>
      <vt:lpstr>Presentación de PowerPoint</vt:lpstr>
      <vt:lpstr>Temperatura Como variable en el equilibrio</vt:lpstr>
      <vt:lpstr>Presentación de PowerPoint</vt:lpstr>
      <vt:lpstr>Presión Como variable en el equilibrio</vt:lpstr>
      <vt:lpstr>Presentación de PowerPoint</vt:lpstr>
      <vt:lpstr>¿QUÉ CONDICIONES DE P Y T SE PREFIEREN?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ABSORCIÓN</dc:title>
  <dc:creator>Salvador Luciano Doncel</dc:creator>
  <cp:lastModifiedBy>esteban</cp:lastModifiedBy>
  <cp:revision>67</cp:revision>
  <dcterms:created xsi:type="dcterms:W3CDTF">2019-10-16T19:55:09Z</dcterms:created>
  <dcterms:modified xsi:type="dcterms:W3CDTF">2023-11-13T12:59:32Z</dcterms:modified>
</cp:coreProperties>
</file>