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0"/>
  </p:notesMasterIdLst>
  <p:sldIdLst>
    <p:sldId id="256" r:id="rId2"/>
    <p:sldId id="284" r:id="rId3"/>
    <p:sldId id="317" r:id="rId4"/>
    <p:sldId id="328" r:id="rId5"/>
    <p:sldId id="340" r:id="rId6"/>
    <p:sldId id="341" r:id="rId7"/>
    <p:sldId id="342" r:id="rId8"/>
    <p:sldId id="343" r:id="rId9"/>
    <p:sldId id="330" r:id="rId10"/>
    <p:sldId id="345" r:id="rId11"/>
    <p:sldId id="346" r:id="rId12"/>
    <p:sldId id="347" r:id="rId13"/>
    <p:sldId id="348" r:id="rId14"/>
    <p:sldId id="349" r:id="rId15"/>
    <p:sldId id="351" r:id="rId16"/>
    <p:sldId id="337" r:id="rId17"/>
    <p:sldId id="339" r:id="rId18"/>
    <p:sldId id="35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2B3B4-462E-4514-8B9D-DBF3F470F2D4}" v="5" dt="2022-09-24T11:47:51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a tejada" userId="288c38c10cf5f26d" providerId="LiveId" clId="{67E27F79-FC62-4675-8DC3-DD3A97ED9D8F}"/>
    <pc:docChg chg="undo custSel mod addSld delSld modSld sldOrd">
      <pc:chgData name="susana tejada" userId="288c38c10cf5f26d" providerId="LiveId" clId="{67E27F79-FC62-4675-8DC3-DD3A97ED9D8F}" dt="2019-10-14T14:42:17.381" v="497" actId="1076"/>
      <pc:docMkLst>
        <pc:docMk/>
      </pc:docMkLst>
      <pc:sldChg chg="delSp modSp add">
        <pc:chgData name="susana tejada" userId="288c38c10cf5f26d" providerId="LiveId" clId="{67E27F79-FC62-4675-8DC3-DD3A97ED9D8F}" dt="2019-10-13T11:19:18.687" v="9" actId="20577"/>
        <pc:sldMkLst>
          <pc:docMk/>
          <pc:sldMk cId="223358809" sldId="299"/>
        </pc:sldMkLst>
        <pc:spChg chg="mod">
          <ac:chgData name="susana tejada" userId="288c38c10cf5f26d" providerId="LiveId" clId="{67E27F79-FC62-4675-8DC3-DD3A97ED9D8F}" dt="2019-10-13T11:19:18.687" v="9" actId="20577"/>
          <ac:spMkLst>
            <pc:docMk/>
            <pc:sldMk cId="223358809" sldId="299"/>
            <ac:spMk id="5" creationId="{9A9C62C9-26C6-4D46-B587-CBC4123BEB67}"/>
          </ac:spMkLst>
        </pc:spChg>
        <pc:spChg chg="del">
          <ac:chgData name="susana tejada" userId="288c38c10cf5f26d" providerId="LiveId" clId="{67E27F79-FC62-4675-8DC3-DD3A97ED9D8F}" dt="2019-10-13T11:17:30.015" v="2"/>
          <ac:spMkLst>
            <pc:docMk/>
            <pc:sldMk cId="223358809" sldId="299"/>
            <ac:spMk id="6" creationId="{45841526-6237-42E5-ADA5-E857D734283E}"/>
          </ac:spMkLst>
        </pc:spChg>
        <pc:graphicFrameChg chg="del">
          <ac:chgData name="susana tejada" userId="288c38c10cf5f26d" providerId="LiveId" clId="{67E27F79-FC62-4675-8DC3-DD3A97ED9D8F}" dt="2019-10-13T11:17:22.635" v="1"/>
          <ac:graphicFrameMkLst>
            <pc:docMk/>
            <pc:sldMk cId="223358809" sldId="299"/>
            <ac:graphicFrameMk id="7" creationId="{2F4C400C-72B2-43F1-B280-6EE58B09A490}"/>
          </ac:graphicFrameMkLst>
        </pc:graphicFrameChg>
      </pc:sldChg>
      <pc:sldChg chg="addSp delSp add">
        <pc:chgData name="susana tejada" userId="288c38c10cf5f26d" providerId="LiveId" clId="{67E27F79-FC62-4675-8DC3-DD3A97ED9D8F}" dt="2019-10-13T14:15:45.863" v="15"/>
        <pc:sldMkLst>
          <pc:docMk/>
          <pc:sldMk cId="1373045387" sldId="312"/>
        </pc:sldMkLst>
        <pc:spChg chg="del">
          <ac:chgData name="susana tejada" userId="288c38c10cf5f26d" providerId="LiveId" clId="{67E27F79-FC62-4675-8DC3-DD3A97ED9D8F}" dt="2019-10-13T14:15:17.692" v="11" actId="478"/>
          <ac:spMkLst>
            <pc:docMk/>
            <pc:sldMk cId="1373045387" sldId="312"/>
            <ac:spMk id="2" creationId="{CEFDD55C-7EA3-41AB-89DB-89D8BF22FB9B}"/>
          </ac:spMkLst>
        </pc:spChg>
        <pc:spChg chg="del">
          <ac:chgData name="susana tejada" userId="288c38c10cf5f26d" providerId="LiveId" clId="{67E27F79-FC62-4675-8DC3-DD3A97ED9D8F}" dt="2019-10-13T14:15:22.071" v="12" actId="478"/>
          <ac:spMkLst>
            <pc:docMk/>
            <pc:sldMk cId="1373045387" sldId="312"/>
            <ac:spMk id="3" creationId="{24CFD5F3-93C5-4468-B9E6-9959635F5BEA}"/>
          </ac:spMkLst>
        </pc:spChg>
        <pc:spChg chg="add">
          <ac:chgData name="susana tejada" userId="288c38c10cf5f26d" providerId="LiveId" clId="{67E27F79-FC62-4675-8DC3-DD3A97ED9D8F}" dt="2019-10-13T14:15:45.863" v="15"/>
          <ac:spMkLst>
            <pc:docMk/>
            <pc:sldMk cId="1373045387" sldId="312"/>
            <ac:spMk id="5" creationId="{6F87EAC1-63CD-44FC-8FCC-DBD7305231F6}"/>
          </ac:spMkLst>
        </pc:spChg>
      </pc:sldChg>
      <pc:sldChg chg="add">
        <pc:chgData name="susana tejada" userId="288c38c10cf5f26d" providerId="LiveId" clId="{67E27F79-FC62-4675-8DC3-DD3A97ED9D8F}" dt="2019-10-13T14:15:31.181" v="13"/>
        <pc:sldMkLst>
          <pc:docMk/>
          <pc:sldMk cId="2335410009" sldId="313"/>
        </pc:sldMkLst>
      </pc:sldChg>
      <pc:sldChg chg="add">
        <pc:chgData name="susana tejada" userId="288c38c10cf5f26d" providerId="LiveId" clId="{67E27F79-FC62-4675-8DC3-DD3A97ED9D8F}" dt="2019-10-13T14:15:36.221" v="14"/>
        <pc:sldMkLst>
          <pc:docMk/>
          <pc:sldMk cId="2625925481" sldId="314"/>
        </pc:sldMkLst>
      </pc:sldChg>
      <pc:sldChg chg="modSp ord">
        <pc:chgData name="susana tejada" userId="288c38c10cf5f26d" providerId="LiveId" clId="{67E27F79-FC62-4675-8DC3-DD3A97ED9D8F}" dt="2019-10-14T10:05:24.161" v="34" actId="27636"/>
        <pc:sldMkLst>
          <pc:docMk/>
          <pc:sldMk cId="422703597" sldId="317"/>
        </pc:sldMkLst>
        <pc:spChg chg="mod">
          <ac:chgData name="susana tejada" userId="288c38c10cf5f26d" providerId="LiveId" clId="{67E27F79-FC62-4675-8DC3-DD3A97ED9D8F}" dt="2019-10-14T10:05:24.161" v="34" actId="27636"/>
          <ac:spMkLst>
            <pc:docMk/>
            <pc:sldMk cId="422703597" sldId="317"/>
            <ac:spMk id="2" creationId="{5901A2D4-64BF-41AE-8F4E-A978C7F35E83}"/>
          </ac:spMkLst>
        </pc:spChg>
      </pc:sldChg>
      <pc:sldChg chg="add">
        <pc:chgData name="susana tejada" userId="288c38c10cf5f26d" providerId="LiveId" clId="{67E27F79-FC62-4675-8DC3-DD3A97ED9D8F}" dt="2019-10-14T10:05:01.835" v="16"/>
        <pc:sldMkLst>
          <pc:docMk/>
          <pc:sldMk cId="1894916830" sldId="327"/>
        </pc:sldMkLst>
      </pc:sldChg>
      <pc:sldChg chg="addSp delSp modSp add">
        <pc:chgData name="susana tejada" userId="288c38c10cf5f26d" providerId="LiveId" clId="{67E27F79-FC62-4675-8DC3-DD3A97ED9D8F}" dt="2019-10-14T10:10:57.850" v="90" actId="1076"/>
        <pc:sldMkLst>
          <pc:docMk/>
          <pc:sldMk cId="491085730" sldId="328"/>
        </pc:sldMkLst>
        <pc:spChg chg="del">
          <ac:chgData name="susana tejada" userId="288c38c10cf5f26d" providerId="LiveId" clId="{67E27F79-FC62-4675-8DC3-DD3A97ED9D8F}" dt="2019-10-14T10:07:13.839" v="36" actId="478"/>
          <ac:spMkLst>
            <pc:docMk/>
            <pc:sldMk cId="491085730" sldId="328"/>
            <ac:spMk id="2" creationId="{76599BC3-04B2-4221-961A-165B1CBB777E}"/>
          </ac:spMkLst>
        </pc:spChg>
        <pc:spChg chg="del">
          <ac:chgData name="susana tejada" userId="288c38c10cf5f26d" providerId="LiveId" clId="{67E27F79-FC62-4675-8DC3-DD3A97ED9D8F}" dt="2019-10-14T10:07:18.482" v="37" actId="478"/>
          <ac:spMkLst>
            <pc:docMk/>
            <pc:sldMk cId="491085730" sldId="328"/>
            <ac:spMk id="3" creationId="{8638D97B-247A-4613-A96F-94A701841197}"/>
          </ac:spMkLst>
        </pc:spChg>
        <pc:spChg chg="add mod">
          <ac:chgData name="susana tejada" userId="288c38c10cf5f26d" providerId="LiveId" clId="{67E27F79-FC62-4675-8DC3-DD3A97ED9D8F}" dt="2019-10-14T10:10:57.850" v="90" actId="1076"/>
          <ac:spMkLst>
            <pc:docMk/>
            <pc:sldMk cId="491085730" sldId="328"/>
            <ac:spMk id="20" creationId="{ECD0A027-00CA-4F3C-9517-A9F283378264}"/>
          </ac:spMkLst>
        </pc:spChg>
        <pc:spChg chg="add mod">
          <ac:chgData name="susana tejada" userId="288c38c10cf5f26d" providerId="LiveId" clId="{67E27F79-FC62-4675-8DC3-DD3A97ED9D8F}" dt="2019-10-14T10:10:53.724" v="89" actId="1076"/>
          <ac:spMkLst>
            <pc:docMk/>
            <pc:sldMk cId="491085730" sldId="328"/>
            <ac:spMk id="21" creationId="{BB68777F-C7AD-4688-AA11-432B5A003900}"/>
          </ac:spMkLst>
        </pc:spChg>
        <pc:grpChg chg="add mod">
          <ac:chgData name="susana tejada" userId="288c38c10cf5f26d" providerId="LiveId" clId="{67E27F79-FC62-4675-8DC3-DD3A97ED9D8F}" dt="2019-10-14T10:09:23.886" v="43" actId="1076"/>
          <ac:grpSpMkLst>
            <pc:docMk/>
            <pc:sldMk cId="491085730" sldId="328"/>
            <ac:grpSpMk id="5" creationId="{E80AD4BA-E13A-41F0-BE4F-99C7B889AFEC}"/>
          </ac:grpSpMkLst>
        </pc:grpChg>
      </pc:sldChg>
      <pc:sldChg chg="addSp delSp modSp add">
        <pc:chgData name="susana tejada" userId="288c38c10cf5f26d" providerId="LiveId" clId="{67E27F79-FC62-4675-8DC3-DD3A97ED9D8F}" dt="2019-10-14T10:15:26.337" v="138"/>
        <pc:sldMkLst>
          <pc:docMk/>
          <pc:sldMk cId="131310400" sldId="329"/>
        </pc:sldMkLst>
        <pc:spChg chg="add">
          <ac:chgData name="susana tejada" userId="288c38c10cf5f26d" providerId="LiveId" clId="{67E27F79-FC62-4675-8DC3-DD3A97ED9D8F}" dt="2019-10-14T10:12:34.112" v="91"/>
          <ac:spMkLst>
            <pc:docMk/>
            <pc:sldMk cId="131310400" sldId="329"/>
            <ac:spMk id="19" creationId="{2C1AE4FE-50E3-4D25-A383-ABFD7AF7C276}"/>
          </ac:spMkLst>
        </pc:spChg>
        <pc:spChg chg="add mod">
          <ac:chgData name="susana tejada" userId="288c38c10cf5f26d" providerId="LiveId" clId="{67E27F79-FC62-4675-8DC3-DD3A97ED9D8F}" dt="2019-10-14T10:14:04.339" v="136" actId="1076"/>
          <ac:spMkLst>
            <pc:docMk/>
            <pc:sldMk cId="131310400" sldId="329"/>
            <ac:spMk id="35" creationId="{6CDC3758-00EC-4CE6-BE1B-04AF3342996A}"/>
          </ac:spMkLst>
        </pc:spChg>
        <pc:grpChg chg="add">
          <ac:chgData name="susana tejada" userId="288c38c10cf5f26d" providerId="LiveId" clId="{67E27F79-FC62-4675-8DC3-DD3A97ED9D8F}" dt="2019-10-14T10:12:34.112" v="91"/>
          <ac:grpSpMkLst>
            <pc:docMk/>
            <pc:sldMk cId="131310400" sldId="329"/>
            <ac:grpSpMk id="3" creationId="{AFDEED4D-2049-4821-B601-A0C6E68D31F4}"/>
          </ac:grpSpMkLst>
        </pc:grpChg>
        <pc:grpChg chg="add del mod">
          <ac:chgData name="susana tejada" userId="288c38c10cf5f26d" providerId="LiveId" clId="{67E27F79-FC62-4675-8DC3-DD3A97ED9D8F}" dt="2019-10-14T10:14:12.452" v="137" actId="478"/>
          <ac:grpSpMkLst>
            <pc:docMk/>
            <pc:sldMk cId="131310400" sldId="329"/>
            <ac:grpSpMk id="20" creationId="{1208A9FD-4BDA-4191-9A35-46EC121B6CED}"/>
          </ac:grpSpMkLst>
        </pc:grpChg>
        <pc:picChg chg="add">
          <ac:chgData name="susana tejada" userId="288c38c10cf5f26d" providerId="LiveId" clId="{67E27F79-FC62-4675-8DC3-DD3A97ED9D8F}" dt="2019-10-14T10:15:26.337" v="138"/>
          <ac:picMkLst>
            <pc:docMk/>
            <pc:sldMk cId="131310400" sldId="329"/>
            <ac:picMk id="36" creationId="{675E352D-0618-4330-94A2-D1BBA9C09466}"/>
          </ac:picMkLst>
        </pc:picChg>
      </pc:sldChg>
      <pc:sldChg chg="addSp modSp add">
        <pc:chgData name="susana tejada" userId="288c38c10cf5f26d" providerId="LiveId" clId="{67E27F79-FC62-4675-8DC3-DD3A97ED9D8F}" dt="2019-10-14T10:26:47.474" v="160" actId="1076"/>
        <pc:sldMkLst>
          <pc:docMk/>
          <pc:sldMk cId="4277358449" sldId="330"/>
        </pc:sldMkLst>
        <pc:spChg chg="mod">
          <ac:chgData name="susana tejada" userId="288c38c10cf5f26d" providerId="LiveId" clId="{67E27F79-FC62-4675-8DC3-DD3A97ED9D8F}" dt="2019-10-14T10:26:28.701" v="157" actId="1076"/>
          <ac:spMkLst>
            <pc:docMk/>
            <pc:sldMk cId="4277358449" sldId="330"/>
            <ac:spMk id="14" creationId="{89FDCE5C-5220-4BA3-BF9E-4520F2D4139A}"/>
          </ac:spMkLst>
        </pc:spChg>
        <pc:spChg chg="add mod">
          <ac:chgData name="susana tejada" userId="288c38c10cf5f26d" providerId="LiveId" clId="{67E27F79-FC62-4675-8DC3-DD3A97ED9D8F}" dt="2019-10-14T10:26:12.013" v="154" actId="1076"/>
          <ac:spMkLst>
            <pc:docMk/>
            <pc:sldMk cId="4277358449" sldId="330"/>
            <ac:spMk id="19" creationId="{97ACC232-F243-4C62-85D9-B0D5E958B9E6}"/>
          </ac:spMkLst>
        </pc:spChg>
        <pc:spChg chg="add">
          <ac:chgData name="susana tejada" userId="288c38c10cf5f26d" providerId="LiveId" clId="{67E27F79-FC62-4675-8DC3-DD3A97ED9D8F}" dt="2019-10-14T10:18:42.456" v="141"/>
          <ac:spMkLst>
            <pc:docMk/>
            <pc:sldMk cId="4277358449" sldId="330"/>
            <ac:spMk id="21" creationId="{C43F36BE-EB0D-4AE6-9B59-2C19C2DACE6D}"/>
          </ac:spMkLst>
        </pc:spChg>
        <pc:grpChg chg="add mod">
          <ac:chgData name="susana tejada" userId="288c38c10cf5f26d" providerId="LiveId" clId="{67E27F79-FC62-4675-8DC3-DD3A97ED9D8F}" dt="2019-10-14T10:26:40.417" v="159" actId="1076"/>
          <ac:grpSpMkLst>
            <pc:docMk/>
            <pc:sldMk cId="4277358449" sldId="330"/>
            <ac:grpSpMk id="3" creationId="{C2444052-4B2F-4B2C-A860-937B4F35E0B5}"/>
          </ac:grpSpMkLst>
        </pc:grpChg>
        <pc:picChg chg="add mod">
          <ac:chgData name="susana tejada" userId="288c38c10cf5f26d" providerId="LiveId" clId="{67E27F79-FC62-4675-8DC3-DD3A97ED9D8F}" dt="2019-10-14T10:26:47.474" v="160" actId="1076"/>
          <ac:picMkLst>
            <pc:docMk/>
            <pc:sldMk cId="4277358449" sldId="330"/>
            <ac:picMk id="20" creationId="{1CCEA80C-510C-4903-B088-97796CE56443}"/>
          </ac:picMkLst>
        </pc:picChg>
      </pc:sldChg>
      <pc:sldChg chg="addSp modSp add">
        <pc:chgData name="susana tejada" userId="288c38c10cf5f26d" providerId="LiveId" clId="{67E27F79-FC62-4675-8DC3-DD3A97ED9D8F}" dt="2019-10-14T11:20:41.581" v="200" actId="1076"/>
        <pc:sldMkLst>
          <pc:docMk/>
          <pc:sldMk cId="1194152250" sldId="331"/>
        </pc:sldMkLst>
        <pc:spChg chg="add mod">
          <ac:chgData name="susana tejada" userId="288c38c10cf5f26d" providerId="LiveId" clId="{67E27F79-FC62-4675-8DC3-DD3A97ED9D8F}" dt="2019-10-14T11:20:05.314" v="197" actId="14100"/>
          <ac:spMkLst>
            <pc:docMk/>
            <pc:sldMk cId="1194152250" sldId="331"/>
            <ac:spMk id="3" creationId="{2CF0ABD9-4624-4448-BCDF-73E9A4659A6B}"/>
          </ac:spMkLst>
        </pc:spChg>
        <pc:spChg chg="add mod">
          <ac:chgData name="susana tejada" userId="288c38c10cf5f26d" providerId="LiveId" clId="{67E27F79-FC62-4675-8DC3-DD3A97ED9D8F}" dt="2019-10-14T11:20:41.581" v="200" actId="1076"/>
          <ac:spMkLst>
            <pc:docMk/>
            <pc:sldMk cId="1194152250" sldId="331"/>
            <ac:spMk id="5" creationId="{6DA4CAD8-2165-4EEA-A8E7-073596970BBB}"/>
          </ac:spMkLst>
        </pc:spChg>
      </pc:sldChg>
      <pc:sldChg chg="addSp modSp add">
        <pc:chgData name="susana tejada" userId="288c38c10cf5f26d" providerId="LiveId" clId="{67E27F79-FC62-4675-8DC3-DD3A97ED9D8F}" dt="2019-10-14T10:25:44.615" v="153" actId="1076"/>
        <pc:sldMkLst>
          <pc:docMk/>
          <pc:sldMk cId="2975927448" sldId="332"/>
        </pc:sldMkLst>
        <pc:spChg chg="add mod">
          <ac:chgData name="susana tejada" userId="288c38c10cf5f26d" providerId="LiveId" clId="{67E27F79-FC62-4675-8DC3-DD3A97ED9D8F}" dt="2019-10-14T10:25:38.957" v="152" actId="1076"/>
          <ac:spMkLst>
            <pc:docMk/>
            <pc:sldMk cId="2975927448" sldId="332"/>
            <ac:spMk id="20" creationId="{C9A01F58-E0E9-4BE9-962E-63FE2611B9AF}"/>
          </ac:spMkLst>
        </pc:spChg>
        <pc:grpChg chg="add mod">
          <ac:chgData name="susana tejada" userId="288c38c10cf5f26d" providerId="LiveId" clId="{67E27F79-FC62-4675-8DC3-DD3A97ED9D8F}" dt="2019-10-14T10:25:44.615" v="153" actId="1076"/>
          <ac:grpSpMkLst>
            <pc:docMk/>
            <pc:sldMk cId="2975927448" sldId="332"/>
            <ac:grpSpMk id="3" creationId="{E0A4481D-C8A4-4E08-B92F-A951826D1471}"/>
          </ac:grpSpMkLst>
        </pc:grpChg>
        <pc:picChg chg="add mod">
          <ac:chgData name="susana tejada" userId="288c38c10cf5f26d" providerId="LiveId" clId="{67E27F79-FC62-4675-8DC3-DD3A97ED9D8F}" dt="2019-10-14T10:25:38.957" v="152" actId="1076"/>
          <ac:picMkLst>
            <pc:docMk/>
            <pc:sldMk cId="2975927448" sldId="332"/>
            <ac:picMk id="19" creationId="{4589940A-B554-4B8B-B4C3-DF8F6A8C3E1B}"/>
          </ac:picMkLst>
        </pc:picChg>
      </pc:sldChg>
      <pc:sldChg chg="addSp modSp add">
        <pc:chgData name="susana tejada" userId="288c38c10cf5f26d" providerId="LiveId" clId="{67E27F79-FC62-4675-8DC3-DD3A97ED9D8F}" dt="2019-10-14T10:25:06.110" v="149" actId="1076"/>
        <pc:sldMkLst>
          <pc:docMk/>
          <pc:sldMk cId="318694843" sldId="333"/>
        </pc:sldMkLst>
        <pc:spChg chg="add mod">
          <ac:chgData name="susana tejada" userId="288c38c10cf5f26d" providerId="LiveId" clId="{67E27F79-FC62-4675-8DC3-DD3A97ED9D8F}" dt="2019-10-14T10:25:06.110" v="149" actId="1076"/>
          <ac:spMkLst>
            <pc:docMk/>
            <pc:sldMk cId="318694843" sldId="333"/>
            <ac:spMk id="20" creationId="{36C12C5D-B131-4BF6-919D-EE10B98236E1}"/>
          </ac:spMkLst>
        </pc:spChg>
        <pc:grpChg chg="add mod">
          <ac:chgData name="susana tejada" userId="288c38c10cf5f26d" providerId="LiveId" clId="{67E27F79-FC62-4675-8DC3-DD3A97ED9D8F}" dt="2019-10-14T10:25:06.110" v="149" actId="1076"/>
          <ac:grpSpMkLst>
            <pc:docMk/>
            <pc:sldMk cId="318694843" sldId="333"/>
            <ac:grpSpMk id="5" creationId="{2EB60275-1A9A-42AE-A41B-94E99D4F2887}"/>
          </ac:grpSpMkLst>
        </pc:grpChg>
        <pc:picChg chg="add mod">
          <ac:chgData name="susana tejada" userId="288c38c10cf5f26d" providerId="LiveId" clId="{67E27F79-FC62-4675-8DC3-DD3A97ED9D8F}" dt="2019-10-14T10:25:06.110" v="149" actId="1076"/>
          <ac:picMkLst>
            <pc:docMk/>
            <pc:sldMk cId="318694843" sldId="333"/>
            <ac:picMk id="3" creationId="{5BE5D12F-65F5-4C72-98D5-52C8E9A6D79B}"/>
          </ac:picMkLst>
        </pc:picChg>
      </pc:sldChg>
      <pc:sldChg chg="addSp modSp add">
        <pc:chgData name="susana tejada" userId="288c38c10cf5f26d" providerId="LiveId" clId="{67E27F79-FC62-4675-8DC3-DD3A97ED9D8F}" dt="2019-10-14T10:29:12.214" v="163" actId="1076"/>
        <pc:sldMkLst>
          <pc:docMk/>
          <pc:sldMk cId="2388796479" sldId="334"/>
        </pc:sldMkLst>
        <pc:spChg chg="add mod">
          <ac:chgData name="susana tejada" userId="288c38c10cf5f26d" providerId="LiveId" clId="{67E27F79-FC62-4675-8DC3-DD3A97ED9D8F}" dt="2019-10-14T10:29:12.214" v="163" actId="1076"/>
          <ac:spMkLst>
            <pc:docMk/>
            <pc:sldMk cId="2388796479" sldId="334"/>
            <ac:spMk id="5" creationId="{E110BB84-1F78-4F4A-A013-606BAA048E1B}"/>
          </ac:spMkLst>
        </pc:spChg>
        <pc:spChg chg="add mod">
          <ac:chgData name="susana tejada" userId="288c38c10cf5f26d" providerId="LiveId" clId="{67E27F79-FC62-4675-8DC3-DD3A97ED9D8F}" dt="2019-10-14T10:29:12.214" v="163" actId="1076"/>
          <ac:spMkLst>
            <pc:docMk/>
            <pc:sldMk cId="2388796479" sldId="334"/>
            <ac:spMk id="6" creationId="{B4E528BC-2CD5-4116-9C9A-D8AE54EC1611}"/>
          </ac:spMkLst>
        </pc:spChg>
        <pc:spChg chg="add mod">
          <ac:chgData name="susana tejada" userId="288c38c10cf5f26d" providerId="LiveId" clId="{67E27F79-FC62-4675-8DC3-DD3A97ED9D8F}" dt="2019-10-14T10:29:12.214" v="163" actId="1076"/>
          <ac:spMkLst>
            <pc:docMk/>
            <pc:sldMk cId="2388796479" sldId="334"/>
            <ac:spMk id="22" creationId="{E02DCCC6-8EC5-4293-A9DF-2A9CB07868C7}"/>
          </ac:spMkLst>
        </pc:spChg>
        <pc:grpChg chg="add mod">
          <ac:chgData name="susana tejada" userId="288c38c10cf5f26d" providerId="LiveId" clId="{67E27F79-FC62-4675-8DC3-DD3A97ED9D8F}" dt="2019-10-14T10:29:12.214" v="163" actId="1076"/>
          <ac:grpSpMkLst>
            <pc:docMk/>
            <pc:sldMk cId="2388796479" sldId="334"/>
            <ac:grpSpMk id="7" creationId="{C56D665B-08C9-49A6-9A8B-7033C8A06534}"/>
          </ac:grpSpMkLst>
        </pc:grpChg>
        <pc:picChg chg="add mod">
          <ac:chgData name="susana tejada" userId="288c38c10cf5f26d" providerId="LiveId" clId="{67E27F79-FC62-4675-8DC3-DD3A97ED9D8F}" dt="2019-10-14T10:29:12.214" v="163" actId="1076"/>
          <ac:picMkLst>
            <pc:docMk/>
            <pc:sldMk cId="2388796479" sldId="334"/>
            <ac:picMk id="3" creationId="{356B68E8-4972-4F67-9FBF-B728E8443D7A}"/>
          </ac:picMkLst>
        </pc:picChg>
        <pc:picChg chg="add mod">
          <ac:chgData name="susana tejada" userId="288c38c10cf5f26d" providerId="LiveId" clId="{67E27F79-FC62-4675-8DC3-DD3A97ED9D8F}" dt="2019-10-14T10:29:12.214" v="163" actId="1076"/>
          <ac:picMkLst>
            <pc:docMk/>
            <pc:sldMk cId="2388796479" sldId="334"/>
            <ac:picMk id="23" creationId="{88BBCF5E-ECF2-4870-84C6-8A7690F5AEDE}"/>
          </ac:picMkLst>
        </pc:picChg>
      </pc:sldChg>
      <pc:sldChg chg="addSp modSp add">
        <pc:chgData name="susana tejada" userId="288c38c10cf5f26d" providerId="LiveId" clId="{67E27F79-FC62-4675-8DC3-DD3A97ED9D8F}" dt="2019-10-14T10:31:38.108" v="166" actId="1076"/>
        <pc:sldMkLst>
          <pc:docMk/>
          <pc:sldMk cId="2639327477" sldId="335"/>
        </pc:sldMkLst>
        <pc:spChg chg="add mod">
          <ac:chgData name="susana tejada" userId="288c38c10cf5f26d" providerId="LiveId" clId="{67E27F79-FC62-4675-8DC3-DD3A97ED9D8F}" dt="2019-10-14T10:31:38.108" v="166" actId="1076"/>
          <ac:spMkLst>
            <pc:docMk/>
            <pc:sldMk cId="2639327477" sldId="335"/>
            <ac:spMk id="3" creationId="{A4F3BF0D-05FC-466B-B816-62A0D4ACEF0C}"/>
          </ac:spMkLst>
        </pc:spChg>
        <pc:spChg chg="add mod">
          <ac:chgData name="susana tejada" userId="288c38c10cf5f26d" providerId="LiveId" clId="{67E27F79-FC62-4675-8DC3-DD3A97ED9D8F}" dt="2019-10-14T10:31:38.108" v="166" actId="1076"/>
          <ac:spMkLst>
            <pc:docMk/>
            <pc:sldMk cId="2639327477" sldId="335"/>
            <ac:spMk id="5" creationId="{8CEEE615-E15F-468C-9478-F0826369D6C0}"/>
          </ac:spMkLst>
        </pc:spChg>
        <pc:spChg chg="add mod">
          <ac:chgData name="susana tejada" userId="288c38c10cf5f26d" providerId="LiveId" clId="{67E27F79-FC62-4675-8DC3-DD3A97ED9D8F}" dt="2019-10-14T10:31:38.108" v="166" actId="1076"/>
          <ac:spMkLst>
            <pc:docMk/>
            <pc:sldMk cId="2639327477" sldId="335"/>
            <ac:spMk id="6" creationId="{B264DC90-B943-4D9F-817D-105976F6F67F}"/>
          </ac:spMkLst>
        </pc:spChg>
        <pc:spChg chg="add mod">
          <ac:chgData name="susana tejada" userId="288c38c10cf5f26d" providerId="LiveId" clId="{67E27F79-FC62-4675-8DC3-DD3A97ED9D8F}" dt="2019-10-14T10:31:38.108" v="166" actId="1076"/>
          <ac:spMkLst>
            <pc:docMk/>
            <pc:sldMk cId="2639327477" sldId="335"/>
            <ac:spMk id="12" creationId="{84E8125C-0C65-4E2E-B243-4747ECEF49AF}"/>
          </ac:spMkLst>
        </pc:spChg>
        <pc:spChg chg="add mod">
          <ac:chgData name="susana tejada" userId="288c38c10cf5f26d" providerId="LiveId" clId="{67E27F79-FC62-4675-8DC3-DD3A97ED9D8F}" dt="2019-10-14T10:31:38.108" v="166" actId="1076"/>
          <ac:spMkLst>
            <pc:docMk/>
            <pc:sldMk cId="2639327477" sldId="335"/>
            <ac:spMk id="13" creationId="{A03B69B9-C8D4-4C68-98F6-F9AABD5D1BE6}"/>
          </ac:spMkLst>
        </pc:spChg>
        <pc:spChg chg="add mod">
          <ac:chgData name="susana tejada" userId="288c38c10cf5f26d" providerId="LiveId" clId="{67E27F79-FC62-4675-8DC3-DD3A97ED9D8F}" dt="2019-10-14T10:31:38.108" v="166" actId="1076"/>
          <ac:spMkLst>
            <pc:docMk/>
            <pc:sldMk cId="2639327477" sldId="335"/>
            <ac:spMk id="14" creationId="{511DF89D-3B37-43E6-9BEC-312085BF5B16}"/>
          </ac:spMkLst>
        </pc:spChg>
        <pc:spChg chg="add mod">
          <ac:chgData name="susana tejada" userId="288c38c10cf5f26d" providerId="LiveId" clId="{67E27F79-FC62-4675-8DC3-DD3A97ED9D8F}" dt="2019-10-14T10:31:38.108" v="166" actId="1076"/>
          <ac:spMkLst>
            <pc:docMk/>
            <pc:sldMk cId="2639327477" sldId="335"/>
            <ac:spMk id="15" creationId="{589223DB-3F1D-4AA3-9BFA-D75E21D2EB9B}"/>
          </ac:spMkLst>
        </pc:spChg>
        <pc:spChg chg="add mod">
          <ac:chgData name="susana tejada" userId="288c38c10cf5f26d" providerId="LiveId" clId="{67E27F79-FC62-4675-8DC3-DD3A97ED9D8F}" dt="2019-10-14T10:31:38.108" v="166" actId="1076"/>
          <ac:spMkLst>
            <pc:docMk/>
            <pc:sldMk cId="2639327477" sldId="335"/>
            <ac:spMk id="16" creationId="{2F9F3D01-8FA7-40C3-876B-7C0073510DD9}"/>
          </ac:spMkLst>
        </pc:spChg>
        <pc:spChg chg="add mod">
          <ac:chgData name="susana tejada" userId="288c38c10cf5f26d" providerId="LiveId" clId="{67E27F79-FC62-4675-8DC3-DD3A97ED9D8F}" dt="2019-10-14T10:31:38.108" v="166" actId="1076"/>
          <ac:spMkLst>
            <pc:docMk/>
            <pc:sldMk cId="2639327477" sldId="335"/>
            <ac:spMk id="18" creationId="{5E97A9CA-5442-4DD3-9E16-9621C3A86201}"/>
          </ac:spMkLst>
        </pc:spChg>
        <pc:grpChg chg="add mod">
          <ac:chgData name="susana tejada" userId="288c38c10cf5f26d" providerId="LiveId" clId="{67E27F79-FC62-4675-8DC3-DD3A97ED9D8F}" dt="2019-10-14T10:31:38.108" v="166" actId="1076"/>
          <ac:grpSpMkLst>
            <pc:docMk/>
            <pc:sldMk cId="2639327477" sldId="335"/>
            <ac:grpSpMk id="20" creationId="{3FE761C9-2785-4C21-A5BD-54553FD4EAFD}"/>
          </ac:grpSpMkLst>
        </pc:grpChg>
        <pc:cxnChg chg="add mod">
          <ac:chgData name="susana tejada" userId="288c38c10cf5f26d" providerId="LiveId" clId="{67E27F79-FC62-4675-8DC3-DD3A97ED9D8F}" dt="2019-10-14T10:31:38.108" v="166" actId="1076"/>
          <ac:cxnSpMkLst>
            <pc:docMk/>
            <pc:sldMk cId="2639327477" sldId="335"/>
            <ac:cxnSpMk id="7" creationId="{DF359C3A-294C-4059-AE8B-8936DCD13F38}"/>
          </ac:cxnSpMkLst>
        </pc:cxnChg>
        <pc:cxnChg chg="add mod">
          <ac:chgData name="susana tejada" userId="288c38c10cf5f26d" providerId="LiveId" clId="{67E27F79-FC62-4675-8DC3-DD3A97ED9D8F}" dt="2019-10-14T10:31:38.108" v="166" actId="1076"/>
          <ac:cxnSpMkLst>
            <pc:docMk/>
            <pc:sldMk cId="2639327477" sldId="335"/>
            <ac:cxnSpMk id="8" creationId="{05138478-B89A-4F35-B27A-D83105DA7806}"/>
          </ac:cxnSpMkLst>
        </pc:cxnChg>
        <pc:cxnChg chg="add mod">
          <ac:chgData name="susana tejada" userId="288c38c10cf5f26d" providerId="LiveId" clId="{67E27F79-FC62-4675-8DC3-DD3A97ED9D8F}" dt="2019-10-14T10:31:38.108" v="166" actId="1076"/>
          <ac:cxnSpMkLst>
            <pc:docMk/>
            <pc:sldMk cId="2639327477" sldId="335"/>
            <ac:cxnSpMk id="9" creationId="{753F188A-B8AC-4F1B-9DD0-995AD70DB17F}"/>
          </ac:cxnSpMkLst>
        </pc:cxnChg>
        <pc:cxnChg chg="add mod">
          <ac:chgData name="susana tejada" userId="288c38c10cf5f26d" providerId="LiveId" clId="{67E27F79-FC62-4675-8DC3-DD3A97ED9D8F}" dt="2019-10-14T10:31:38.108" v="166" actId="1076"/>
          <ac:cxnSpMkLst>
            <pc:docMk/>
            <pc:sldMk cId="2639327477" sldId="335"/>
            <ac:cxnSpMk id="10" creationId="{56B9EE16-415C-4DF9-8CBF-E965DFDFA38E}"/>
          </ac:cxnSpMkLst>
        </pc:cxnChg>
        <pc:cxnChg chg="add mod">
          <ac:chgData name="susana tejada" userId="288c38c10cf5f26d" providerId="LiveId" clId="{67E27F79-FC62-4675-8DC3-DD3A97ED9D8F}" dt="2019-10-14T10:31:38.108" v="166" actId="1076"/>
          <ac:cxnSpMkLst>
            <pc:docMk/>
            <pc:sldMk cId="2639327477" sldId="335"/>
            <ac:cxnSpMk id="11" creationId="{C3D6B32C-0215-433D-BDF5-CAAA745F3911}"/>
          </ac:cxnSpMkLst>
        </pc:cxnChg>
        <pc:cxnChg chg="add mod">
          <ac:chgData name="susana tejada" userId="288c38c10cf5f26d" providerId="LiveId" clId="{67E27F79-FC62-4675-8DC3-DD3A97ED9D8F}" dt="2019-10-14T10:31:38.108" v="166" actId="1076"/>
          <ac:cxnSpMkLst>
            <pc:docMk/>
            <pc:sldMk cId="2639327477" sldId="335"/>
            <ac:cxnSpMk id="17" creationId="{3FD2F6EB-1FC3-43F3-B607-F547DE734E85}"/>
          </ac:cxnSpMkLst>
        </pc:cxnChg>
        <pc:cxnChg chg="add mod">
          <ac:chgData name="susana tejada" userId="288c38c10cf5f26d" providerId="LiveId" clId="{67E27F79-FC62-4675-8DC3-DD3A97ED9D8F}" dt="2019-10-14T10:31:38.108" v="166" actId="1076"/>
          <ac:cxnSpMkLst>
            <pc:docMk/>
            <pc:sldMk cId="2639327477" sldId="335"/>
            <ac:cxnSpMk id="19" creationId="{3ACB740F-27B0-4970-9661-FB040EA5E049}"/>
          </ac:cxnSpMkLst>
        </pc:cxnChg>
      </pc:sldChg>
      <pc:sldChg chg="addSp modSp add">
        <pc:chgData name="susana tejada" userId="288c38c10cf5f26d" providerId="LiveId" clId="{67E27F79-FC62-4675-8DC3-DD3A97ED9D8F}" dt="2019-10-14T10:32:24.180" v="169" actId="1076"/>
        <pc:sldMkLst>
          <pc:docMk/>
          <pc:sldMk cId="170452269" sldId="336"/>
        </pc:sldMkLst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3" creationId="{F1D2CDF5-A613-4F47-ABBB-AFDE8924B9AE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5" creationId="{15E9E1C8-451B-4E3C-ADF0-2B06D8C4392A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6" creationId="{518BF27B-53CE-48C1-987A-7BFD4D2FA765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10" creationId="{A8049DF9-454A-4F9F-BC7C-209F6531E718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13" creationId="{9576D8C4-486B-49C9-BEF1-7793AED2C358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14" creationId="{FD6ABF95-6E48-4A05-964B-28B031F4CD9A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15" creationId="{06DD71FD-4CAD-46D2-8901-34B19D79F36A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16" creationId="{34D81E19-A684-4333-8CD2-4860ACAD3ADB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17" creationId="{3355E620-9D43-4DF3-8697-5F9C0A7D37BF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19" creationId="{29E19AB9-8405-49ED-9D8D-C8A57BC987AC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21" creationId="{EFE5ADE5-A0CF-4996-B862-78C25D2DC382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22" creationId="{5C83269D-E04D-421A-B8A2-341E0B8A32BE}"/>
          </ac:spMkLst>
        </pc:spChg>
        <pc:spChg chg="add mod">
          <ac:chgData name="susana tejada" userId="288c38c10cf5f26d" providerId="LiveId" clId="{67E27F79-FC62-4675-8DC3-DD3A97ED9D8F}" dt="2019-10-14T10:32:24.180" v="169" actId="1076"/>
          <ac:spMkLst>
            <pc:docMk/>
            <pc:sldMk cId="170452269" sldId="336"/>
            <ac:spMk id="23" creationId="{48AFBAF5-AC89-4D16-973D-6E84C0B56378}"/>
          </ac:spMkLst>
        </pc:spChg>
        <pc:grpChg chg="add mod">
          <ac:chgData name="susana tejada" userId="288c38c10cf5f26d" providerId="LiveId" clId="{67E27F79-FC62-4675-8DC3-DD3A97ED9D8F}" dt="2019-10-14T10:32:24.180" v="169" actId="1076"/>
          <ac:grpSpMkLst>
            <pc:docMk/>
            <pc:sldMk cId="170452269" sldId="336"/>
            <ac:grpSpMk id="26" creationId="{AB2FB4D5-92CB-4DC9-BC20-A0B3841C7299}"/>
          </ac:grpSpMkLst>
        </pc:grpChg>
        <pc:picChg chg="add mod">
          <ac:chgData name="susana tejada" userId="288c38c10cf5f26d" providerId="LiveId" clId="{67E27F79-FC62-4675-8DC3-DD3A97ED9D8F}" dt="2019-10-14T10:32:24.180" v="169" actId="1076"/>
          <ac:picMkLst>
            <pc:docMk/>
            <pc:sldMk cId="170452269" sldId="336"/>
            <ac:picMk id="41" creationId="{AC2121E3-154E-464A-8B7F-C8F92517C8A4}"/>
          </ac:picMkLst>
        </pc:picChg>
        <pc:cxnChg chg="add mod">
          <ac:chgData name="susana tejada" userId="288c38c10cf5f26d" providerId="LiveId" clId="{67E27F79-FC62-4675-8DC3-DD3A97ED9D8F}" dt="2019-10-14T10:32:24.180" v="169" actId="1076"/>
          <ac:cxnSpMkLst>
            <pc:docMk/>
            <pc:sldMk cId="170452269" sldId="336"/>
            <ac:cxnSpMk id="7" creationId="{2560D389-BBDB-4CED-A33E-725A065A64AF}"/>
          </ac:cxnSpMkLst>
        </pc:cxnChg>
        <pc:cxnChg chg="add mod">
          <ac:chgData name="susana tejada" userId="288c38c10cf5f26d" providerId="LiveId" clId="{67E27F79-FC62-4675-8DC3-DD3A97ED9D8F}" dt="2019-10-14T10:32:24.180" v="169" actId="1076"/>
          <ac:cxnSpMkLst>
            <pc:docMk/>
            <pc:sldMk cId="170452269" sldId="336"/>
            <ac:cxnSpMk id="8" creationId="{BE842BBF-9B71-4B9F-86BD-36479FA6C6E8}"/>
          </ac:cxnSpMkLst>
        </pc:cxnChg>
        <pc:cxnChg chg="add mod">
          <ac:chgData name="susana tejada" userId="288c38c10cf5f26d" providerId="LiveId" clId="{67E27F79-FC62-4675-8DC3-DD3A97ED9D8F}" dt="2019-10-14T10:32:24.180" v="169" actId="1076"/>
          <ac:cxnSpMkLst>
            <pc:docMk/>
            <pc:sldMk cId="170452269" sldId="336"/>
            <ac:cxnSpMk id="9" creationId="{AB8E17C4-BC1B-46C5-9532-0D76D115C719}"/>
          </ac:cxnSpMkLst>
        </pc:cxnChg>
        <pc:cxnChg chg="add mod">
          <ac:chgData name="susana tejada" userId="288c38c10cf5f26d" providerId="LiveId" clId="{67E27F79-FC62-4675-8DC3-DD3A97ED9D8F}" dt="2019-10-14T10:32:24.180" v="169" actId="1076"/>
          <ac:cxnSpMkLst>
            <pc:docMk/>
            <pc:sldMk cId="170452269" sldId="336"/>
            <ac:cxnSpMk id="11" creationId="{38C1C825-7B04-496A-9186-6EBAFC5DAC8D}"/>
          </ac:cxnSpMkLst>
        </pc:cxnChg>
        <pc:cxnChg chg="add mod">
          <ac:chgData name="susana tejada" userId="288c38c10cf5f26d" providerId="LiveId" clId="{67E27F79-FC62-4675-8DC3-DD3A97ED9D8F}" dt="2019-10-14T10:32:24.180" v="169" actId="1076"/>
          <ac:cxnSpMkLst>
            <pc:docMk/>
            <pc:sldMk cId="170452269" sldId="336"/>
            <ac:cxnSpMk id="12" creationId="{A1699E2B-DF3B-4C59-ADEC-59267F4580B1}"/>
          </ac:cxnSpMkLst>
        </pc:cxnChg>
        <pc:cxnChg chg="add mod">
          <ac:chgData name="susana tejada" userId="288c38c10cf5f26d" providerId="LiveId" clId="{67E27F79-FC62-4675-8DC3-DD3A97ED9D8F}" dt="2019-10-14T10:32:24.180" v="169" actId="1076"/>
          <ac:cxnSpMkLst>
            <pc:docMk/>
            <pc:sldMk cId="170452269" sldId="336"/>
            <ac:cxnSpMk id="18" creationId="{DB613F2F-6D9A-408D-9FEB-5B03A8A491E8}"/>
          </ac:cxnSpMkLst>
        </pc:cxnChg>
        <pc:cxnChg chg="add mod">
          <ac:chgData name="susana tejada" userId="288c38c10cf5f26d" providerId="LiveId" clId="{67E27F79-FC62-4675-8DC3-DD3A97ED9D8F}" dt="2019-10-14T10:32:24.180" v="169" actId="1076"/>
          <ac:cxnSpMkLst>
            <pc:docMk/>
            <pc:sldMk cId="170452269" sldId="336"/>
            <ac:cxnSpMk id="20" creationId="{BD944401-BA89-4F8D-B135-5A9E7D99711E}"/>
          </ac:cxnSpMkLst>
        </pc:cxnChg>
        <pc:cxnChg chg="add mod">
          <ac:chgData name="susana tejada" userId="288c38c10cf5f26d" providerId="LiveId" clId="{67E27F79-FC62-4675-8DC3-DD3A97ED9D8F}" dt="2019-10-14T10:32:24.180" v="169" actId="1076"/>
          <ac:cxnSpMkLst>
            <pc:docMk/>
            <pc:sldMk cId="170452269" sldId="336"/>
            <ac:cxnSpMk id="24" creationId="{4A0D94A1-5699-4027-AF78-8101454AB46B}"/>
          </ac:cxnSpMkLst>
        </pc:cxnChg>
        <pc:cxnChg chg="add mod">
          <ac:chgData name="susana tejada" userId="288c38c10cf5f26d" providerId="LiveId" clId="{67E27F79-FC62-4675-8DC3-DD3A97ED9D8F}" dt="2019-10-14T10:32:24.180" v="169" actId="1076"/>
          <ac:cxnSpMkLst>
            <pc:docMk/>
            <pc:sldMk cId="170452269" sldId="336"/>
            <ac:cxnSpMk id="25" creationId="{C6D02F93-B761-4F32-B892-D57EC8B813B2}"/>
          </ac:cxnSpMkLst>
        </pc:cxnChg>
      </pc:sldChg>
      <pc:sldChg chg="addSp modSp add">
        <pc:chgData name="susana tejada" userId="288c38c10cf5f26d" providerId="LiveId" clId="{67E27F79-FC62-4675-8DC3-DD3A97ED9D8F}" dt="2019-10-14T10:34:54.501" v="172" actId="1076"/>
        <pc:sldMkLst>
          <pc:docMk/>
          <pc:sldMk cId="3817485968" sldId="337"/>
        </pc:sldMkLst>
        <pc:spChg chg="add mod">
          <ac:chgData name="susana tejada" userId="288c38c10cf5f26d" providerId="LiveId" clId="{67E27F79-FC62-4675-8DC3-DD3A97ED9D8F}" dt="2019-10-14T10:34:54.501" v="172" actId="1076"/>
          <ac:spMkLst>
            <pc:docMk/>
            <pc:sldMk cId="3817485968" sldId="337"/>
            <ac:spMk id="3" creationId="{FF0EB2B2-CB01-4B7B-A0D6-91DB63D9EF23}"/>
          </ac:spMkLst>
        </pc:spChg>
        <pc:spChg chg="add mod">
          <ac:chgData name="susana tejada" userId="288c38c10cf5f26d" providerId="LiveId" clId="{67E27F79-FC62-4675-8DC3-DD3A97ED9D8F}" dt="2019-10-14T10:34:54.501" v="172" actId="1076"/>
          <ac:spMkLst>
            <pc:docMk/>
            <pc:sldMk cId="3817485968" sldId="337"/>
            <ac:spMk id="5" creationId="{FA10F371-5288-48F8-B9FB-1FD2E6439311}"/>
          </ac:spMkLst>
        </pc:spChg>
      </pc:sldChg>
      <pc:sldChg chg="addSp delSp modSp add">
        <pc:chgData name="susana tejada" userId="288c38c10cf5f26d" providerId="LiveId" clId="{67E27F79-FC62-4675-8DC3-DD3A97ED9D8F}" dt="2019-10-14T11:38:30.159" v="214" actId="1076"/>
        <pc:sldMkLst>
          <pc:docMk/>
          <pc:sldMk cId="1415949514" sldId="338"/>
        </pc:sldMkLst>
        <pc:spChg chg="add mod">
          <ac:chgData name="susana tejada" userId="288c38c10cf5f26d" providerId="LiveId" clId="{67E27F79-FC62-4675-8DC3-DD3A97ED9D8F}" dt="2019-10-14T10:40:44.370" v="177" actId="1076"/>
          <ac:spMkLst>
            <pc:docMk/>
            <pc:sldMk cId="1415949514" sldId="338"/>
            <ac:spMk id="3" creationId="{A2DC74B0-1C9A-4945-ABF2-B2CFBE4603E2}"/>
          </ac:spMkLst>
        </pc:spChg>
        <pc:grpChg chg="add del mod">
          <ac:chgData name="susana tejada" userId="288c38c10cf5f26d" providerId="LiveId" clId="{67E27F79-FC62-4675-8DC3-DD3A97ED9D8F}" dt="2019-10-14T11:37:59.957" v="212" actId="478"/>
          <ac:grpSpMkLst>
            <pc:docMk/>
            <pc:sldMk cId="1415949514" sldId="338"/>
            <ac:grpSpMk id="5" creationId="{4EB3C108-EBEE-4B8D-AE21-6FA36B25DE74}"/>
          </ac:grpSpMkLst>
        </pc:grpChg>
        <pc:grpChg chg="add mod">
          <ac:chgData name="susana tejada" userId="288c38c10cf5f26d" providerId="LiveId" clId="{67E27F79-FC62-4675-8DC3-DD3A97ED9D8F}" dt="2019-10-14T10:40:44.370" v="177" actId="1076"/>
          <ac:grpSpMkLst>
            <pc:docMk/>
            <pc:sldMk cId="1415949514" sldId="338"/>
            <ac:grpSpMk id="22" creationId="{C10AF151-C8FF-4A28-8699-9B88C3F1DD50}"/>
          </ac:grpSpMkLst>
        </pc:grpChg>
        <pc:grpChg chg="add mod">
          <ac:chgData name="susana tejada" userId="288c38c10cf5f26d" providerId="LiveId" clId="{67E27F79-FC62-4675-8DC3-DD3A97ED9D8F}" dt="2019-10-14T11:38:30.159" v="214" actId="1076"/>
          <ac:grpSpMkLst>
            <pc:docMk/>
            <pc:sldMk cId="1415949514" sldId="338"/>
            <ac:grpSpMk id="38" creationId="{0ABD66DC-932D-4270-B50D-463928B5B07D}"/>
          </ac:grpSpMkLst>
        </pc:grpChg>
        <pc:picChg chg="add mod">
          <ac:chgData name="susana tejada" userId="288c38c10cf5f26d" providerId="LiveId" clId="{67E27F79-FC62-4675-8DC3-DD3A97ED9D8F}" dt="2019-10-14T10:40:44.370" v="177" actId="1076"/>
          <ac:picMkLst>
            <pc:docMk/>
            <pc:sldMk cId="1415949514" sldId="338"/>
            <ac:picMk id="37" creationId="{BDCE8119-78F9-4316-9244-07170EF2DB69}"/>
          </ac:picMkLst>
        </pc:picChg>
      </pc:sldChg>
      <pc:sldChg chg="addSp modSp add">
        <pc:chgData name="susana tejada" userId="288c38c10cf5f26d" providerId="LiveId" clId="{67E27F79-FC62-4675-8DC3-DD3A97ED9D8F}" dt="2019-10-14T11:15:53.892" v="190" actId="14100"/>
        <pc:sldMkLst>
          <pc:docMk/>
          <pc:sldMk cId="2304953750" sldId="339"/>
        </pc:sldMkLst>
        <pc:spChg chg="add mod">
          <ac:chgData name="susana tejada" userId="288c38c10cf5f26d" providerId="LiveId" clId="{67E27F79-FC62-4675-8DC3-DD3A97ED9D8F}" dt="2019-10-14T11:13:53.210" v="181" actId="1076"/>
          <ac:spMkLst>
            <pc:docMk/>
            <pc:sldMk cId="2304953750" sldId="339"/>
            <ac:spMk id="3" creationId="{ADADEA86-E855-4F80-8E67-E9ED64EDBFC3}"/>
          </ac:spMkLst>
        </pc:spChg>
        <pc:spChg chg="add mod">
          <ac:chgData name="susana tejada" userId="288c38c10cf5f26d" providerId="LiveId" clId="{67E27F79-FC62-4675-8DC3-DD3A97ED9D8F}" dt="2019-10-14T11:15:47.685" v="189" actId="1076"/>
          <ac:spMkLst>
            <pc:docMk/>
            <pc:sldMk cId="2304953750" sldId="339"/>
            <ac:spMk id="5" creationId="{373F83CD-53F9-4182-9604-46F69E487B6A}"/>
          </ac:spMkLst>
        </pc:spChg>
        <pc:picChg chg="add mod">
          <ac:chgData name="susana tejada" userId="288c38c10cf5f26d" providerId="LiveId" clId="{67E27F79-FC62-4675-8DC3-DD3A97ED9D8F}" dt="2019-10-14T11:15:53.892" v="190" actId="14100"/>
          <ac:picMkLst>
            <pc:docMk/>
            <pc:sldMk cId="2304953750" sldId="339"/>
            <ac:picMk id="6" creationId="{748E5924-67B0-45F5-B543-17BE4DF87456}"/>
          </ac:picMkLst>
        </pc:picChg>
      </pc:sldChg>
      <pc:sldChg chg="addSp modSp add">
        <pc:chgData name="susana tejada" userId="288c38c10cf5f26d" providerId="LiveId" clId="{67E27F79-FC62-4675-8DC3-DD3A97ED9D8F}" dt="2019-10-14T11:35:25.225" v="205" actId="1076"/>
        <pc:sldMkLst>
          <pc:docMk/>
          <pc:sldMk cId="774403115" sldId="340"/>
        </pc:sldMkLst>
        <pc:spChg chg="add mod">
          <ac:chgData name="susana tejada" userId="288c38c10cf5f26d" providerId="LiveId" clId="{67E27F79-FC62-4675-8DC3-DD3A97ED9D8F}" dt="2019-10-14T11:35:04.206" v="203" actId="1076"/>
          <ac:spMkLst>
            <pc:docMk/>
            <pc:sldMk cId="774403115" sldId="340"/>
            <ac:spMk id="3" creationId="{AC2FCE30-640C-4E34-974B-05804DE82990}"/>
          </ac:spMkLst>
        </pc:spChg>
        <pc:spChg chg="add mod">
          <ac:chgData name="susana tejada" userId="288c38c10cf5f26d" providerId="LiveId" clId="{67E27F79-FC62-4675-8DC3-DD3A97ED9D8F}" dt="2019-10-14T11:35:04.206" v="203" actId="1076"/>
          <ac:spMkLst>
            <pc:docMk/>
            <pc:sldMk cId="774403115" sldId="340"/>
            <ac:spMk id="5" creationId="{2747A324-D946-4208-ACE9-F33B30AD584D}"/>
          </ac:spMkLst>
        </pc:spChg>
        <pc:picChg chg="add mod">
          <ac:chgData name="susana tejada" userId="288c38c10cf5f26d" providerId="LiveId" clId="{67E27F79-FC62-4675-8DC3-DD3A97ED9D8F}" dt="2019-10-14T11:35:25.225" v="205" actId="1076"/>
          <ac:picMkLst>
            <pc:docMk/>
            <pc:sldMk cId="774403115" sldId="340"/>
            <ac:picMk id="6" creationId="{44902EC9-827F-4B93-B0B2-2A2CE9E6F34D}"/>
          </ac:picMkLst>
        </pc:picChg>
      </pc:sldChg>
      <pc:sldChg chg="addSp modSp add del">
        <pc:chgData name="susana tejada" userId="288c38c10cf5f26d" providerId="LiveId" clId="{67E27F79-FC62-4675-8DC3-DD3A97ED9D8F}" dt="2019-10-14T12:23:15.150" v="271" actId="2696"/>
        <pc:sldMkLst>
          <pc:docMk/>
          <pc:sldMk cId="2332922626" sldId="341"/>
        </pc:sldMkLst>
        <pc:picChg chg="add mod">
          <ac:chgData name="susana tejada" userId="288c38c10cf5f26d" providerId="LiveId" clId="{67E27F79-FC62-4675-8DC3-DD3A97ED9D8F}" dt="2019-10-14T12:21:14.247" v="265" actId="1076"/>
          <ac:picMkLst>
            <pc:docMk/>
            <pc:sldMk cId="2332922626" sldId="341"/>
            <ac:picMk id="3" creationId="{D673B7EB-2A3D-492A-9FC6-D61937A4FDA1}"/>
          </ac:picMkLst>
        </pc:picChg>
      </pc:sldChg>
      <pc:sldChg chg="addSp delSp modSp add">
        <pc:chgData name="susana tejada" userId="288c38c10cf5f26d" providerId="LiveId" clId="{67E27F79-FC62-4675-8DC3-DD3A97ED9D8F}" dt="2019-10-14T11:37:47.420" v="211" actId="1076"/>
        <pc:sldMkLst>
          <pc:docMk/>
          <pc:sldMk cId="2176483657" sldId="342"/>
        </pc:sldMkLst>
        <pc:spChg chg="add mod">
          <ac:chgData name="susana tejada" userId="288c38c10cf5f26d" providerId="LiveId" clId="{67E27F79-FC62-4675-8DC3-DD3A97ED9D8F}" dt="2019-10-14T11:36:45.280" v="208" actId="1076"/>
          <ac:spMkLst>
            <pc:docMk/>
            <pc:sldMk cId="2176483657" sldId="342"/>
            <ac:spMk id="3" creationId="{7F172200-8D36-4744-8E8F-1EEEE7F761F8}"/>
          </ac:spMkLst>
        </pc:spChg>
        <pc:spChg chg="add mod">
          <ac:chgData name="susana tejada" userId="288c38c10cf5f26d" providerId="LiveId" clId="{67E27F79-FC62-4675-8DC3-DD3A97ED9D8F}" dt="2019-10-14T11:36:45.280" v="208" actId="1076"/>
          <ac:spMkLst>
            <pc:docMk/>
            <pc:sldMk cId="2176483657" sldId="342"/>
            <ac:spMk id="5" creationId="{85EF7BD1-7BD1-4CEB-B570-1DB644756B3E}"/>
          </ac:spMkLst>
        </pc:spChg>
        <pc:grpChg chg="add del mod">
          <ac:chgData name="susana tejada" userId="288c38c10cf5f26d" providerId="LiveId" clId="{67E27F79-FC62-4675-8DC3-DD3A97ED9D8F}" dt="2019-10-14T11:37:27.183" v="209" actId="478"/>
          <ac:grpSpMkLst>
            <pc:docMk/>
            <pc:sldMk cId="2176483657" sldId="342"/>
            <ac:grpSpMk id="6" creationId="{307011AB-6EDB-441F-8AE3-0AA66F37ABF9}"/>
          </ac:grpSpMkLst>
        </pc:grpChg>
        <pc:grpChg chg="add mod">
          <ac:chgData name="susana tejada" userId="288c38c10cf5f26d" providerId="LiveId" clId="{67E27F79-FC62-4675-8DC3-DD3A97ED9D8F}" dt="2019-10-14T11:36:45.280" v="208" actId="1076"/>
          <ac:grpSpMkLst>
            <pc:docMk/>
            <pc:sldMk cId="2176483657" sldId="342"/>
            <ac:grpSpMk id="30" creationId="{55EF29E8-ACD5-4E34-9372-5AB35B0851F2}"/>
          </ac:grpSpMkLst>
        </pc:grpChg>
        <pc:grpChg chg="add mod">
          <ac:chgData name="susana tejada" userId="288c38c10cf5f26d" providerId="LiveId" clId="{67E27F79-FC62-4675-8DC3-DD3A97ED9D8F}" dt="2019-10-14T11:37:47.420" v="211" actId="1076"/>
          <ac:grpSpMkLst>
            <pc:docMk/>
            <pc:sldMk cId="2176483657" sldId="342"/>
            <ac:grpSpMk id="38" creationId="{633176D7-05AA-4647-BDC7-0B6203F981D3}"/>
          </ac:grpSpMkLst>
        </pc:grpChg>
      </pc:sldChg>
      <pc:sldChg chg="addSp modSp add">
        <pc:chgData name="susana tejada" userId="288c38c10cf5f26d" providerId="LiveId" clId="{67E27F79-FC62-4675-8DC3-DD3A97ED9D8F}" dt="2019-10-14T11:45:51.918" v="219" actId="20577"/>
        <pc:sldMkLst>
          <pc:docMk/>
          <pc:sldMk cId="2260811666" sldId="343"/>
        </pc:sldMkLst>
        <pc:spChg chg="add mod">
          <ac:chgData name="susana tejada" userId="288c38c10cf5f26d" providerId="LiveId" clId="{67E27F79-FC62-4675-8DC3-DD3A97ED9D8F}" dt="2019-10-14T11:45:40.058" v="217" actId="1076"/>
          <ac:spMkLst>
            <pc:docMk/>
            <pc:sldMk cId="2260811666" sldId="343"/>
            <ac:spMk id="3" creationId="{2BBDB321-8B74-4E78-9F2F-7029AC9C65CF}"/>
          </ac:spMkLst>
        </pc:spChg>
        <pc:spChg chg="add mod">
          <ac:chgData name="susana tejada" userId="288c38c10cf5f26d" providerId="LiveId" clId="{67E27F79-FC62-4675-8DC3-DD3A97ED9D8F}" dt="2019-10-14T11:45:51.918" v="219" actId="20577"/>
          <ac:spMkLst>
            <pc:docMk/>
            <pc:sldMk cId="2260811666" sldId="343"/>
            <ac:spMk id="5" creationId="{89E80AAF-03A5-4496-8914-1465618847C3}"/>
          </ac:spMkLst>
        </pc:spChg>
        <pc:picChg chg="add mod">
          <ac:chgData name="susana tejada" userId="288c38c10cf5f26d" providerId="LiveId" clId="{67E27F79-FC62-4675-8DC3-DD3A97ED9D8F}" dt="2019-10-14T11:45:40.058" v="217" actId="1076"/>
          <ac:picMkLst>
            <pc:docMk/>
            <pc:sldMk cId="2260811666" sldId="343"/>
            <ac:picMk id="6" creationId="{DFF79210-EF1E-43AD-8E16-4DB17B82030C}"/>
          </ac:picMkLst>
        </pc:picChg>
      </pc:sldChg>
      <pc:sldChg chg="addSp modSp add">
        <pc:chgData name="susana tejada" userId="288c38c10cf5f26d" providerId="LiveId" clId="{67E27F79-FC62-4675-8DC3-DD3A97ED9D8F}" dt="2019-10-14T11:49:30.923" v="226" actId="14100"/>
        <pc:sldMkLst>
          <pc:docMk/>
          <pc:sldMk cId="3502843074" sldId="344"/>
        </pc:sldMkLst>
        <pc:spChg chg="add mod">
          <ac:chgData name="susana tejada" userId="288c38c10cf5f26d" providerId="LiveId" clId="{67E27F79-FC62-4675-8DC3-DD3A97ED9D8F}" dt="2019-10-14T11:47:45.348" v="222" actId="1076"/>
          <ac:spMkLst>
            <pc:docMk/>
            <pc:sldMk cId="3502843074" sldId="344"/>
            <ac:spMk id="3" creationId="{8A7BC47C-91FB-49DB-85B0-82352DABEBDD}"/>
          </ac:spMkLst>
        </pc:spChg>
        <pc:spChg chg="add mod">
          <ac:chgData name="susana tejada" userId="288c38c10cf5f26d" providerId="LiveId" clId="{67E27F79-FC62-4675-8DC3-DD3A97ED9D8F}" dt="2019-10-14T11:49:30.923" v="226" actId="14100"/>
          <ac:spMkLst>
            <pc:docMk/>
            <pc:sldMk cId="3502843074" sldId="344"/>
            <ac:spMk id="5" creationId="{450F417C-2BF6-40A1-8020-F0C06687FA98}"/>
          </ac:spMkLst>
        </pc:spChg>
        <pc:spChg chg="add mod">
          <ac:chgData name="susana tejada" userId="288c38c10cf5f26d" providerId="LiveId" clId="{67E27F79-FC62-4675-8DC3-DD3A97ED9D8F}" dt="2019-10-14T11:47:45.348" v="222" actId="1076"/>
          <ac:spMkLst>
            <pc:docMk/>
            <pc:sldMk cId="3502843074" sldId="344"/>
            <ac:spMk id="11" creationId="{A1AC17BC-F61A-4DD5-A738-23EC4A5E2BCB}"/>
          </ac:spMkLst>
        </pc:spChg>
        <pc:spChg chg="add mod">
          <ac:chgData name="susana tejada" userId="288c38c10cf5f26d" providerId="LiveId" clId="{67E27F79-FC62-4675-8DC3-DD3A97ED9D8F}" dt="2019-10-14T11:47:45.348" v="222" actId="1076"/>
          <ac:spMkLst>
            <pc:docMk/>
            <pc:sldMk cId="3502843074" sldId="344"/>
            <ac:spMk id="12" creationId="{3681B536-E3FE-43D6-AACF-BB5B05BD95EF}"/>
          </ac:spMkLst>
        </pc:spChg>
        <pc:spChg chg="add mod">
          <ac:chgData name="susana tejada" userId="288c38c10cf5f26d" providerId="LiveId" clId="{67E27F79-FC62-4675-8DC3-DD3A97ED9D8F}" dt="2019-10-14T11:47:45.348" v="222" actId="1076"/>
          <ac:spMkLst>
            <pc:docMk/>
            <pc:sldMk cId="3502843074" sldId="344"/>
            <ac:spMk id="13" creationId="{4B4D96C8-D24B-428A-84F3-D90B80FF9F04}"/>
          </ac:spMkLst>
        </pc:spChg>
        <pc:spChg chg="add mod">
          <ac:chgData name="susana tejada" userId="288c38c10cf5f26d" providerId="LiveId" clId="{67E27F79-FC62-4675-8DC3-DD3A97ED9D8F}" dt="2019-10-14T11:47:45.348" v="222" actId="1076"/>
          <ac:spMkLst>
            <pc:docMk/>
            <pc:sldMk cId="3502843074" sldId="344"/>
            <ac:spMk id="14" creationId="{67631DC4-AC9C-44AE-BA30-E89D7AD5D589}"/>
          </ac:spMkLst>
        </pc:spChg>
        <pc:spChg chg="add mod">
          <ac:chgData name="susana tejada" userId="288c38c10cf5f26d" providerId="LiveId" clId="{67E27F79-FC62-4675-8DC3-DD3A97ED9D8F}" dt="2019-10-14T11:47:45.348" v="222" actId="1076"/>
          <ac:spMkLst>
            <pc:docMk/>
            <pc:sldMk cId="3502843074" sldId="344"/>
            <ac:spMk id="15" creationId="{1DE6BA8C-5F80-4F3A-8DDD-D2008B62E2D7}"/>
          </ac:spMkLst>
        </pc:spChg>
        <pc:spChg chg="add mod">
          <ac:chgData name="susana tejada" userId="288c38c10cf5f26d" providerId="LiveId" clId="{67E27F79-FC62-4675-8DC3-DD3A97ED9D8F}" dt="2019-10-14T11:47:45.348" v="222" actId="1076"/>
          <ac:spMkLst>
            <pc:docMk/>
            <pc:sldMk cId="3502843074" sldId="344"/>
            <ac:spMk id="16" creationId="{7027B5DD-82E6-4923-BEA2-274E6F28073A}"/>
          </ac:spMkLst>
        </pc:spChg>
        <pc:spChg chg="add mod">
          <ac:chgData name="susana tejada" userId="288c38c10cf5f26d" providerId="LiveId" clId="{67E27F79-FC62-4675-8DC3-DD3A97ED9D8F}" dt="2019-10-14T11:47:45.348" v="222" actId="1076"/>
          <ac:spMkLst>
            <pc:docMk/>
            <pc:sldMk cId="3502843074" sldId="344"/>
            <ac:spMk id="17" creationId="{5B30762D-9F61-44DC-A3B0-25B75A5D1A9C}"/>
          </ac:spMkLst>
        </pc:spChg>
        <pc:spChg chg="add mod">
          <ac:chgData name="susana tejada" userId="288c38c10cf5f26d" providerId="LiveId" clId="{67E27F79-FC62-4675-8DC3-DD3A97ED9D8F}" dt="2019-10-14T11:47:45.348" v="222" actId="1076"/>
          <ac:spMkLst>
            <pc:docMk/>
            <pc:sldMk cId="3502843074" sldId="344"/>
            <ac:spMk id="18" creationId="{854EF484-CCC2-4369-8ADF-E213FBCD1CDC}"/>
          </ac:spMkLst>
        </pc:spChg>
        <pc:spChg chg="add mod">
          <ac:chgData name="susana tejada" userId="288c38c10cf5f26d" providerId="LiveId" clId="{67E27F79-FC62-4675-8DC3-DD3A97ED9D8F}" dt="2019-10-14T11:47:45.348" v="222" actId="1076"/>
          <ac:spMkLst>
            <pc:docMk/>
            <pc:sldMk cId="3502843074" sldId="344"/>
            <ac:spMk id="19" creationId="{31FDBAEE-33C2-43DA-A03C-4FDB2BAD2D6A}"/>
          </ac:spMkLst>
        </pc:spChg>
        <pc:picChg chg="add mod">
          <ac:chgData name="susana tejada" userId="288c38c10cf5f26d" providerId="LiveId" clId="{67E27F79-FC62-4675-8DC3-DD3A97ED9D8F}" dt="2019-10-14T11:47:45.348" v="222" actId="1076"/>
          <ac:picMkLst>
            <pc:docMk/>
            <pc:sldMk cId="3502843074" sldId="344"/>
            <ac:picMk id="6" creationId="{A2ED42ED-05D8-4016-BAC6-58B927DDFE36}"/>
          </ac:picMkLst>
        </pc:picChg>
        <pc:picChg chg="add mod">
          <ac:chgData name="susana tejada" userId="288c38c10cf5f26d" providerId="LiveId" clId="{67E27F79-FC62-4675-8DC3-DD3A97ED9D8F}" dt="2019-10-14T11:47:45.348" v="222" actId="1076"/>
          <ac:picMkLst>
            <pc:docMk/>
            <pc:sldMk cId="3502843074" sldId="344"/>
            <ac:picMk id="7" creationId="{F8F7DBF7-8B04-4B1D-9060-1573527BB89E}"/>
          </ac:picMkLst>
        </pc:picChg>
        <pc:picChg chg="add mod">
          <ac:chgData name="susana tejada" userId="288c38c10cf5f26d" providerId="LiveId" clId="{67E27F79-FC62-4675-8DC3-DD3A97ED9D8F}" dt="2019-10-14T11:47:45.348" v="222" actId="1076"/>
          <ac:picMkLst>
            <pc:docMk/>
            <pc:sldMk cId="3502843074" sldId="344"/>
            <ac:picMk id="8" creationId="{0CD46B38-2501-48FF-8BD4-B818EC2FB00F}"/>
          </ac:picMkLst>
        </pc:picChg>
        <pc:picChg chg="add mod">
          <ac:chgData name="susana tejada" userId="288c38c10cf5f26d" providerId="LiveId" clId="{67E27F79-FC62-4675-8DC3-DD3A97ED9D8F}" dt="2019-10-14T11:47:45.348" v="222" actId="1076"/>
          <ac:picMkLst>
            <pc:docMk/>
            <pc:sldMk cId="3502843074" sldId="344"/>
            <ac:picMk id="9" creationId="{56619129-529B-437F-88E7-58ED50F78DCC}"/>
          </ac:picMkLst>
        </pc:picChg>
        <pc:picChg chg="add mod">
          <ac:chgData name="susana tejada" userId="288c38c10cf5f26d" providerId="LiveId" clId="{67E27F79-FC62-4675-8DC3-DD3A97ED9D8F}" dt="2019-10-14T11:47:45.348" v="222" actId="1076"/>
          <ac:picMkLst>
            <pc:docMk/>
            <pc:sldMk cId="3502843074" sldId="344"/>
            <ac:picMk id="10" creationId="{51924B0D-F4B4-4DAC-AFF1-136642B5634B}"/>
          </ac:picMkLst>
        </pc:picChg>
      </pc:sldChg>
      <pc:sldChg chg="addSp modSp add">
        <pc:chgData name="susana tejada" userId="288c38c10cf5f26d" providerId="LiveId" clId="{67E27F79-FC62-4675-8DC3-DD3A97ED9D8F}" dt="2019-10-14T11:49:41.873" v="228" actId="1076"/>
        <pc:sldMkLst>
          <pc:docMk/>
          <pc:sldMk cId="4180096916" sldId="345"/>
        </pc:sldMkLst>
        <pc:spChg chg="add mod">
          <ac:chgData name="susana tejada" userId="288c38c10cf5f26d" providerId="LiveId" clId="{67E27F79-FC62-4675-8DC3-DD3A97ED9D8F}" dt="2019-10-14T11:49:21.889" v="225" actId="1076"/>
          <ac:spMkLst>
            <pc:docMk/>
            <pc:sldMk cId="4180096916" sldId="345"/>
            <ac:spMk id="3" creationId="{DBB15AF1-BD3E-4765-BD70-184D8DBC84B1}"/>
          </ac:spMkLst>
        </pc:spChg>
        <pc:spChg chg="add mod">
          <ac:chgData name="susana tejada" userId="288c38c10cf5f26d" providerId="LiveId" clId="{67E27F79-FC62-4675-8DC3-DD3A97ED9D8F}" dt="2019-10-14T11:49:21.889" v="225" actId="1076"/>
          <ac:spMkLst>
            <pc:docMk/>
            <pc:sldMk cId="4180096916" sldId="345"/>
            <ac:spMk id="7" creationId="{A94D5129-72FE-445F-8E0F-EB9A056E7B6B}"/>
          </ac:spMkLst>
        </pc:spChg>
        <pc:spChg chg="add mod">
          <ac:chgData name="susana tejada" userId="288c38c10cf5f26d" providerId="LiveId" clId="{67E27F79-FC62-4675-8DC3-DD3A97ED9D8F}" dt="2019-10-14T11:49:21.889" v="225" actId="1076"/>
          <ac:spMkLst>
            <pc:docMk/>
            <pc:sldMk cId="4180096916" sldId="345"/>
            <ac:spMk id="8" creationId="{1F2E85C2-E039-4F6B-AB3C-8FB6C7F33321}"/>
          </ac:spMkLst>
        </pc:spChg>
        <pc:spChg chg="add mod">
          <ac:chgData name="susana tejada" userId="288c38c10cf5f26d" providerId="LiveId" clId="{67E27F79-FC62-4675-8DC3-DD3A97ED9D8F}" dt="2019-10-14T11:49:21.889" v="225" actId="1076"/>
          <ac:spMkLst>
            <pc:docMk/>
            <pc:sldMk cId="4180096916" sldId="345"/>
            <ac:spMk id="9" creationId="{628EEFDA-11EA-49CC-850D-3942749CC0A0}"/>
          </ac:spMkLst>
        </pc:spChg>
        <pc:spChg chg="add mod">
          <ac:chgData name="susana tejada" userId="288c38c10cf5f26d" providerId="LiveId" clId="{67E27F79-FC62-4675-8DC3-DD3A97ED9D8F}" dt="2019-10-14T11:49:21.889" v="225" actId="1076"/>
          <ac:spMkLst>
            <pc:docMk/>
            <pc:sldMk cId="4180096916" sldId="345"/>
            <ac:spMk id="10" creationId="{9633CB6F-288E-45EE-B04A-2144CBFA01F4}"/>
          </ac:spMkLst>
        </pc:spChg>
        <pc:spChg chg="add mod">
          <ac:chgData name="susana tejada" userId="288c38c10cf5f26d" providerId="LiveId" clId="{67E27F79-FC62-4675-8DC3-DD3A97ED9D8F}" dt="2019-10-14T11:49:21.889" v="225" actId="1076"/>
          <ac:spMkLst>
            <pc:docMk/>
            <pc:sldMk cId="4180096916" sldId="345"/>
            <ac:spMk id="12" creationId="{E01A1D4F-B29F-41E9-AFBF-FA5CEFA71B88}"/>
          </ac:spMkLst>
        </pc:spChg>
        <pc:spChg chg="add mod">
          <ac:chgData name="susana tejada" userId="288c38c10cf5f26d" providerId="LiveId" clId="{67E27F79-FC62-4675-8DC3-DD3A97ED9D8F}" dt="2019-10-14T11:49:21.889" v="225" actId="1076"/>
          <ac:spMkLst>
            <pc:docMk/>
            <pc:sldMk cId="4180096916" sldId="345"/>
            <ac:spMk id="13" creationId="{9809BB61-297A-4814-B320-4CCE86A70519}"/>
          </ac:spMkLst>
        </pc:spChg>
        <pc:spChg chg="add mod">
          <ac:chgData name="susana tejada" userId="288c38c10cf5f26d" providerId="LiveId" clId="{67E27F79-FC62-4675-8DC3-DD3A97ED9D8F}" dt="2019-10-14T11:49:21.889" v="225" actId="1076"/>
          <ac:spMkLst>
            <pc:docMk/>
            <pc:sldMk cId="4180096916" sldId="345"/>
            <ac:spMk id="15" creationId="{F052AD35-3974-4B5C-81DA-6280E0D67408}"/>
          </ac:spMkLst>
        </pc:spChg>
        <pc:spChg chg="add mod">
          <ac:chgData name="susana tejada" userId="288c38c10cf5f26d" providerId="LiveId" clId="{67E27F79-FC62-4675-8DC3-DD3A97ED9D8F}" dt="2019-10-14T11:49:41.873" v="228" actId="1076"/>
          <ac:spMkLst>
            <pc:docMk/>
            <pc:sldMk cId="4180096916" sldId="345"/>
            <ac:spMk id="16" creationId="{9916AE20-BC28-4346-95B1-A92872B34CEE}"/>
          </ac:spMkLst>
        </pc:spChg>
        <pc:picChg chg="add mod">
          <ac:chgData name="susana tejada" userId="288c38c10cf5f26d" providerId="LiveId" clId="{67E27F79-FC62-4675-8DC3-DD3A97ED9D8F}" dt="2019-10-14T11:49:21.889" v="225" actId="1076"/>
          <ac:picMkLst>
            <pc:docMk/>
            <pc:sldMk cId="4180096916" sldId="345"/>
            <ac:picMk id="5" creationId="{7A386DF6-A8B3-4386-846F-DD9290DA860E}"/>
          </ac:picMkLst>
        </pc:picChg>
        <pc:picChg chg="add mod">
          <ac:chgData name="susana tejada" userId="288c38c10cf5f26d" providerId="LiveId" clId="{67E27F79-FC62-4675-8DC3-DD3A97ED9D8F}" dt="2019-10-14T11:49:21.889" v="225" actId="1076"/>
          <ac:picMkLst>
            <pc:docMk/>
            <pc:sldMk cId="4180096916" sldId="345"/>
            <ac:picMk id="6" creationId="{45C9E5B0-AFC7-4A62-BEA2-15479403168D}"/>
          </ac:picMkLst>
        </pc:picChg>
        <pc:picChg chg="add mod">
          <ac:chgData name="susana tejada" userId="288c38c10cf5f26d" providerId="LiveId" clId="{67E27F79-FC62-4675-8DC3-DD3A97ED9D8F}" dt="2019-10-14T11:49:21.889" v="225" actId="1076"/>
          <ac:picMkLst>
            <pc:docMk/>
            <pc:sldMk cId="4180096916" sldId="345"/>
            <ac:picMk id="11" creationId="{E2240AEF-9E29-4080-AA83-6C39FDD2A6BE}"/>
          </ac:picMkLst>
        </pc:picChg>
        <pc:picChg chg="add mod">
          <ac:chgData name="susana tejada" userId="288c38c10cf5f26d" providerId="LiveId" clId="{67E27F79-FC62-4675-8DC3-DD3A97ED9D8F}" dt="2019-10-14T11:49:21.889" v="225" actId="1076"/>
          <ac:picMkLst>
            <pc:docMk/>
            <pc:sldMk cId="4180096916" sldId="345"/>
            <ac:picMk id="14" creationId="{4B9B8CF5-9D94-4CB7-A476-E9F1EB8E2261}"/>
          </ac:picMkLst>
        </pc:picChg>
      </pc:sldChg>
      <pc:sldChg chg="addSp modSp add">
        <pc:chgData name="susana tejada" userId="288c38c10cf5f26d" providerId="LiveId" clId="{67E27F79-FC62-4675-8DC3-DD3A97ED9D8F}" dt="2019-10-14T11:54:02.031" v="233" actId="1076"/>
        <pc:sldMkLst>
          <pc:docMk/>
          <pc:sldMk cId="1635685133" sldId="346"/>
        </pc:sldMkLst>
        <pc:spChg chg="add mod">
          <ac:chgData name="susana tejada" userId="288c38c10cf5f26d" providerId="LiveId" clId="{67E27F79-FC62-4675-8DC3-DD3A97ED9D8F}" dt="2019-10-14T11:54:02.031" v="233" actId="1076"/>
          <ac:spMkLst>
            <pc:docMk/>
            <pc:sldMk cId="1635685133" sldId="346"/>
            <ac:spMk id="3" creationId="{EFAAD48D-BF3D-4E70-811E-31AC86CB0D26}"/>
          </ac:spMkLst>
        </pc:spChg>
        <pc:spChg chg="add mod">
          <ac:chgData name="susana tejada" userId="288c38c10cf5f26d" providerId="LiveId" clId="{67E27F79-FC62-4675-8DC3-DD3A97ED9D8F}" dt="2019-10-14T11:54:02.031" v="233" actId="1076"/>
          <ac:spMkLst>
            <pc:docMk/>
            <pc:sldMk cId="1635685133" sldId="346"/>
            <ac:spMk id="5" creationId="{C916218F-47E6-4682-8EAF-2C55029DD8EB}"/>
          </ac:spMkLst>
        </pc:spChg>
        <pc:spChg chg="add mod">
          <ac:chgData name="susana tejada" userId="288c38c10cf5f26d" providerId="LiveId" clId="{67E27F79-FC62-4675-8DC3-DD3A97ED9D8F}" dt="2019-10-14T11:54:02.031" v="233" actId="1076"/>
          <ac:spMkLst>
            <pc:docMk/>
            <pc:sldMk cId="1635685133" sldId="346"/>
            <ac:spMk id="6" creationId="{AEC01D18-79AB-4D06-93D4-7D28161B3359}"/>
          </ac:spMkLst>
        </pc:spChg>
        <pc:spChg chg="add mod">
          <ac:chgData name="susana tejada" userId="288c38c10cf5f26d" providerId="LiveId" clId="{67E27F79-FC62-4675-8DC3-DD3A97ED9D8F}" dt="2019-10-14T11:54:02.031" v="233" actId="1076"/>
          <ac:spMkLst>
            <pc:docMk/>
            <pc:sldMk cId="1635685133" sldId="346"/>
            <ac:spMk id="7" creationId="{C2B05D14-AFD3-47DD-8A11-4ABEDB83B9CC}"/>
          </ac:spMkLst>
        </pc:spChg>
        <pc:spChg chg="add mod">
          <ac:chgData name="susana tejada" userId="288c38c10cf5f26d" providerId="LiveId" clId="{67E27F79-FC62-4675-8DC3-DD3A97ED9D8F}" dt="2019-10-14T11:54:02.031" v="233" actId="1076"/>
          <ac:spMkLst>
            <pc:docMk/>
            <pc:sldMk cId="1635685133" sldId="346"/>
            <ac:spMk id="8" creationId="{F3CAA4A7-5AD0-4253-A351-D7F6ACC608BE}"/>
          </ac:spMkLst>
        </pc:spChg>
        <pc:spChg chg="add mod">
          <ac:chgData name="susana tejada" userId="288c38c10cf5f26d" providerId="LiveId" clId="{67E27F79-FC62-4675-8DC3-DD3A97ED9D8F}" dt="2019-10-14T11:54:02.031" v="233" actId="1076"/>
          <ac:spMkLst>
            <pc:docMk/>
            <pc:sldMk cId="1635685133" sldId="346"/>
            <ac:spMk id="9" creationId="{F6ECD92F-3FF1-463C-B665-ED5C6E901727}"/>
          </ac:spMkLst>
        </pc:spChg>
        <pc:spChg chg="add mod">
          <ac:chgData name="susana tejada" userId="288c38c10cf5f26d" providerId="LiveId" clId="{67E27F79-FC62-4675-8DC3-DD3A97ED9D8F}" dt="2019-10-14T11:54:02.031" v="233" actId="1076"/>
          <ac:spMkLst>
            <pc:docMk/>
            <pc:sldMk cId="1635685133" sldId="346"/>
            <ac:spMk id="10" creationId="{DDEDB25A-E359-4FCD-9BC0-C79574B5467F}"/>
          </ac:spMkLst>
        </pc:spChg>
        <pc:spChg chg="add mod">
          <ac:chgData name="susana tejada" userId="288c38c10cf5f26d" providerId="LiveId" clId="{67E27F79-FC62-4675-8DC3-DD3A97ED9D8F}" dt="2019-10-14T11:54:02.031" v="233" actId="1076"/>
          <ac:spMkLst>
            <pc:docMk/>
            <pc:sldMk cId="1635685133" sldId="346"/>
            <ac:spMk id="11" creationId="{9A7B3003-8358-4FF9-AEEE-2E63434CD42D}"/>
          </ac:spMkLst>
        </pc:spChg>
        <pc:spChg chg="add mod">
          <ac:chgData name="susana tejada" userId="288c38c10cf5f26d" providerId="LiveId" clId="{67E27F79-FC62-4675-8DC3-DD3A97ED9D8F}" dt="2019-10-14T11:54:02.031" v="233" actId="1076"/>
          <ac:spMkLst>
            <pc:docMk/>
            <pc:sldMk cId="1635685133" sldId="346"/>
            <ac:spMk id="12" creationId="{580E1500-8969-4EA0-9467-96AFBF9EB72B}"/>
          </ac:spMkLst>
        </pc:spChg>
        <pc:spChg chg="add mod">
          <ac:chgData name="susana tejada" userId="288c38c10cf5f26d" providerId="LiveId" clId="{67E27F79-FC62-4675-8DC3-DD3A97ED9D8F}" dt="2019-10-14T11:54:02.031" v="233" actId="1076"/>
          <ac:spMkLst>
            <pc:docMk/>
            <pc:sldMk cId="1635685133" sldId="346"/>
            <ac:spMk id="13" creationId="{1844DF79-FB1F-4D30-A7B9-98067018AEF1}"/>
          </ac:spMkLst>
        </pc:spChg>
        <pc:picChg chg="add mod">
          <ac:chgData name="susana tejada" userId="288c38c10cf5f26d" providerId="LiveId" clId="{67E27F79-FC62-4675-8DC3-DD3A97ED9D8F}" dt="2019-10-14T11:54:02.031" v="233" actId="1076"/>
          <ac:picMkLst>
            <pc:docMk/>
            <pc:sldMk cId="1635685133" sldId="346"/>
            <ac:picMk id="14" creationId="{9C5A518B-7DF3-42A0-9FCE-77776B542CDE}"/>
          </ac:picMkLst>
        </pc:picChg>
        <pc:picChg chg="add mod">
          <ac:chgData name="susana tejada" userId="288c38c10cf5f26d" providerId="LiveId" clId="{67E27F79-FC62-4675-8DC3-DD3A97ED9D8F}" dt="2019-10-14T11:54:02.031" v="233" actId="1076"/>
          <ac:picMkLst>
            <pc:docMk/>
            <pc:sldMk cId="1635685133" sldId="346"/>
            <ac:picMk id="15" creationId="{88CC8C11-6746-445D-BD56-8C86B0084576}"/>
          </ac:picMkLst>
        </pc:picChg>
        <pc:picChg chg="add mod">
          <ac:chgData name="susana tejada" userId="288c38c10cf5f26d" providerId="LiveId" clId="{67E27F79-FC62-4675-8DC3-DD3A97ED9D8F}" dt="2019-10-14T11:54:02.031" v="233" actId="1076"/>
          <ac:picMkLst>
            <pc:docMk/>
            <pc:sldMk cId="1635685133" sldId="346"/>
            <ac:picMk id="16" creationId="{4BA296C8-401A-4E49-A5FB-E9EDE08A30F8}"/>
          </ac:picMkLst>
        </pc:picChg>
        <pc:picChg chg="add mod">
          <ac:chgData name="susana tejada" userId="288c38c10cf5f26d" providerId="LiveId" clId="{67E27F79-FC62-4675-8DC3-DD3A97ED9D8F}" dt="2019-10-14T11:54:02.031" v="233" actId="1076"/>
          <ac:picMkLst>
            <pc:docMk/>
            <pc:sldMk cId="1635685133" sldId="346"/>
            <ac:picMk id="17" creationId="{25C9C954-332E-42F1-B28D-B9D8817AC1FB}"/>
          </ac:picMkLst>
        </pc:picChg>
        <pc:picChg chg="add mod">
          <ac:chgData name="susana tejada" userId="288c38c10cf5f26d" providerId="LiveId" clId="{67E27F79-FC62-4675-8DC3-DD3A97ED9D8F}" dt="2019-10-14T11:54:02.031" v="233" actId="1076"/>
          <ac:picMkLst>
            <pc:docMk/>
            <pc:sldMk cId="1635685133" sldId="346"/>
            <ac:picMk id="18" creationId="{0C19AA41-7EE6-4B57-A94F-F59EE5F96341}"/>
          </ac:picMkLst>
        </pc:picChg>
      </pc:sldChg>
      <pc:sldChg chg="addSp modSp add">
        <pc:chgData name="susana tejada" userId="288c38c10cf5f26d" providerId="LiveId" clId="{67E27F79-FC62-4675-8DC3-DD3A97ED9D8F}" dt="2019-10-14T12:06:39.783" v="240" actId="1076"/>
        <pc:sldMkLst>
          <pc:docMk/>
          <pc:sldMk cId="1177243752" sldId="347"/>
        </pc:sldMkLst>
        <pc:spChg chg="add mod">
          <ac:chgData name="susana tejada" userId="288c38c10cf5f26d" providerId="LiveId" clId="{67E27F79-FC62-4675-8DC3-DD3A97ED9D8F}" dt="2019-10-14T12:06:39.783" v="240" actId="1076"/>
          <ac:spMkLst>
            <pc:docMk/>
            <pc:sldMk cId="1177243752" sldId="347"/>
            <ac:spMk id="5" creationId="{6EE16F83-7C2F-4FD6-BADA-D0B102B953CC}"/>
          </ac:spMkLst>
        </pc:spChg>
        <pc:picChg chg="add mod">
          <ac:chgData name="susana tejada" userId="288c38c10cf5f26d" providerId="LiveId" clId="{67E27F79-FC62-4675-8DC3-DD3A97ED9D8F}" dt="2019-10-14T12:06:34.253" v="239" actId="14100"/>
          <ac:picMkLst>
            <pc:docMk/>
            <pc:sldMk cId="1177243752" sldId="347"/>
            <ac:picMk id="3" creationId="{1A097C74-7F2B-4F5A-A5D0-6D0AB899D2B8}"/>
          </ac:picMkLst>
        </pc:picChg>
      </pc:sldChg>
      <pc:sldChg chg="addSp modSp add">
        <pc:chgData name="susana tejada" userId="288c38c10cf5f26d" providerId="LiveId" clId="{67E27F79-FC62-4675-8DC3-DD3A97ED9D8F}" dt="2019-10-14T12:07:25.365" v="243" actId="1076"/>
        <pc:sldMkLst>
          <pc:docMk/>
          <pc:sldMk cId="3128359816" sldId="348"/>
        </pc:sldMkLst>
        <pc:spChg chg="add mod">
          <ac:chgData name="susana tejada" userId="288c38c10cf5f26d" providerId="LiveId" clId="{67E27F79-FC62-4675-8DC3-DD3A97ED9D8F}" dt="2019-10-14T12:07:25.365" v="243" actId="1076"/>
          <ac:spMkLst>
            <pc:docMk/>
            <pc:sldMk cId="3128359816" sldId="348"/>
            <ac:spMk id="3" creationId="{F67EC6AC-A364-4D9B-9DAB-A2ABA549EFD1}"/>
          </ac:spMkLst>
        </pc:spChg>
        <pc:spChg chg="add mod">
          <ac:chgData name="susana tejada" userId="288c38c10cf5f26d" providerId="LiveId" clId="{67E27F79-FC62-4675-8DC3-DD3A97ED9D8F}" dt="2019-10-14T12:07:25.365" v="243" actId="1076"/>
          <ac:spMkLst>
            <pc:docMk/>
            <pc:sldMk cId="3128359816" sldId="348"/>
            <ac:spMk id="5" creationId="{FBE1DBBB-3ECD-4D14-9827-0B942E81E1FA}"/>
          </ac:spMkLst>
        </pc:spChg>
      </pc:sldChg>
      <pc:sldChg chg="addSp modSp add">
        <pc:chgData name="susana tejada" userId="288c38c10cf5f26d" providerId="LiveId" clId="{67E27F79-FC62-4675-8DC3-DD3A97ED9D8F}" dt="2019-10-14T12:14:57.872" v="246" actId="1076"/>
        <pc:sldMkLst>
          <pc:docMk/>
          <pc:sldMk cId="1810839651" sldId="349"/>
        </pc:sldMkLst>
        <pc:spChg chg="add mod">
          <ac:chgData name="susana tejada" userId="288c38c10cf5f26d" providerId="LiveId" clId="{67E27F79-FC62-4675-8DC3-DD3A97ED9D8F}" dt="2019-10-14T12:14:57.872" v="246" actId="1076"/>
          <ac:spMkLst>
            <pc:docMk/>
            <pc:sldMk cId="1810839651" sldId="349"/>
            <ac:spMk id="3" creationId="{1B427077-A689-40A9-B075-EE9FF0652917}"/>
          </ac:spMkLst>
        </pc:spChg>
        <pc:spChg chg="add mod">
          <ac:chgData name="susana tejada" userId="288c38c10cf5f26d" providerId="LiveId" clId="{67E27F79-FC62-4675-8DC3-DD3A97ED9D8F}" dt="2019-10-14T12:14:57.872" v="246" actId="1076"/>
          <ac:spMkLst>
            <pc:docMk/>
            <pc:sldMk cId="1810839651" sldId="349"/>
            <ac:spMk id="5" creationId="{82125E8A-8191-4B30-9D23-2CB19B28031D}"/>
          </ac:spMkLst>
        </pc:spChg>
        <pc:spChg chg="add mod">
          <ac:chgData name="susana tejada" userId="288c38c10cf5f26d" providerId="LiveId" clId="{67E27F79-FC62-4675-8DC3-DD3A97ED9D8F}" dt="2019-10-14T12:14:57.872" v="246" actId="1076"/>
          <ac:spMkLst>
            <pc:docMk/>
            <pc:sldMk cId="1810839651" sldId="349"/>
            <ac:spMk id="6" creationId="{8E7B210A-61E0-43B7-BFA8-A10048B6389E}"/>
          </ac:spMkLst>
        </pc:spChg>
      </pc:sldChg>
      <pc:sldChg chg="addSp modSp add mod setBg">
        <pc:chgData name="susana tejada" userId="288c38c10cf5f26d" providerId="LiveId" clId="{67E27F79-FC62-4675-8DC3-DD3A97ED9D8F}" dt="2019-10-14T12:17:50.032" v="256" actId="26606"/>
        <pc:sldMkLst>
          <pc:docMk/>
          <pc:sldMk cId="3624325264" sldId="350"/>
        </pc:sldMkLst>
        <pc:spChg chg="add mod or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3" creationId="{647F79C9-5264-4EC9-A77B-DD84BC079C36}"/>
          </ac:spMkLst>
        </pc:spChg>
        <pc:spChg chg="mod or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4" creationId="{B180CE0C-BC56-4C1E-B2F2-A23E3C6047D4}"/>
          </ac:spMkLst>
        </pc:spChg>
        <pc:spChg chg="add mo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5" creationId="{430CB741-4E1D-4147-929E-71F12E182509}"/>
          </ac:spMkLst>
        </pc:spChg>
        <pc:spChg chg="add mo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6" creationId="{BC40F209-FFEB-4B25-AFEF-CDEEA35847F2}"/>
          </ac:spMkLst>
        </pc:spChg>
        <pc:spChg chg="ad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11" creationId="{24DFAAE7-061D-4086-99EC-872CB305082A}"/>
          </ac:spMkLst>
        </pc:spChg>
        <pc:spChg chg="ad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13" creationId="{E7570099-A243-48DD-9EAE-36F4AC095B94}"/>
          </ac:spMkLst>
        </pc:spChg>
        <pc:spChg chg="ad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15" creationId="{45E4A74B-6514-424A-ADFA-C232FA6B9018}"/>
          </ac:spMkLst>
        </pc:spChg>
        <pc:spChg chg="ad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17" creationId="{F61C5C86-C785-4B92-9F2D-133B8B8C24F5}"/>
          </ac:spMkLst>
        </pc:spChg>
        <pc:spChg chg="ad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19" creationId="{954D0BF9-002C-4D3A-A222-C166094A5D1D}"/>
          </ac:spMkLst>
        </pc:spChg>
        <pc:spChg chg="ad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21" creationId="{6080EB6E-D69F-43B1-91EC-75C303342580}"/>
          </ac:spMkLst>
        </pc:spChg>
        <pc:spChg chg="ad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23" creationId="{21BA816A-EE68-4A96-BA05-73303B2F4FE7}"/>
          </ac:spMkLst>
        </pc:spChg>
        <pc:spChg chg="add">
          <ac:chgData name="susana tejada" userId="288c38c10cf5f26d" providerId="LiveId" clId="{67E27F79-FC62-4675-8DC3-DD3A97ED9D8F}" dt="2019-10-14T12:17:50.032" v="256" actId="26606"/>
          <ac:spMkLst>
            <pc:docMk/>
            <pc:sldMk cId="3624325264" sldId="350"/>
            <ac:spMk id="25" creationId="{22A94CDB-5D63-4C75-9CB6-6C18CDF372F0}"/>
          </ac:spMkLst>
        </pc:spChg>
      </pc:sldChg>
      <pc:sldChg chg="addSp modSp add mod setBg">
        <pc:chgData name="susana tejada" userId="288c38c10cf5f26d" providerId="LiveId" clId="{67E27F79-FC62-4675-8DC3-DD3A97ED9D8F}" dt="2019-10-14T12:18:45.188" v="258" actId="26606"/>
        <pc:sldMkLst>
          <pc:docMk/>
          <pc:sldMk cId="2186277590" sldId="351"/>
        </pc:sldMkLst>
        <pc:spChg chg="mod ord">
          <ac:chgData name="susana tejada" userId="288c38c10cf5f26d" providerId="LiveId" clId="{67E27F79-FC62-4675-8DC3-DD3A97ED9D8F}" dt="2019-10-14T12:18:45.188" v="258" actId="26606"/>
          <ac:spMkLst>
            <pc:docMk/>
            <pc:sldMk cId="2186277590" sldId="351"/>
            <ac:spMk id="4" creationId="{B180CE0C-BC56-4C1E-B2F2-A23E3C6047D4}"/>
          </ac:spMkLst>
        </pc:spChg>
        <pc:picChg chg="add mod">
          <ac:chgData name="susana tejada" userId="288c38c10cf5f26d" providerId="LiveId" clId="{67E27F79-FC62-4675-8DC3-DD3A97ED9D8F}" dt="2019-10-14T12:18:45.188" v="258" actId="26606"/>
          <ac:picMkLst>
            <pc:docMk/>
            <pc:sldMk cId="2186277590" sldId="351"/>
            <ac:picMk id="3" creationId="{D79DCF39-D4E0-4BBF-B83A-878C9F6EB269}"/>
          </ac:picMkLst>
        </pc:picChg>
        <pc:picChg chg="add mod">
          <ac:chgData name="susana tejada" userId="288c38c10cf5f26d" providerId="LiveId" clId="{67E27F79-FC62-4675-8DC3-DD3A97ED9D8F}" dt="2019-10-14T12:18:45.188" v="258" actId="26606"/>
          <ac:picMkLst>
            <pc:docMk/>
            <pc:sldMk cId="2186277590" sldId="351"/>
            <ac:picMk id="5" creationId="{4B08859F-2FD1-47C7-AAA2-58B8C91DACAC}"/>
          </ac:picMkLst>
        </pc:picChg>
        <pc:picChg chg="add mod ord">
          <ac:chgData name="susana tejada" userId="288c38c10cf5f26d" providerId="LiveId" clId="{67E27F79-FC62-4675-8DC3-DD3A97ED9D8F}" dt="2019-10-14T12:18:45.188" v="258" actId="26606"/>
          <ac:picMkLst>
            <pc:docMk/>
            <pc:sldMk cId="2186277590" sldId="351"/>
            <ac:picMk id="6" creationId="{EFBC89FF-3A51-4589-A132-12670656BC6E}"/>
          </ac:picMkLst>
        </pc:picChg>
        <pc:picChg chg="add mod ord">
          <ac:chgData name="susana tejada" userId="288c38c10cf5f26d" providerId="LiveId" clId="{67E27F79-FC62-4675-8DC3-DD3A97ED9D8F}" dt="2019-10-14T12:18:45.188" v="258" actId="26606"/>
          <ac:picMkLst>
            <pc:docMk/>
            <pc:sldMk cId="2186277590" sldId="351"/>
            <ac:picMk id="7" creationId="{216A0BE4-E14E-4848-84D4-B9181C39936A}"/>
          </ac:picMkLst>
        </pc:picChg>
      </pc:sldChg>
      <pc:sldChg chg="addSp modSp add mod setBg">
        <pc:chgData name="susana tejada" userId="288c38c10cf5f26d" providerId="LiveId" clId="{67E27F79-FC62-4675-8DC3-DD3A97ED9D8F}" dt="2019-10-14T12:34:26.770" v="299" actId="26606"/>
        <pc:sldMkLst>
          <pc:docMk/>
          <pc:sldMk cId="1239843048" sldId="352"/>
        </pc:sldMkLst>
        <pc:spChg chg="mod ord">
          <ac:chgData name="susana tejada" userId="288c38c10cf5f26d" providerId="LiveId" clId="{67E27F79-FC62-4675-8DC3-DD3A97ED9D8F}" dt="2019-10-14T12:34:26.770" v="299" actId="26606"/>
          <ac:spMkLst>
            <pc:docMk/>
            <pc:sldMk cId="1239843048" sldId="352"/>
            <ac:spMk id="4" creationId="{B180CE0C-BC56-4C1E-B2F2-A23E3C6047D4}"/>
          </ac:spMkLst>
        </pc:spChg>
        <pc:picChg chg="add mod">
          <ac:chgData name="susana tejada" userId="288c38c10cf5f26d" providerId="LiveId" clId="{67E27F79-FC62-4675-8DC3-DD3A97ED9D8F}" dt="2019-10-14T12:34:26.770" v="299" actId="26606"/>
          <ac:picMkLst>
            <pc:docMk/>
            <pc:sldMk cId="1239843048" sldId="352"/>
            <ac:picMk id="3" creationId="{3444E46E-E206-4249-9779-6C69360C0C10}"/>
          </ac:picMkLst>
        </pc:picChg>
        <pc:picChg chg="add mod ord">
          <ac:chgData name="susana tejada" userId="288c38c10cf5f26d" providerId="LiveId" clId="{67E27F79-FC62-4675-8DC3-DD3A97ED9D8F}" dt="2019-10-14T12:34:26.770" v="299" actId="26606"/>
          <ac:picMkLst>
            <pc:docMk/>
            <pc:sldMk cId="1239843048" sldId="352"/>
            <ac:picMk id="6" creationId="{A372028D-4732-4DB6-8785-3B79E9FE7111}"/>
          </ac:picMkLst>
        </pc:picChg>
        <pc:picChg chg="add mod ord">
          <ac:chgData name="susana tejada" userId="288c38c10cf5f26d" providerId="LiveId" clId="{67E27F79-FC62-4675-8DC3-DD3A97ED9D8F}" dt="2019-10-14T12:34:26.770" v="299" actId="26606"/>
          <ac:picMkLst>
            <pc:docMk/>
            <pc:sldMk cId="1239843048" sldId="352"/>
            <ac:picMk id="8" creationId="{24B5D06D-5C44-465D-91D3-47F4706AE708}"/>
          </ac:picMkLst>
        </pc:picChg>
        <pc:picChg chg="add mod">
          <ac:chgData name="susana tejada" userId="288c38c10cf5f26d" providerId="LiveId" clId="{67E27F79-FC62-4675-8DC3-DD3A97ED9D8F}" dt="2019-10-14T12:34:26.770" v="299" actId="26606"/>
          <ac:picMkLst>
            <pc:docMk/>
            <pc:sldMk cId="1239843048" sldId="352"/>
            <ac:picMk id="10" creationId="{F9282B60-05BC-472A-8886-4A2E39D892AF}"/>
          </ac:picMkLst>
        </pc:picChg>
        <pc:picChg chg="add mod">
          <ac:chgData name="susana tejada" userId="288c38c10cf5f26d" providerId="LiveId" clId="{67E27F79-FC62-4675-8DC3-DD3A97ED9D8F}" dt="2019-10-14T12:34:26.770" v="299" actId="26606"/>
          <ac:picMkLst>
            <pc:docMk/>
            <pc:sldMk cId="1239843048" sldId="352"/>
            <ac:picMk id="12" creationId="{F5775A7E-4F3E-4A7A-BA32-1F808FD23130}"/>
          </ac:picMkLst>
        </pc:picChg>
      </pc:sldChg>
      <pc:sldChg chg="addSp modSp add mod setBg setClrOvrMap">
        <pc:chgData name="susana tejada" userId="288c38c10cf5f26d" providerId="LiveId" clId="{67E27F79-FC62-4675-8DC3-DD3A97ED9D8F}" dt="2019-10-14T12:24:49.122" v="278" actId="26606"/>
        <pc:sldMkLst>
          <pc:docMk/>
          <pc:sldMk cId="2444308665" sldId="353"/>
        </pc:sldMkLst>
        <pc:spChg chg="add mod">
          <ac:chgData name="susana tejada" userId="288c38c10cf5f26d" providerId="LiveId" clId="{67E27F79-FC62-4675-8DC3-DD3A97ED9D8F}" dt="2019-10-14T12:24:49.122" v="278" actId="26606"/>
          <ac:spMkLst>
            <pc:docMk/>
            <pc:sldMk cId="2444308665" sldId="353"/>
            <ac:spMk id="3" creationId="{D5F0881C-7EB5-4C46-9E31-DFA651A34A80}"/>
          </ac:spMkLst>
        </pc:spChg>
        <pc:spChg chg="mod ord">
          <ac:chgData name="susana tejada" userId="288c38c10cf5f26d" providerId="LiveId" clId="{67E27F79-FC62-4675-8DC3-DD3A97ED9D8F}" dt="2019-10-14T12:24:49.122" v="278" actId="26606"/>
          <ac:spMkLst>
            <pc:docMk/>
            <pc:sldMk cId="2444308665" sldId="353"/>
            <ac:spMk id="4" creationId="{B180CE0C-BC56-4C1E-B2F2-A23E3C6047D4}"/>
          </ac:spMkLst>
        </pc:spChg>
        <pc:spChg chg="add">
          <ac:chgData name="susana tejada" userId="288c38c10cf5f26d" providerId="LiveId" clId="{67E27F79-FC62-4675-8DC3-DD3A97ED9D8F}" dt="2019-10-14T12:24:49.122" v="278" actId="26606"/>
          <ac:spMkLst>
            <pc:docMk/>
            <pc:sldMk cId="2444308665" sldId="353"/>
            <ac:spMk id="17" creationId="{E5A92FE9-DB05-4D0D-AF5A-BE8664B9FFB4}"/>
          </ac:spMkLst>
        </pc:spChg>
        <pc:grpChg chg="add">
          <ac:chgData name="susana tejada" userId="288c38c10cf5f26d" providerId="LiveId" clId="{67E27F79-FC62-4675-8DC3-DD3A97ED9D8F}" dt="2019-10-14T12:24:49.122" v="278" actId="26606"/>
          <ac:grpSpMkLst>
            <pc:docMk/>
            <pc:sldMk cId="2444308665" sldId="353"/>
            <ac:grpSpMk id="9" creationId="{E9D059B6-ADD8-488A-B346-63289E90D13F}"/>
          </ac:grpSpMkLst>
        </pc:grpChg>
        <pc:grpChg chg="add">
          <ac:chgData name="susana tejada" userId="288c38c10cf5f26d" providerId="LiveId" clId="{67E27F79-FC62-4675-8DC3-DD3A97ED9D8F}" dt="2019-10-14T12:24:49.122" v="278" actId="26606"/>
          <ac:grpSpMkLst>
            <pc:docMk/>
            <pc:sldMk cId="2444308665" sldId="353"/>
            <ac:grpSpMk id="19" creationId="{53D9B26A-5143-49A7-BA98-D871D5BD719A}"/>
          </ac:grpSpMkLst>
        </pc:grpChg>
      </pc:sldChg>
      <pc:sldChg chg="addSp modSp add">
        <pc:chgData name="susana tejada" userId="288c38c10cf5f26d" providerId="LiveId" clId="{67E27F79-FC62-4675-8DC3-DD3A97ED9D8F}" dt="2019-10-14T12:23:30.916" v="272" actId="1076"/>
        <pc:sldMkLst>
          <pc:docMk/>
          <pc:sldMk cId="3678121413" sldId="354"/>
        </pc:sldMkLst>
        <pc:spChg chg="add mod">
          <ac:chgData name="susana tejada" userId="288c38c10cf5f26d" providerId="LiveId" clId="{67E27F79-FC62-4675-8DC3-DD3A97ED9D8F}" dt="2019-10-14T12:22:05.120" v="268" actId="1076"/>
          <ac:spMkLst>
            <pc:docMk/>
            <pc:sldMk cId="3678121413" sldId="354"/>
            <ac:spMk id="6" creationId="{E5602266-BBEA-4F6F-8D60-8AC769287E1B}"/>
          </ac:spMkLst>
        </pc:spChg>
        <pc:spChg chg="add mod">
          <ac:chgData name="susana tejada" userId="288c38c10cf5f26d" providerId="LiveId" clId="{67E27F79-FC62-4675-8DC3-DD3A97ED9D8F}" dt="2019-10-14T12:22:32.130" v="270" actId="1076"/>
          <ac:spMkLst>
            <pc:docMk/>
            <pc:sldMk cId="3678121413" sldId="354"/>
            <ac:spMk id="8" creationId="{7E8F1257-819D-45BD-B819-83E1C90438A6}"/>
          </ac:spMkLst>
        </pc:spChg>
        <pc:picChg chg="add mod">
          <ac:chgData name="susana tejada" userId="288c38c10cf5f26d" providerId="LiveId" clId="{67E27F79-FC62-4675-8DC3-DD3A97ED9D8F}" dt="2019-10-14T12:23:30.916" v="272" actId="1076"/>
          <ac:picMkLst>
            <pc:docMk/>
            <pc:sldMk cId="3678121413" sldId="354"/>
            <ac:picMk id="3" creationId="{314C818C-5B60-4664-98DC-CEA65C8CE396}"/>
          </ac:picMkLst>
        </pc:picChg>
        <pc:picChg chg="add mod">
          <ac:chgData name="susana tejada" userId="288c38c10cf5f26d" providerId="LiveId" clId="{67E27F79-FC62-4675-8DC3-DD3A97ED9D8F}" dt="2019-10-14T12:23:30.916" v="272" actId="1076"/>
          <ac:picMkLst>
            <pc:docMk/>
            <pc:sldMk cId="3678121413" sldId="354"/>
            <ac:picMk id="5" creationId="{1608E00C-FFD2-4E2A-8E73-94B574A9DC6C}"/>
          </ac:picMkLst>
        </pc:picChg>
        <pc:picChg chg="add mod">
          <ac:chgData name="susana tejada" userId="288c38c10cf5f26d" providerId="LiveId" clId="{67E27F79-FC62-4675-8DC3-DD3A97ED9D8F}" dt="2019-10-14T12:23:30.916" v="272" actId="1076"/>
          <ac:picMkLst>
            <pc:docMk/>
            <pc:sldMk cId="3678121413" sldId="354"/>
            <ac:picMk id="7" creationId="{49E4FC0C-D72A-4550-A7B9-0C7055390B36}"/>
          </ac:picMkLst>
        </pc:picChg>
      </pc:sldChg>
      <pc:sldChg chg="addSp modSp add mod setBg">
        <pc:chgData name="susana tejada" userId="288c38c10cf5f26d" providerId="LiveId" clId="{67E27F79-FC62-4675-8DC3-DD3A97ED9D8F}" dt="2019-10-14T12:24:31.037" v="277" actId="1076"/>
        <pc:sldMkLst>
          <pc:docMk/>
          <pc:sldMk cId="3250060238" sldId="355"/>
        </pc:sldMkLst>
        <pc:spChg chg="mod ord">
          <ac:chgData name="susana tejada" userId="288c38c10cf5f26d" providerId="LiveId" clId="{67E27F79-FC62-4675-8DC3-DD3A97ED9D8F}" dt="2019-10-14T12:24:08.005" v="275" actId="26606"/>
          <ac:spMkLst>
            <pc:docMk/>
            <pc:sldMk cId="3250060238" sldId="355"/>
            <ac:spMk id="4" creationId="{B180CE0C-BC56-4C1E-B2F2-A23E3C6047D4}"/>
          </ac:spMkLst>
        </pc:spChg>
        <pc:grpChg chg="add">
          <ac:chgData name="susana tejada" userId="288c38c10cf5f26d" providerId="LiveId" clId="{67E27F79-FC62-4675-8DC3-DD3A97ED9D8F}" dt="2019-10-14T12:24:08.005" v="275" actId="26606"/>
          <ac:grpSpMkLst>
            <pc:docMk/>
            <pc:sldMk cId="3250060238" sldId="355"/>
            <ac:grpSpMk id="9" creationId="{6ADA8EC3-01C5-453C-91A6-D01B9E15BF0B}"/>
          </ac:grpSpMkLst>
        </pc:grpChg>
        <pc:grpChg chg="add">
          <ac:chgData name="susana tejada" userId="288c38c10cf5f26d" providerId="LiveId" clId="{67E27F79-FC62-4675-8DC3-DD3A97ED9D8F}" dt="2019-10-14T12:24:08.005" v="275" actId="26606"/>
          <ac:grpSpMkLst>
            <pc:docMk/>
            <pc:sldMk cId="3250060238" sldId="355"/>
            <ac:grpSpMk id="17" creationId="{C2EAC6F4-CC14-4018-8EB7-80E98A20725F}"/>
          </ac:grpSpMkLst>
        </pc:grpChg>
        <pc:picChg chg="add mod">
          <ac:chgData name="susana tejada" userId="288c38c10cf5f26d" providerId="LiveId" clId="{67E27F79-FC62-4675-8DC3-DD3A97ED9D8F}" dt="2019-10-14T12:24:31.037" v="277" actId="1076"/>
          <ac:picMkLst>
            <pc:docMk/>
            <pc:sldMk cId="3250060238" sldId="355"/>
            <ac:picMk id="3" creationId="{176AEB8A-022C-4C09-B95B-134D0BD92DBB}"/>
          </ac:picMkLst>
        </pc:picChg>
      </pc:sldChg>
      <pc:sldChg chg="addSp modSp add mod setBg">
        <pc:chgData name="susana tejada" userId="288c38c10cf5f26d" providerId="LiveId" clId="{67E27F79-FC62-4675-8DC3-DD3A97ED9D8F}" dt="2019-10-14T13:51:00.598" v="384" actId="26606"/>
        <pc:sldMkLst>
          <pc:docMk/>
          <pc:sldMk cId="2202264280" sldId="356"/>
        </pc:sldMkLst>
        <pc:spChg chg="mod ord">
          <ac:chgData name="susana tejada" userId="288c38c10cf5f26d" providerId="LiveId" clId="{67E27F79-FC62-4675-8DC3-DD3A97ED9D8F}" dt="2019-10-14T13:51:00.598" v="384" actId="26606"/>
          <ac:spMkLst>
            <pc:docMk/>
            <pc:sldMk cId="2202264280" sldId="356"/>
            <ac:spMk id="4" creationId="{B180CE0C-BC56-4C1E-B2F2-A23E3C6047D4}"/>
          </ac:spMkLst>
        </pc:spChg>
        <pc:spChg chg="add">
          <ac:chgData name="susana tejada" userId="288c38c10cf5f26d" providerId="LiveId" clId="{67E27F79-FC62-4675-8DC3-DD3A97ED9D8F}" dt="2019-10-14T13:51:00.598" v="384" actId="26606"/>
          <ac:spMkLst>
            <pc:docMk/>
            <pc:sldMk cId="2202264280" sldId="356"/>
            <ac:spMk id="25" creationId="{084966D2-3C9B-4F47-8231-1DEC33D3BDFE}"/>
          </ac:spMkLst>
        </pc:spChg>
        <pc:grpChg chg="add">
          <ac:chgData name="susana tejada" userId="288c38c10cf5f26d" providerId="LiveId" clId="{67E27F79-FC62-4675-8DC3-DD3A97ED9D8F}" dt="2019-10-14T13:51:00.598" v="384" actId="26606"/>
          <ac:grpSpMkLst>
            <pc:docMk/>
            <pc:sldMk cId="2202264280" sldId="356"/>
            <ac:grpSpMk id="9" creationId="{089D35B1-0ED5-4358-8CAE-A9E49412AAA1}"/>
          </ac:grpSpMkLst>
        </pc:grpChg>
        <pc:grpChg chg="add">
          <ac:chgData name="susana tejada" userId="288c38c10cf5f26d" providerId="LiveId" clId="{67E27F79-FC62-4675-8DC3-DD3A97ED9D8F}" dt="2019-10-14T13:51:00.598" v="384" actId="26606"/>
          <ac:grpSpMkLst>
            <pc:docMk/>
            <pc:sldMk cId="2202264280" sldId="356"/>
            <ac:grpSpMk id="17" creationId="{DD65B30C-427F-449E-B039-E288E85D8AFA}"/>
          </ac:grpSpMkLst>
        </pc:grpChg>
        <pc:picChg chg="add mod">
          <ac:chgData name="susana tejada" userId="288c38c10cf5f26d" providerId="LiveId" clId="{67E27F79-FC62-4675-8DC3-DD3A97ED9D8F}" dt="2019-10-14T13:51:00.598" v="384" actId="26606"/>
          <ac:picMkLst>
            <pc:docMk/>
            <pc:sldMk cId="2202264280" sldId="356"/>
            <ac:picMk id="3" creationId="{78128CE3-C555-478C-BD27-E546C85618B5}"/>
          </ac:picMkLst>
        </pc:picChg>
      </pc:sldChg>
      <pc:sldChg chg="addSp modSp add mod setBg">
        <pc:chgData name="susana tejada" userId="288c38c10cf5f26d" providerId="LiveId" clId="{67E27F79-FC62-4675-8DC3-DD3A97ED9D8F}" dt="2019-10-14T13:06:53.816" v="371" actId="26606"/>
        <pc:sldMkLst>
          <pc:docMk/>
          <pc:sldMk cId="326180019" sldId="357"/>
        </pc:sldMkLst>
        <pc:spChg chg="add mod">
          <ac:chgData name="susana tejada" userId="288c38c10cf5f26d" providerId="LiveId" clId="{67E27F79-FC62-4675-8DC3-DD3A97ED9D8F}" dt="2019-10-14T13:06:53.816" v="371" actId="26606"/>
          <ac:spMkLst>
            <pc:docMk/>
            <pc:sldMk cId="326180019" sldId="357"/>
            <ac:spMk id="3" creationId="{1C2B3807-1AD4-4B9E-ABC3-4CE22D3F7BEF}"/>
          </ac:spMkLst>
        </pc:spChg>
        <pc:spChg chg="mod ord">
          <ac:chgData name="susana tejada" userId="288c38c10cf5f26d" providerId="LiveId" clId="{67E27F79-FC62-4675-8DC3-DD3A97ED9D8F}" dt="2019-10-14T13:06:53.816" v="371" actId="26606"/>
          <ac:spMkLst>
            <pc:docMk/>
            <pc:sldMk cId="326180019" sldId="357"/>
            <ac:spMk id="4" creationId="{B180CE0C-BC56-4C1E-B2F2-A23E3C6047D4}"/>
          </ac:spMkLst>
        </pc:spChg>
        <pc:spChg chg="add mod">
          <ac:chgData name="susana tejada" userId="288c38c10cf5f26d" providerId="LiveId" clId="{67E27F79-FC62-4675-8DC3-DD3A97ED9D8F}" dt="2019-10-14T13:06:53.816" v="371" actId="26606"/>
          <ac:spMkLst>
            <pc:docMk/>
            <pc:sldMk cId="326180019" sldId="357"/>
            <ac:spMk id="5" creationId="{0ABE6639-96C1-4C20-8970-2B08A2FE8E07}"/>
          </ac:spMkLst>
        </pc:spChg>
        <pc:picChg chg="add mod">
          <ac:chgData name="susana tejada" userId="288c38c10cf5f26d" providerId="LiveId" clId="{67E27F79-FC62-4675-8DC3-DD3A97ED9D8F}" dt="2019-10-14T13:06:53.816" v="371" actId="26606"/>
          <ac:picMkLst>
            <pc:docMk/>
            <pc:sldMk cId="326180019" sldId="357"/>
            <ac:picMk id="6" creationId="{7B84486C-E711-4E8F-BBCC-626F91A477FB}"/>
          </ac:picMkLst>
        </pc:picChg>
      </pc:sldChg>
      <pc:sldChg chg="addSp modSp add mod setBg">
        <pc:chgData name="susana tejada" userId="288c38c10cf5f26d" providerId="LiveId" clId="{67E27F79-FC62-4675-8DC3-DD3A97ED9D8F}" dt="2019-10-14T13:05:36.323" v="367" actId="26606"/>
        <pc:sldMkLst>
          <pc:docMk/>
          <pc:sldMk cId="4267130872" sldId="358"/>
        </pc:sldMkLst>
        <pc:spChg chg="add mod ord">
          <ac:chgData name="susana tejada" userId="288c38c10cf5f26d" providerId="LiveId" clId="{67E27F79-FC62-4675-8DC3-DD3A97ED9D8F}" dt="2019-10-14T13:05:36.323" v="367" actId="26606"/>
          <ac:spMkLst>
            <pc:docMk/>
            <pc:sldMk cId="4267130872" sldId="358"/>
            <ac:spMk id="3" creationId="{365437DE-69D2-4260-B3EB-495710A1C9EA}"/>
          </ac:spMkLst>
        </pc:spChg>
        <pc:spChg chg="mod ord">
          <ac:chgData name="susana tejada" userId="288c38c10cf5f26d" providerId="LiveId" clId="{67E27F79-FC62-4675-8DC3-DD3A97ED9D8F}" dt="2019-10-14T13:05:36.323" v="367" actId="26606"/>
          <ac:spMkLst>
            <pc:docMk/>
            <pc:sldMk cId="4267130872" sldId="358"/>
            <ac:spMk id="4" creationId="{B180CE0C-BC56-4C1E-B2F2-A23E3C6047D4}"/>
          </ac:spMkLst>
        </pc:spChg>
        <pc:spChg chg="add mod">
          <ac:chgData name="susana tejada" userId="288c38c10cf5f26d" providerId="LiveId" clId="{67E27F79-FC62-4675-8DC3-DD3A97ED9D8F}" dt="2019-10-14T13:05:36.323" v="367" actId="26606"/>
          <ac:spMkLst>
            <pc:docMk/>
            <pc:sldMk cId="4267130872" sldId="358"/>
            <ac:spMk id="5" creationId="{A9CC1FF5-9455-4D9D-BA5A-E59F88BE0075}"/>
          </ac:spMkLst>
        </pc:spChg>
        <pc:picChg chg="add mod">
          <ac:chgData name="susana tejada" userId="288c38c10cf5f26d" providerId="LiveId" clId="{67E27F79-FC62-4675-8DC3-DD3A97ED9D8F}" dt="2019-10-14T13:05:36.323" v="367" actId="26606"/>
          <ac:picMkLst>
            <pc:docMk/>
            <pc:sldMk cId="4267130872" sldId="358"/>
            <ac:picMk id="6" creationId="{06D2EE33-A315-469E-9C47-B720D4ACBF17}"/>
          </ac:picMkLst>
        </pc:picChg>
      </pc:sldChg>
      <pc:sldChg chg="addSp delSp modSp add mod ord setBg setClrOvrMap">
        <pc:chgData name="susana tejada" userId="288c38c10cf5f26d" providerId="LiveId" clId="{67E27F79-FC62-4675-8DC3-DD3A97ED9D8F}" dt="2019-10-14T12:41:21.973" v="303"/>
        <pc:sldMkLst>
          <pc:docMk/>
          <pc:sldMk cId="3899220456" sldId="359"/>
        </pc:sldMkLst>
        <pc:spChg chg="mod">
          <ac:chgData name="susana tejada" userId="288c38c10cf5f26d" providerId="LiveId" clId="{67E27F79-FC62-4675-8DC3-DD3A97ED9D8F}" dt="2019-10-14T12:41:09.614" v="302" actId="26606"/>
          <ac:spMkLst>
            <pc:docMk/>
            <pc:sldMk cId="3899220456" sldId="359"/>
            <ac:spMk id="3" creationId="{AC2FCE30-640C-4E34-974B-05804DE82990}"/>
          </ac:spMkLst>
        </pc:spChg>
        <pc:spChg chg="mod ord">
          <ac:chgData name="susana tejada" userId="288c38c10cf5f26d" providerId="LiveId" clId="{67E27F79-FC62-4675-8DC3-DD3A97ED9D8F}" dt="2019-10-14T12:41:09.614" v="302" actId="26606"/>
          <ac:spMkLst>
            <pc:docMk/>
            <pc:sldMk cId="3899220456" sldId="359"/>
            <ac:spMk id="4" creationId="{B180CE0C-BC56-4C1E-B2F2-A23E3C6047D4}"/>
          </ac:spMkLst>
        </pc:spChg>
        <pc:spChg chg="mod">
          <ac:chgData name="susana tejada" userId="288c38c10cf5f26d" providerId="LiveId" clId="{67E27F79-FC62-4675-8DC3-DD3A97ED9D8F}" dt="2019-10-14T12:41:09.614" v="302" actId="26606"/>
          <ac:spMkLst>
            <pc:docMk/>
            <pc:sldMk cId="3899220456" sldId="359"/>
            <ac:spMk id="5" creationId="{2747A324-D946-4208-ACE9-F33B30AD584D}"/>
          </ac:spMkLst>
        </pc:spChg>
        <pc:spChg chg="add">
          <ac:chgData name="susana tejada" userId="288c38c10cf5f26d" providerId="LiveId" clId="{67E27F79-FC62-4675-8DC3-DD3A97ED9D8F}" dt="2019-10-14T12:41:09.614" v="302" actId="26606"/>
          <ac:spMkLst>
            <pc:docMk/>
            <pc:sldMk cId="3899220456" sldId="359"/>
            <ac:spMk id="18" creationId="{E5A92FE9-DB05-4D0D-AF5A-BE8664B9FFB4}"/>
          </ac:spMkLst>
        </pc:spChg>
        <pc:grpChg chg="add">
          <ac:chgData name="susana tejada" userId="288c38c10cf5f26d" providerId="LiveId" clId="{67E27F79-FC62-4675-8DC3-DD3A97ED9D8F}" dt="2019-10-14T12:41:09.614" v="302" actId="26606"/>
          <ac:grpSpMkLst>
            <pc:docMk/>
            <pc:sldMk cId="3899220456" sldId="359"/>
            <ac:grpSpMk id="10" creationId="{E9D059B6-ADD8-488A-B346-63289E90D13F}"/>
          </ac:grpSpMkLst>
        </pc:grpChg>
        <pc:grpChg chg="add">
          <ac:chgData name="susana tejada" userId="288c38c10cf5f26d" providerId="LiveId" clId="{67E27F79-FC62-4675-8DC3-DD3A97ED9D8F}" dt="2019-10-14T12:41:09.614" v="302" actId="26606"/>
          <ac:grpSpMkLst>
            <pc:docMk/>
            <pc:sldMk cId="3899220456" sldId="359"/>
            <ac:grpSpMk id="20" creationId="{53D9B26A-5143-49A7-BA98-D871D5BD719A}"/>
          </ac:grpSpMkLst>
        </pc:grpChg>
        <pc:picChg chg="del">
          <ac:chgData name="susana tejada" userId="288c38c10cf5f26d" providerId="LiveId" clId="{67E27F79-FC62-4675-8DC3-DD3A97ED9D8F}" dt="2019-10-14T12:40:56.546" v="301" actId="478"/>
          <ac:picMkLst>
            <pc:docMk/>
            <pc:sldMk cId="3899220456" sldId="359"/>
            <ac:picMk id="6" creationId="{44902EC9-827F-4B93-B0B2-2A2CE9E6F34D}"/>
          </ac:picMkLst>
        </pc:picChg>
      </pc:sldChg>
      <pc:sldChg chg="addSp delSp modSp add">
        <pc:chgData name="susana tejada" userId="288c38c10cf5f26d" providerId="LiveId" clId="{67E27F79-FC62-4675-8DC3-DD3A97ED9D8F}" dt="2019-10-14T13:03:29.595" v="362" actId="1076"/>
        <pc:sldMkLst>
          <pc:docMk/>
          <pc:sldMk cId="3673045795" sldId="360"/>
        </pc:sldMkLst>
        <pc:spChg chg="del mod">
          <ac:chgData name="susana tejada" userId="288c38c10cf5f26d" providerId="LiveId" clId="{67E27F79-FC62-4675-8DC3-DD3A97ED9D8F}" dt="2019-10-14T12:42:35.581" v="307"/>
          <ac:spMkLst>
            <pc:docMk/>
            <pc:sldMk cId="3673045795" sldId="360"/>
            <ac:spMk id="5" creationId="{2747A324-D946-4208-ACE9-F33B30AD584D}"/>
          </ac:spMkLst>
        </pc:spChg>
        <pc:picChg chg="del">
          <ac:chgData name="susana tejada" userId="288c38c10cf5f26d" providerId="LiveId" clId="{67E27F79-FC62-4675-8DC3-DD3A97ED9D8F}" dt="2019-10-14T12:42:27.954" v="305" actId="478"/>
          <ac:picMkLst>
            <pc:docMk/>
            <pc:sldMk cId="3673045795" sldId="360"/>
            <ac:picMk id="6" creationId="{44902EC9-827F-4B93-B0B2-2A2CE9E6F34D}"/>
          </ac:picMkLst>
        </pc:picChg>
        <pc:picChg chg="add mod">
          <ac:chgData name="susana tejada" userId="288c38c10cf5f26d" providerId="LiveId" clId="{67E27F79-FC62-4675-8DC3-DD3A97ED9D8F}" dt="2019-10-14T13:02:15.409" v="352" actId="14100"/>
          <ac:picMkLst>
            <pc:docMk/>
            <pc:sldMk cId="3673045795" sldId="360"/>
            <ac:picMk id="7" creationId="{8B0BC39B-86B3-49AC-A4E3-5238C8C7D911}"/>
          </ac:picMkLst>
        </pc:picChg>
        <pc:picChg chg="add mod">
          <ac:chgData name="susana tejada" userId="288c38c10cf5f26d" providerId="LiveId" clId="{67E27F79-FC62-4675-8DC3-DD3A97ED9D8F}" dt="2019-10-14T13:03:29.595" v="362" actId="1076"/>
          <ac:picMkLst>
            <pc:docMk/>
            <pc:sldMk cId="3673045795" sldId="360"/>
            <ac:picMk id="9" creationId="{059686AB-9A61-4E01-9E93-891A97EF724F}"/>
          </ac:picMkLst>
        </pc:picChg>
        <pc:picChg chg="add mod">
          <ac:chgData name="susana tejada" userId="288c38c10cf5f26d" providerId="LiveId" clId="{67E27F79-FC62-4675-8DC3-DD3A97ED9D8F}" dt="2019-10-14T13:01:50.975" v="347" actId="1076"/>
          <ac:picMkLst>
            <pc:docMk/>
            <pc:sldMk cId="3673045795" sldId="360"/>
            <ac:picMk id="11" creationId="{0C56580F-BAB3-4AF8-9EA6-B7075F1E37C9}"/>
          </ac:picMkLst>
        </pc:picChg>
        <pc:picChg chg="add mod">
          <ac:chgData name="susana tejada" userId="288c38c10cf5f26d" providerId="LiveId" clId="{67E27F79-FC62-4675-8DC3-DD3A97ED9D8F}" dt="2019-10-14T13:03:17.385" v="358" actId="1076"/>
          <ac:picMkLst>
            <pc:docMk/>
            <pc:sldMk cId="3673045795" sldId="360"/>
            <ac:picMk id="13" creationId="{B5BFBE29-E83E-4216-AFAB-F1FC0C74463F}"/>
          </ac:picMkLst>
        </pc:picChg>
        <pc:picChg chg="add mod">
          <ac:chgData name="susana tejada" userId="288c38c10cf5f26d" providerId="LiveId" clId="{67E27F79-FC62-4675-8DC3-DD3A97ED9D8F}" dt="2019-10-14T13:03:24.265" v="360" actId="1076"/>
          <ac:picMkLst>
            <pc:docMk/>
            <pc:sldMk cId="3673045795" sldId="360"/>
            <ac:picMk id="15" creationId="{1B856C03-D1AB-4C17-A83B-49F5F477B48C}"/>
          </ac:picMkLst>
        </pc:picChg>
        <pc:picChg chg="add mod">
          <ac:chgData name="susana tejada" userId="288c38c10cf5f26d" providerId="LiveId" clId="{67E27F79-FC62-4675-8DC3-DD3A97ED9D8F}" dt="2019-10-14T13:03:14.479" v="357" actId="1076"/>
          <ac:picMkLst>
            <pc:docMk/>
            <pc:sldMk cId="3673045795" sldId="360"/>
            <ac:picMk id="17" creationId="{F1E068BC-4859-4AA2-95E2-005183FEE5DC}"/>
          </ac:picMkLst>
        </pc:picChg>
        <pc:picChg chg="add del mod">
          <ac:chgData name="susana tejada" userId="288c38c10cf5f26d" providerId="LiveId" clId="{67E27F79-FC62-4675-8DC3-DD3A97ED9D8F}" dt="2019-10-14T13:03:11.385" v="356"/>
          <ac:picMkLst>
            <pc:docMk/>
            <pc:sldMk cId="3673045795" sldId="360"/>
            <ac:picMk id="19" creationId="{53842D56-8992-43D8-86E2-64E91BA167CA}"/>
          </ac:picMkLst>
        </pc:picChg>
        <pc:picChg chg="add mod">
          <ac:chgData name="susana tejada" userId="288c38c10cf5f26d" providerId="LiveId" clId="{67E27F79-FC62-4675-8DC3-DD3A97ED9D8F}" dt="2019-10-14T13:03:20.902" v="359" actId="1076"/>
          <ac:picMkLst>
            <pc:docMk/>
            <pc:sldMk cId="3673045795" sldId="360"/>
            <ac:picMk id="21" creationId="{F8C4283D-2F9E-401C-927B-12FA23B5F36B}"/>
          </ac:picMkLst>
        </pc:picChg>
      </pc:sldChg>
      <pc:sldChg chg="addSp modSp add mod setBg">
        <pc:chgData name="susana tejada" userId="288c38c10cf5f26d" providerId="LiveId" clId="{67E27F79-FC62-4675-8DC3-DD3A97ED9D8F}" dt="2019-10-14T13:07:41.279" v="375" actId="26606"/>
        <pc:sldMkLst>
          <pc:docMk/>
          <pc:sldMk cId="2534130213" sldId="361"/>
        </pc:sldMkLst>
        <pc:spChg chg="mod ord">
          <ac:chgData name="susana tejada" userId="288c38c10cf5f26d" providerId="LiveId" clId="{67E27F79-FC62-4675-8DC3-DD3A97ED9D8F}" dt="2019-10-14T13:07:41.279" v="375" actId="26606"/>
          <ac:spMkLst>
            <pc:docMk/>
            <pc:sldMk cId="2534130213" sldId="361"/>
            <ac:spMk id="4" creationId="{B180CE0C-BC56-4C1E-B2F2-A23E3C6047D4}"/>
          </ac:spMkLst>
        </pc:spChg>
        <pc:spChg chg="add">
          <ac:chgData name="susana tejada" userId="288c38c10cf5f26d" providerId="LiveId" clId="{67E27F79-FC62-4675-8DC3-DD3A97ED9D8F}" dt="2019-10-14T13:07:41.279" v="375" actId="26606"/>
          <ac:spMkLst>
            <pc:docMk/>
            <pc:sldMk cId="2534130213" sldId="361"/>
            <ac:spMk id="25" creationId="{084966D2-3C9B-4F47-8231-1DEC33D3BDFE}"/>
          </ac:spMkLst>
        </pc:spChg>
        <pc:grpChg chg="add">
          <ac:chgData name="susana tejada" userId="288c38c10cf5f26d" providerId="LiveId" clId="{67E27F79-FC62-4675-8DC3-DD3A97ED9D8F}" dt="2019-10-14T13:07:41.279" v="375" actId="26606"/>
          <ac:grpSpMkLst>
            <pc:docMk/>
            <pc:sldMk cId="2534130213" sldId="361"/>
            <ac:grpSpMk id="9" creationId="{089D35B1-0ED5-4358-8CAE-A9E49412AAA1}"/>
          </ac:grpSpMkLst>
        </pc:grpChg>
        <pc:grpChg chg="add">
          <ac:chgData name="susana tejada" userId="288c38c10cf5f26d" providerId="LiveId" clId="{67E27F79-FC62-4675-8DC3-DD3A97ED9D8F}" dt="2019-10-14T13:07:41.279" v="375" actId="26606"/>
          <ac:grpSpMkLst>
            <pc:docMk/>
            <pc:sldMk cId="2534130213" sldId="361"/>
            <ac:grpSpMk id="17" creationId="{DD65B30C-427F-449E-B039-E288E85D8AFA}"/>
          </ac:grpSpMkLst>
        </pc:grpChg>
        <pc:picChg chg="add mod">
          <ac:chgData name="susana tejada" userId="288c38c10cf5f26d" providerId="LiveId" clId="{67E27F79-FC62-4675-8DC3-DD3A97ED9D8F}" dt="2019-10-14T13:07:41.279" v="375" actId="26606"/>
          <ac:picMkLst>
            <pc:docMk/>
            <pc:sldMk cId="2534130213" sldId="361"/>
            <ac:picMk id="3" creationId="{2D7BCBF7-0B85-4EE7-A123-342810EE9FDE}"/>
          </ac:picMkLst>
        </pc:picChg>
      </pc:sldChg>
      <pc:sldChg chg="addSp modSp add mod setBg">
        <pc:chgData name="susana tejada" userId="288c38c10cf5f26d" providerId="LiveId" clId="{67E27F79-FC62-4675-8DC3-DD3A97ED9D8F}" dt="2019-10-14T13:08:08.827" v="378" actId="26606"/>
        <pc:sldMkLst>
          <pc:docMk/>
          <pc:sldMk cId="2623800289" sldId="362"/>
        </pc:sldMkLst>
        <pc:spChg chg="mod ord">
          <ac:chgData name="susana tejada" userId="288c38c10cf5f26d" providerId="LiveId" clId="{67E27F79-FC62-4675-8DC3-DD3A97ED9D8F}" dt="2019-10-14T13:08:08.827" v="378" actId="26606"/>
          <ac:spMkLst>
            <pc:docMk/>
            <pc:sldMk cId="2623800289" sldId="362"/>
            <ac:spMk id="4" creationId="{B180CE0C-BC56-4C1E-B2F2-A23E3C6047D4}"/>
          </ac:spMkLst>
        </pc:spChg>
        <pc:spChg chg="add">
          <ac:chgData name="susana tejada" userId="288c38c10cf5f26d" providerId="LiveId" clId="{67E27F79-FC62-4675-8DC3-DD3A97ED9D8F}" dt="2019-10-14T13:08:08.827" v="378" actId="26606"/>
          <ac:spMkLst>
            <pc:docMk/>
            <pc:sldMk cId="2623800289" sldId="362"/>
            <ac:spMk id="25" creationId="{084966D2-3C9B-4F47-8231-1DEC33D3BDFE}"/>
          </ac:spMkLst>
        </pc:spChg>
        <pc:grpChg chg="add">
          <ac:chgData name="susana tejada" userId="288c38c10cf5f26d" providerId="LiveId" clId="{67E27F79-FC62-4675-8DC3-DD3A97ED9D8F}" dt="2019-10-14T13:08:08.827" v="378" actId="26606"/>
          <ac:grpSpMkLst>
            <pc:docMk/>
            <pc:sldMk cId="2623800289" sldId="362"/>
            <ac:grpSpMk id="9" creationId="{089D35B1-0ED5-4358-8CAE-A9E49412AAA1}"/>
          </ac:grpSpMkLst>
        </pc:grpChg>
        <pc:grpChg chg="add">
          <ac:chgData name="susana tejada" userId="288c38c10cf5f26d" providerId="LiveId" clId="{67E27F79-FC62-4675-8DC3-DD3A97ED9D8F}" dt="2019-10-14T13:08:08.827" v="378" actId="26606"/>
          <ac:grpSpMkLst>
            <pc:docMk/>
            <pc:sldMk cId="2623800289" sldId="362"/>
            <ac:grpSpMk id="17" creationId="{DD65B30C-427F-449E-B039-E288E85D8AFA}"/>
          </ac:grpSpMkLst>
        </pc:grpChg>
        <pc:picChg chg="add mod">
          <ac:chgData name="susana tejada" userId="288c38c10cf5f26d" providerId="LiveId" clId="{67E27F79-FC62-4675-8DC3-DD3A97ED9D8F}" dt="2019-10-14T13:08:08.827" v="378" actId="26606"/>
          <ac:picMkLst>
            <pc:docMk/>
            <pc:sldMk cId="2623800289" sldId="362"/>
            <ac:picMk id="3" creationId="{A45D1767-F7B3-4F5C-B517-CB9E79004A12}"/>
          </ac:picMkLst>
        </pc:picChg>
      </pc:sldChg>
      <pc:sldChg chg="addSp modSp add mod setBg">
        <pc:chgData name="susana tejada" userId="288c38c10cf5f26d" providerId="LiveId" clId="{67E27F79-FC62-4675-8DC3-DD3A97ED9D8F}" dt="2019-10-14T13:49:04.378" v="380" actId="26606"/>
        <pc:sldMkLst>
          <pc:docMk/>
          <pc:sldMk cId="450035264" sldId="363"/>
        </pc:sldMkLst>
        <pc:spChg chg="mod ord">
          <ac:chgData name="susana tejada" userId="288c38c10cf5f26d" providerId="LiveId" clId="{67E27F79-FC62-4675-8DC3-DD3A97ED9D8F}" dt="2019-10-14T13:49:04.378" v="380" actId="26606"/>
          <ac:spMkLst>
            <pc:docMk/>
            <pc:sldMk cId="450035264" sldId="363"/>
            <ac:spMk id="4" creationId="{B180CE0C-BC56-4C1E-B2F2-A23E3C6047D4}"/>
          </ac:spMkLst>
        </pc:spChg>
        <pc:spChg chg="add">
          <ac:chgData name="susana tejada" userId="288c38c10cf5f26d" providerId="LiveId" clId="{67E27F79-FC62-4675-8DC3-DD3A97ED9D8F}" dt="2019-10-14T13:49:04.378" v="380" actId="26606"/>
          <ac:spMkLst>
            <pc:docMk/>
            <pc:sldMk cId="450035264" sldId="363"/>
            <ac:spMk id="25" creationId="{084966D2-3C9B-4F47-8231-1DEC33D3BDFE}"/>
          </ac:spMkLst>
        </pc:spChg>
        <pc:grpChg chg="add">
          <ac:chgData name="susana tejada" userId="288c38c10cf5f26d" providerId="LiveId" clId="{67E27F79-FC62-4675-8DC3-DD3A97ED9D8F}" dt="2019-10-14T13:49:04.378" v="380" actId="26606"/>
          <ac:grpSpMkLst>
            <pc:docMk/>
            <pc:sldMk cId="450035264" sldId="363"/>
            <ac:grpSpMk id="9" creationId="{089D35B1-0ED5-4358-8CAE-A9E49412AAA1}"/>
          </ac:grpSpMkLst>
        </pc:grpChg>
        <pc:grpChg chg="add">
          <ac:chgData name="susana tejada" userId="288c38c10cf5f26d" providerId="LiveId" clId="{67E27F79-FC62-4675-8DC3-DD3A97ED9D8F}" dt="2019-10-14T13:49:04.378" v="380" actId="26606"/>
          <ac:grpSpMkLst>
            <pc:docMk/>
            <pc:sldMk cId="450035264" sldId="363"/>
            <ac:grpSpMk id="17" creationId="{DD65B30C-427F-449E-B039-E288E85D8AFA}"/>
          </ac:grpSpMkLst>
        </pc:grpChg>
        <pc:picChg chg="add mod">
          <ac:chgData name="susana tejada" userId="288c38c10cf5f26d" providerId="LiveId" clId="{67E27F79-FC62-4675-8DC3-DD3A97ED9D8F}" dt="2019-10-14T13:49:04.378" v="380" actId="26606"/>
          <ac:picMkLst>
            <pc:docMk/>
            <pc:sldMk cId="450035264" sldId="363"/>
            <ac:picMk id="3" creationId="{31E28E47-592A-48AC-9CFC-FA41BD08DBC6}"/>
          </ac:picMkLst>
        </pc:picChg>
      </pc:sldChg>
      <pc:sldChg chg="addSp modSp add">
        <pc:chgData name="susana tejada" userId="288c38c10cf5f26d" providerId="LiveId" clId="{67E27F79-FC62-4675-8DC3-DD3A97ED9D8F}" dt="2019-10-14T14:26:10.222" v="428" actId="1076"/>
        <pc:sldMkLst>
          <pc:docMk/>
          <pc:sldMk cId="333883508" sldId="364"/>
        </pc:sldMkLst>
        <pc:spChg chg="add mod">
          <ac:chgData name="susana tejada" userId="288c38c10cf5f26d" providerId="LiveId" clId="{67E27F79-FC62-4675-8DC3-DD3A97ED9D8F}" dt="2019-10-14T14:26:10.222" v="428" actId="1076"/>
          <ac:spMkLst>
            <pc:docMk/>
            <pc:sldMk cId="333883508" sldId="364"/>
            <ac:spMk id="3" creationId="{436EDE2D-FB0F-4BC3-A7AF-284AE2163590}"/>
          </ac:spMkLst>
        </pc:spChg>
        <pc:spChg chg="add mod">
          <ac:chgData name="susana tejada" userId="288c38c10cf5f26d" providerId="LiveId" clId="{67E27F79-FC62-4675-8DC3-DD3A97ED9D8F}" dt="2019-10-14T14:26:10.222" v="428" actId="1076"/>
          <ac:spMkLst>
            <pc:docMk/>
            <pc:sldMk cId="333883508" sldId="364"/>
            <ac:spMk id="5" creationId="{B64C591F-8A85-49F6-A4D2-4A39C5C208E0}"/>
          </ac:spMkLst>
        </pc:spChg>
      </pc:sldChg>
      <pc:sldChg chg="addSp modSp add mod setBg">
        <pc:chgData name="susana tejada" userId="288c38c10cf5f26d" providerId="LiveId" clId="{67E27F79-FC62-4675-8DC3-DD3A97ED9D8F}" dt="2019-10-14T13:52:03.737" v="387" actId="26606"/>
        <pc:sldMkLst>
          <pc:docMk/>
          <pc:sldMk cId="3053092101" sldId="365"/>
        </pc:sldMkLst>
        <pc:spChg chg="mod ord">
          <ac:chgData name="susana tejada" userId="288c38c10cf5f26d" providerId="LiveId" clId="{67E27F79-FC62-4675-8DC3-DD3A97ED9D8F}" dt="2019-10-14T13:52:03.737" v="387" actId="26606"/>
          <ac:spMkLst>
            <pc:docMk/>
            <pc:sldMk cId="3053092101" sldId="365"/>
            <ac:spMk id="4" creationId="{B180CE0C-BC56-4C1E-B2F2-A23E3C6047D4}"/>
          </ac:spMkLst>
        </pc:spChg>
        <pc:spChg chg="add">
          <ac:chgData name="susana tejada" userId="288c38c10cf5f26d" providerId="LiveId" clId="{67E27F79-FC62-4675-8DC3-DD3A97ED9D8F}" dt="2019-10-14T13:52:03.737" v="387" actId="26606"/>
          <ac:spMkLst>
            <pc:docMk/>
            <pc:sldMk cId="3053092101" sldId="365"/>
            <ac:spMk id="25" creationId="{084966D2-3C9B-4F47-8231-1DEC33D3BDFE}"/>
          </ac:spMkLst>
        </pc:spChg>
        <pc:grpChg chg="add">
          <ac:chgData name="susana tejada" userId="288c38c10cf5f26d" providerId="LiveId" clId="{67E27F79-FC62-4675-8DC3-DD3A97ED9D8F}" dt="2019-10-14T13:52:03.737" v="387" actId="26606"/>
          <ac:grpSpMkLst>
            <pc:docMk/>
            <pc:sldMk cId="3053092101" sldId="365"/>
            <ac:grpSpMk id="9" creationId="{089D35B1-0ED5-4358-8CAE-A9E49412AAA1}"/>
          </ac:grpSpMkLst>
        </pc:grpChg>
        <pc:grpChg chg="add">
          <ac:chgData name="susana tejada" userId="288c38c10cf5f26d" providerId="LiveId" clId="{67E27F79-FC62-4675-8DC3-DD3A97ED9D8F}" dt="2019-10-14T13:52:03.737" v="387" actId="26606"/>
          <ac:grpSpMkLst>
            <pc:docMk/>
            <pc:sldMk cId="3053092101" sldId="365"/>
            <ac:grpSpMk id="17" creationId="{DD65B30C-427F-449E-B039-E288E85D8AFA}"/>
          </ac:grpSpMkLst>
        </pc:grpChg>
        <pc:picChg chg="add mod">
          <ac:chgData name="susana tejada" userId="288c38c10cf5f26d" providerId="LiveId" clId="{67E27F79-FC62-4675-8DC3-DD3A97ED9D8F}" dt="2019-10-14T13:52:03.737" v="387" actId="26606"/>
          <ac:picMkLst>
            <pc:docMk/>
            <pc:sldMk cId="3053092101" sldId="365"/>
            <ac:picMk id="3" creationId="{427EB38E-6995-480D-88AE-BBCD40954B33}"/>
          </ac:picMkLst>
        </pc:picChg>
      </pc:sldChg>
      <pc:sldChg chg="addSp modSp add mod setBg">
        <pc:chgData name="susana tejada" userId="288c38c10cf5f26d" providerId="LiveId" clId="{67E27F79-FC62-4675-8DC3-DD3A97ED9D8F}" dt="2019-10-14T13:53:33.107" v="390" actId="26606"/>
        <pc:sldMkLst>
          <pc:docMk/>
          <pc:sldMk cId="1021831948" sldId="366"/>
        </pc:sldMkLst>
        <pc:spChg chg="mod ord">
          <ac:chgData name="susana tejada" userId="288c38c10cf5f26d" providerId="LiveId" clId="{67E27F79-FC62-4675-8DC3-DD3A97ED9D8F}" dt="2019-10-14T13:53:33.107" v="390" actId="26606"/>
          <ac:spMkLst>
            <pc:docMk/>
            <pc:sldMk cId="1021831948" sldId="366"/>
            <ac:spMk id="4" creationId="{B180CE0C-BC56-4C1E-B2F2-A23E3C6047D4}"/>
          </ac:spMkLst>
        </pc:spChg>
        <pc:spChg chg="add">
          <ac:chgData name="susana tejada" userId="288c38c10cf5f26d" providerId="LiveId" clId="{67E27F79-FC62-4675-8DC3-DD3A97ED9D8F}" dt="2019-10-14T13:53:33.107" v="390" actId="26606"/>
          <ac:spMkLst>
            <pc:docMk/>
            <pc:sldMk cId="1021831948" sldId="366"/>
            <ac:spMk id="25" creationId="{084966D2-3C9B-4F47-8231-1DEC33D3BDFE}"/>
          </ac:spMkLst>
        </pc:spChg>
        <pc:grpChg chg="add">
          <ac:chgData name="susana tejada" userId="288c38c10cf5f26d" providerId="LiveId" clId="{67E27F79-FC62-4675-8DC3-DD3A97ED9D8F}" dt="2019-10-14T13:53:33.107" v="390" actId="26606"/>
          <ac:grpSpMkLst>
            <pc:docMk/>
            <pc:sldMk cId="1021831948" sldId="366"/>
            <ac:grpSpMk id="9" creationId="{089D35B1-0ED5-4358-8CAE-A9E49412AAA1}"/>
          </ac:grpSpMkLst>
        </pc:grpChg>
        <pc:grpChg chg="add">
          <ac:chgData name="susana tejada" userId="288c38c10cf5f26d" providerId="LiveId" clId="{67E27F79-FC62-4675-8DC3-DD3A97ED9D8F}" dt="2019-10-14T13:53:33.107" v="390" actId="26606"/>
          <ac:grpSpMkLst>
            <pc:docMk/>
            <pc:sldMk cId="1021831948" sldId="366"/>
            <ac:grpSpMk id="17" creationId="{DD65B30C-427F-449E-B039-E288E85D8AFA}"/>
          </ac:grpSpMkLst>
        </pc:grpChg>
        <pc:picChg chg="add mod">
          <ac:chgData name="susana tejada" userId="288c38c10cf5f26d" providerId="LiveId" clId="{67E27F79-FC62-4675-8DC3-DD3A97ED9D8F}" dt="2019-10-14T13:53:33.107" v="390" actId="26606"/>
          <ac:picMkLst>
            <pc:docMk/>
            <pc:sldMk cId="1021831948" sldId="366"/>
            <ac:picMk id="3" creationId="{DFA73332-1CA7-43F5-97ED-A1AC577C264F}"/>
          </ac:picMkLst>
        </pc:picChg>
      </pc:sldChg>
      <pc:sldChg chg="addSp delSp modSp add">
        <pc:chgData name="susana tejada" userId="288c38c10cf5f26d" providerId="LiveId" clId="{67E27F79-FC62-4675-8DC3-DD3A97ED9D8F}" dt="2019-10-14T14:06:53.879" v="401" actId="14100"/>
        <pc:sldMkLst>
          <pc:docMk/>
          <pc:sldMk cId="2418461932" sldId="367"/>
        </pc:sldMkLst>
        <pc:picChg chg="add mod">
          <ac:chgData name="susana tejada" userId="288c38c10cf5f26d" providerId="LiveId" clId="{67E27F79-FC62-4675-8DC3-DD3A97ED9D8F}" dt="2019-10-14T14:06:53.879" v="401" actId="14100"/>
          <ac:picMkLst>
            <pc:docMk/>
            <pc:sldMk cId="2418461932" sldId="367"/>
            <ac:picMk id="5" creationId="{357B15E6-2B7E-4B72-B34A-E6D342740EF4}"/>
          </ac:picMkLst>
        </pc:picChg>
        <pc:cxnChg chg="add del">
          <ac:chgData name="susana tejada" userId="288c38c10cf5f26d" providerId="LiveId" clId="{67E27F79-FC62-4675-8DC3-DD3A97ED9D8F}" dt="2019-10-14T14:05:10.142" v="393"/>
          <ac:cxnSpMkLst>
            <pc:docMk/>
            <pc:sldMk cId="2418461932" sldId="367"/>
            <ac:cxnSpMk id="3" creationId="{CBCEB426-A5D2-4E6C-A0BE-46C4B009BE7B}"/>
          </ac:cxnSpMkLst>
        </pc:cxnChg>
        <pc:cxnChg chg="add mod">
          <ac:chgData name="susana tejada" userId="288c38c10cf5f26d" providerId="LiveId" clId="{67E27F79-FC62-4675-8DC3-DD3A97ED9D8F}" dt="2019-10-14T14:06:38.102" v="400" actId="14100"/>
          <ac:cxnSpMkLst>
            <pc:docMk/>
            <pc:sldMk cId="2418461932" sldId="367"/>
            <ac:cxnSpMk id="6" creationId="{C8B3630E-9B72-4439-B634-83A11B8CF68F}"/>
          </ac:cxnSpMkLst>
        </pc:cxnChg>
        <pc:cxnChg chg="add mod">
          <ac:chgData name="susana tejada" userId="288c38c10cf5f26d" providerId="LiveId" clId="{67E27F79-FC62-4675-8DC3-DD3A97ED9D8F}" dt="2019-10-14T14:06:21.259" v="398" actId="14100"/>
          <ac:cxnSpMkLst>
            <pc:docMk/>
            <pc:sldMk cId="2418461932" sldId="367"/>
            <ac:cxnSpMk id="7" creationId="{146D40B4-69DA-4D5D-8EF5-A384D8FD8F9C}"/>
          </ac:cxnSpMkLst>
        </pc:cxnChg>
        <pc:cxnChg chg="add mod">
          <ac:chgData name="susana tejada" userId="288c38c10cf5f26d" providerId="LiveId" clId="{67E27F79-FC62-4675-8DC3-DD3A97ED9D8F}" dt="2019-10-14T14:06:21.259" v="398" actId="14100"/>
          <ac:cxnSpMkLst>
            <pc:docMk/>
            <pc:sldMk cId="2418461932" sldId="367"/>
            <ac:cxnSpMk id="8" creationId="{21B54DAA-FD86-4E6F-AB65-EC290D502349}"/>
          </ac:cxnSpMkLst>
        </pc:cxnChg>
        <pc:cxnChg chg="add mod">
          <ac:chgData name="susana tejada" userId="288c38c10cf5f26d" providerId="LiveId" clId="{67E27F79-FC62-4675-8DC3-DD3A97ED9D8F}" dt="2019-10-14T14:06:21.259" v="398" actId="14100"/>
          <ac:cxnSpMkLst>
            <pc:docMk/>
            <pc:sldMk cId="2418461932" sldId="367"/>
            <ac:cxnSpMk id="9" creationId="{FA40BE5D-A026-4854-A6FA-82DF3F4E5C78}"/>
          </ac:cxnSpMkLst>
        </pc:cxnChg>
        <pc:cxnChg chg="add mod">
          <ac:chgData name="susana tejada" userId="288c38c10cf5f26d" providerId="LiveId" clId="{67E27F79-FC62-4675-8DC3-DD3A97ED9D8F}" dt="2019-10-14T14:06:21.259" v="398" actId="14100"/>
          <ac:cxnSpMkLst>
            <pc:docMk/>
            <pc:sldMk cId="2418461932" sldId="367"/>
            <ac:cxnSpMk id="10" creationId="{6265A097-C1CD-4F30-81CB-A60835543D30}"/>
          </ac:cxnSpMkLst>
        </pc:cxnChg>
      </pc:sldChg>
      <pc:sldChg chg="addSp modSp add">
        <pc:chgData name="susana tejada" userId="288c38c10cf5f26d" providerId="LiveId" clId="{67E27F79-FC62-4675-8DC3-DD3A97ED9D8F}" dt="2019-10-14T14:14:19.214" v="406" actId="1076"/>
        <pc:sldMkLst>
          <pc:docMk/>
          <pc:sldMk cId="2514973809" sldId="368"/>
        </pc:sldMkLst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3" creationId="{9A31D97F-D633-4133-84D0-B0C7514D29FE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5" creationId="{5A75B3C6-97C0-46C5-8739-40E78BB2A909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10" creationId="{C615727A-BE46-4D17-80C9-A1EF2797D782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13" creationId="{860F84C9-8D66-407B-BC55-F3D83CF288E5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14" creationId="{68D7556E-52E9-41C0-9D9D-E2416B0D1116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15" creationId="{AA754DFB-0883-4C4F-B972-9F39494E1C92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16" creationId="{FA934978-048E-408E-B29C-47DECA16710F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17" creationId="{BD0C8555-2206-4E96-A3CA-BD5442F50879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18" creationId="{08EC747A-D757-44CF-B8A9-12BFB45F87D9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19" creationId="{C954FDE6-9490-4915-BEC8-8BF7750A4417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20" creationId="{490923DB-2581-43F5-9FD1-06B1EE9FFEC3}"/>
          </ac:spMkLst>
        </pc:spChg>
        <pc:spChg chg="add mod">
          <ac:chgData name="susana tejada" userId="288c38c10cf5f26d" providerId="LiveId" clId="{67E27F79-FC62-4675-8DC3-DD3A97ED9D8F}" dt="2019-10-14T14:14:19.214" v="406" actId="1076"/>
          <ac:spMkLst>
            <pc:docMk/>
            <pc:sldMk cId="2514973809" sldId="368"/>
            <ac:spMk id="21" creationId="{66D6B3B5-F017-491C-9710-7C3C75DCDC8B}"/>
          </ac:spMkLst>
        </pc:spChg>
        <pc:picChg chg="add mod">
          <ac:chgData name="susana tejada" userId="288c38c10cf5f26d" providerId="LiveId" clId="{67E27F79-FC62-4675-8DC3-DD3A97ED9D8F}" dt="2019-10-14T14:14:19.214" v="406" actId="1076"/>
          <ac:picMkLst>
            <pc:docMk/>
            <pc:sldMk cId="2514973809" sldId="368"/>
            <ac:picMk id="22" creationId="{0F85E992-0AA4-40C0-868A-83B646BA06E5}"/>
          </ac:picMkLst>
        </pc:picChg>
        <pc:picChg chg="add mod">
          <ac:chgData name="susana tejada" userId="288c38c10cf5f26d" providerId="LiveId" clId="{67E27F79-FC62-4675-8DC3-DD3A97ED9D8F}" dt="2019-10-14T14:14:19.214" v="406" actId="1076"/>
          <ac:picMkLst>
            <pc:docMk/>
            <pc:sldMk cId="2514973809" sldId="368"/>
            <ac:picMk id="23" creationId="{AC8EF6C8-BF82-4B5D-9F71-1B77691EA6BF}"/>
          </ac:picMkLst>
        </pc:picChg>
        <pc:picChg chg="add mod">
          <ac:chgData name="susana tejada" userId="288c38c10cf5f26d" providerId="LiveId" clId="{67E27F79-FC62-4675-8DC3-DD3A97ED9D8F}" dt="2019-10-14T14:14:19.214" v="406" actId="1076"/>
          <ac:picMkLst>
            <pc:docMk/>
            <pc:sldMk cId="2514973809" sldId="368"/>
            <ac:picMk id="24" creationId="{501BB1F5-4550-4FCA-967E-7608F646ECD9}"/>
          </ac:picMkLst>
        </pc:picChg>
        <pc:picChg chg="add mod">
          <ac:chgData name="susana tejada" userId="288c38c10cf5f26d" providerId="LiveId" clId="{67E27F79-FC62-4675-8DC3-DD3A97ED9D8F}" dt="2019-10-14T14:14:19.214" v="406" actId="1076"/>
          <ac:picMkLst>
            <pc:docMk/>
            <pc:sldMk cId="2514973809" sldId="368"/>
            <ac:picMk id="25" creationId="{18F0406D-75BA-4523-B142-D344C5649EE9}"/>
          </ac:picMkLst>
        </pc:picChg>
        <pc:picChg chg="add mod">
          <ac:chgData name="susana tejada" userId="288c38c10cf5f26d" providerId="LiveId" clId="{67E27F79-FC62-4675-8DC3-DD3A97ED9D8F}" dt="2019-10-14T14:14:19.214" v="406" actId="1076"/>
          <ac:picMkLst>
            <pc:docMk/>
            <pc:sldMk cId="2514973809" sldId="368"/>
            <ac:picMk id="26" creationId="{178BB6D8-96B8-47B9-85BE-9F14DD1612EB}"/>
          </ac:picMkLst>
        </pc:picChg>
        <pc:cxnChg chg="add mod">
          <ac:chgData name="susana tejada" userId="288c38c10cf5f26d" providerId="LiveId" clId="{67E27F79-FC62-4675-8DC3-DD3A97ED9D8F}" dt="2019-10-14T14:14:19.214" v="406" actId="1076"/>
          <ac:cxnSpMkLst>
            <pc:docMk/>
            <pc:sldMk cId="2514973809" sldId="368"/>
            <ac:cxnSpMk id="6" creationId="{E9789445-5B7B-4550-871B-F1F013C0165A}"/>
          </ac:cxnSpMkLst>
        </pc:cxnChg>
        <pc:cxnChg chg="add mod">
          <ac:chgData name="susana tejada" userId="288c38c10cf5f26d" providerId="LiveId" clId="{67E27F79-FC62-4675-8DC3-DD3A97ED9D8F}" dt="2019-10-14T14:14:19.214" v="406" actId="1076"/>
          <ac:cxnSpMkLst>
            <pc:docMk/>
            <pc:sldMk cId="2514973809" sldId="368"/>
            <ac:cxnSpMk id="7" creationId="{2C380556-EB31-4A1D-8104-DE7BC8A96278}"/>
          </ac:cxnSpMkLst>
        </pc:cxnChg>
        <pc:cxnChg chg="add mod">
          <ac:chgData name="susana tejada" userId="288c38c10cf5f26d" providerId="LiveId" clId="{67E27F79-FC62-4675-8DC3-DD3A97ED9D8F}" dt="2019-10-14T14:14:19.214" v="406" actId="1076"/>
          <ac:cxnSpMkLst>
            <pc:docMk/>
            <pc:sldMk cId="2514973809" sldId="368"/>
            <ac:cxnSpMk id="8" creationId="{BE73DA2D-0AC6-4C75-8578-5B480144831E}"/>
          </ac:cxnSpMkLst>
        </pc:cxnChg>
        <pc:cxnChg chg="add mod">
          <ac:chgData name="susana tejada" userId="288c38c10cf5f26d" providerId="LiveId" clId="{67E27F79-FC62-4675-8DC3-DD3A97ED9D8F}" dt="2019-10-14T14:14:19.214" v="406" actId="1076"/>
          <ac:cxnSpMkLst>
            <pc:docMk/>
            <pc:sldMk cId="2514973809" sldId="368"/>
            <ac:cxnSpMk id="9" creationId="{70E795FA-5E3B-4F71-A484-D852765DA6ED}"/>
          </ac:cxnSpMkLst>
        </pc:cxnChg>
        <pc:cxnChg chg="add mod">
          <ac:chgData name="susana tejada" userId="288c38c10cf5f26d" providerId="LiveId" clId="{67E27F79-FC62-4675-8DC3-DD3A97ED9D8F}" dt="2019-10-14T14:14:19.214" v="406" actId="1076"/>
          <ac:cxnSpMkLst>
            <pc:docMk/>
            <pc:sldMk cId="2514973809" sldId="368"/>
            <ac:cxnSpMk id="11" creationId="{6F31D9E0-B546-44A4-BB01-DC173902517F}"/>
          </ac:cxnSpMkLst>
        </pc:cxnChg>
        <pc:cxnChg chg="add mod">
          <ac:chgData name="susana tejada" userId="288c38c10cf5f26d" providerId="LiveId" clId="{67E27F79-FC62-4675-8DC3-DD3A97ED9D8F}" dt="2019-10-14T14:14:19.214" v="406" actId="1076"/>
          <ac:cxnSpMkLst>
            <pc:docMk/>
            <pc:sldMk cId="2514973809" sldId="368"/>
            <ac:cxnSpMk id="12" creationId="{D537D491-A46F-4271-8D06-902EF15FC955}"/>
          </ac:cxnSpMkLst>
        </pc:cxnChg>
      </pc:sldChg>
      <pc:sldChg chg="addSp modSp add">
        <pc:chgData name="susana tejada" userId="288c38c10cf5f26d" providerId="LiveId" clId="{67E27F79-FC62-4675-8DC3-DD3A97ED9D8F}" dt="2019-10-14T14:14:59.053" v="409" actId="1076"/>
        <pc:sldMkLst>
          <pc:docMk/>
          <pc:sldMk cId="1609673330" sldId="369"/>
        </pc:sldMkLst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3" creationId="{079DE43A-BEEC-4CE4-8E22-DE327A07BB39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5" creationId="{FB7AED79-8DEF-4360-AE94-1808F8AB1968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10" creationId="{EEAE1AFE-9C5B-4957-A2FE-E3472E4A3F21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13" creationId="{C60FFA6C-FB53-472A-B4D9-DD6882D504FF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14" creationId="{7C481419-65CD-4ED4-A4E1-4760AA53EEE1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15" creationId="{9B8522E1-ED41-474C-809E-D13554529D0C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16" creationId="{3E54BE95-656D-44AD-9178-E8C381522402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17" creationId="{C2E8511F-F563-4961-83F9-E9BD5C1804C5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18" creationId="{5C8DF801-AEE3-4CD5-BD4A-C46A774C480A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19" creationId="{400FC31B-4AE7-4907-B39C-AE47C38AD96F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20" creationId="{2E1543A9-4E96-473E-AC45-E1B60ADB48FF}"/>
          </ac:spMkLst>
        </pc:spChg>
        <pc:spChg chg="add mod">
          <ac:chgData name="susana tejada" userId="288c38c10cf5f26d" providerId="LiveId" clId="{67E27F79-FC62-4675-8DC3-DD3A97ED9D8F}" dt="2019-10-14T14:14:59.053" v="409" actId="1076"/>
          <ac:spMkLst>
            <pc:docMk/>
            <pc:sldMk cId="1609673330" sldId="369"/>
            <ac:spMk id="21" creationId="{9997AC4F-F3B1-4ECA-86A2-9618E17B0F3B}"/>
          </ac:spMkLst>
        </pc:spChg>
        <pc:picChg chg="add mod">
          <ac:chgData name="susana tejada" userId="288c38c10cf5f26d" providerId="LiveId" clId="{67E27F79-FC62-4675-8DC3-DD3A97ED9D8F}" dt="2019-10-14T14:14:59.053" v="409" actId="1076"/>
          <ac:picMkLst>
            <pc:docMk/>
            <pc:sldMk cId="1609673330" sldId="369"/>
            <ac:picMk id="22" creationId="{A21A7BDC-E921-4C52-82A4-C9B9829528BD}"/>
          </ac:picMkLst>
        </pc:picChg>
        <pc:picChg chg="add mod">
          <ac:chgData name="susana tejada" userId="288c38c10cf5f26d" providerId="LiveId" clId="{67E27F79-FC62-4675-8DC3-DD3A97ED9D8F}" dt="2019-10-14T14:14:59.053" v="409" actId="1076"/>
          <ac:picMkLst>
            <pc:docMk/>
            <pc:sldMk cId="1609673330" sldId="369"/>
            <ac:picMk id="23" creationId="{D0F52CA7-5AC0-4422-8D37-507BB2891D4C}"/>
          </ac:picMkLst>
        </pc:picChg>
        <pc:picChg chg="add mod">
          <ac:chgData name="susana tejada" userId="288c38c10cf5f26d" providerId="LiveId" clId="{67E27F79-FC62-4675-8DC3-DD3A97ED9D8F}" dt="2019-10-14T14:14:59.053" v="409" actId="1076"/>
          <ac:picMkLst>
            <pc:docMk/>
            <pc:sldMk cId="1609673330" sldId="369"/>
            <ac:picMk id="24" creationId="{DC2CE1A5-FA32-481F-B8D9-032416B477AB}"/>
          </ac:picMkLst>
        </pc:picChg>
        <pc:picChg chg="add mod">
          <ac:chgData name="susana tejada" userId="288c38c10cf5f26d" providerId="LiveId" clId="{67E27F79-FC62-4675-8DC3-DD3A97ED9D8F}" dt="2019-10-14T14:14:59.053" v="409" actId="1076"/>
          <ac:picMkLst>
            <pc:docMk/>
            <pc:sldMk cId="1609673330" sldId="369"/>
            <ac:picMk id="25" creationId="{289E069A-F81F-4AA9-BA80-9D609E3787E9}"/>
          </ac:picMkLst>
        </pc:picChg>
        <pc:picChg chg="add mod">
          <ac:chgData name="susana tejada" userId="288c38c10cf5f26d" providerId="LiveId" clId="{67E27F79-FC62-4675-8DC3-DD3A97ED9D8F}" dt="2019-10-14T14:14:59.053" v="409" actId="1076"/>
          <ac:picMkLst>
            <pc:docMk/>
            <pc:sldMk cId="1609673330" sldId="369"/>
            <ac:picMk id="26" creationId="{541BB7CE-A393-48D4-BA45-329A77CA1368}"/>
          </ac:picMkLst>
        </pc:picChg>
        <pc:cxnChg chg="add mod">
          <ac:chgData name="susana tejada" userId="288c38c10cf5f26d" providerId="LiveId" clId="{67E27F79-FC62-4675-8DC3-DD3A97ED9D8F}" dt="2019-10-14T14:14:59.053" v="409" actId="1076"/>
          <ac:cxnSpMkLst>
            <pc:docMk/>
            <pc:sldMk cId="1609673330" sldId="369"/>
            <ac:cxnSpMk id="6" creationId="{E215688E-66EA-45C4-8746-87EAFD872F85}"/>
          </ac:cxnSpMkLst>
        </pc:cxnChg>
        <pc:cxnChg chg="add mod">
          <ac:chgData name="susana tejada" userId="288c38c10cf5f26d" providerId="LiveId" clId="{67E27F79-FC62-4675-8DC3-DD3A97ED9D8F}" dt="2019-10-14T14:14:59.053" v="409" actId="1076"/>
          <ac:cxnSpMkLst>
            <pc:docMk/>
            <pc:sldMk cId="1609673330" sldId="369"/>
            <ac:cxnSpMk id="7" creationId="{B6724535-9AAD-4D63-8769-342F9F2CEAC3}"/>
          </ac:cxnSpMkLst>
        </pc:cxnChg>
        <pc:cxnChg chg="add mod">
          <ac:chgData name="susana tejada" userId="288c38c10cf5f26d" providerId="LiveId" clId="{67E27F79-FC62-4675-8DC3-DD3A97ED9D8F}" dt="2019-10-14T14:14:59.053" v="409" actId="1076"/>
          <ac:cxnSpMkLst>
            <pc:docMk/>
            <pc:sldMk cId="1609673330" sldId="369"/>
            <ac:cxnSpMk id="8" creationId="{6F8B2FDC-0DAC-4FF7-9F00-75F750DFCA21}"/>
          </ac:cxnSpMkLst>
        </pc:cxnChg>
        <pc:cxnChg chg="add mod">
          <ac:chgData name="susana tejada" userId="288c38c10cf5f26d" providerId="LiveId" clId="{67E27F79-FC62-4675-8DC3-DD3A97ED9D8F}" dt="2019-10-14T14:14:59.053" v="409" actId="1076"/>
          <ac:cxnSpMkLst>
            <pc:docMk/>
            <pc:sldMk cId="1609673330" sldId="369"/>
            <ac:cxnSpMk id="9" creationId="{FC7A35E2-F991-4FDD-8B4F-412412A02AF8}"/>
          </ac:cxnSpMkLst>
        </pc:cxnChg>
        <pc:cxnChg chg="add mod">
          <ac:chgData name="susana tejada" userId="288c38c10cf5f26d" providerId="LiveId" clId="{67E27F79-FC62-4675-8DC3-DD3A97ED9D8F}" dt="2019-10-14T14:14:59.053" v="409" actId="1076"/>
          <ac:cxnSpMkLst>
            <pc:docMk/>
            <pc:sldMk cId="1609673330" sldId="369"/>
            <ac:cxnSpMk id="11" creationId="{F962A76A-C842-42C0-A225-25C82AD82018}"/>
          </ac:cxnSpMkLst>
        </pc:cxnChg>
        <pc:cxnChg chg="add mod">
          <ac:chgData name="susana tejada" userId="288c38c10cf5f26d" providerId="LiveId" clId="{67E27F79-FC62-4675-8DC3-DD3A97ED9D8F}" dt="2019-10-14T14:14:59.053" v="409" actId="1076"/>
          <ac:cxnSpMkLst>
            <pc:docMk/>
            <pc:sldMk cId="1609673330" sldId="369"/>
            <ac:cxnSpMk id="12" creationId="{35E3A9D6-E278-4497-8EA9-DDE1AD7C37F1}"/>
          </ac:cxnSpMkLst>
        </pc:cxnChg>
      </pc:sldChg>
      <pc:sldChg chg="add del">
        <pc:chgData name="susana tejada" userId="288c38c10cf5f26d" providerId="LiveId" clId="{67E27F79-FC62-4675-8DC3-DD3A97ED9D8F}" dt="2019-10-14T14:07:09.580" v="403"/>
        <pc:sldMkLst>
          <pc:docMk/>
          <pc:sldMk cId="2868435178" sldId="369"/>
        </pc:sldMkLst>
      </pc:sldChg>
      <pc:sldChg chg="addSp modSp add">
        <pc:chgData name="susana tejada" userId="288c38c10cf5f26d" providerId="LiveId" clId="{67E27F79-FC62-4675-8DC3-DD3A97ED9D8F}" dt="2019-10-14T14:15:43.720" v="412" actId="1076"/>
        <pc:sldMkLst>
          <pc:docMk/>
          <pc:sldMk cId="2222626393" sldId="370"/>
        </pc:sldMkLst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3" creationId="{697EE6D8-9476-413C-9919-F053AB3CBE5D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5" creationId="{3C1A262B-73DF-4708-94A2-2FB15D65479C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10" creationId="{1BF96901-6CB6-43F1-99F0-CC4BB83CC979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13" creationId="{C74F3290-8B7C-4B19-941E-C53C7A8A10ED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14" creationId="{E7B819F9-CCF5-4EE3-B008-B2D5F4500E28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15" creationId="{3BE9F3C9-4168-4C02-BDA0-00AA6D9963B7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16" creationId="{900913B7-B3FC-42DB-8ADD-BC274F2404D4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17" creationId="{A41BBDE9-C56E-40E3-A360-C2B19C6F9E96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18" creationId="{77E105EC-EC8E-43AB-84B4-F559E3BE51EB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19" creationId="{6BFCB474-B507-4909-A992-1061D06B12C4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20" creationId="{55C04C16-FC70-4BF6-ACE3-AE106A94F260}"/>
          </ac:spMkLst>
        </pc:spChg>
        <pc:spChg chg="add mod">
          <ac:chgData name="susana tejada" userId="288c38c10cf5f26d" providerId="LiveId" clId="{67E27F79-FC62-4675-8DC3-DD3A97ED9D8F}" dt="2019-10-14T14:15:43.720" v="412" actId="1076"/>
          <ac:spMkLst>
            <pc:docMk/>
            <pc:sldMk cId="2222626393" sldId="370"/>
            <ac:spMk id="21" creationId="{0D409DAF-6CE6-411A-951B-3A5E833287EA}"/>
          </ac:spMkLst>
        </pc:spChg>
        <pc:picChg chg="add mod">
          <ac:chgData name="susana tejada" userId="288c38c10cf5f26d" providerId="LiveId" clId="{67E27F79-FC62-4675-8DC3-DD3A97ED9D8F}" dt="2019-10-14T14:15:43.720" v="412" actId="1076"/>
          <ac:picMkLst>
            <pc:docMk/>
            <pc:sldMk cId="2222626393" sldId="370"/>
            <ac:picMk id="22" creationId="{A365B38D-6C06-4C13-B24E-A2BC7EBA153C}"/>
          </ac:picMkLst>
        </pc:picChg>
        <pc:picChg chg="add mod">
          <ac:chgData name="susana tejada" userId="288c38c10cf5f26d" providerId="LiveId" clId="{67E27F79-FC62-4675-8DC3-DD3A97ED9D8F}" dt="2019-10-14T14:15:43.720" v="412" actId="1076"/>
          <ac:picMkLst>
            <pc:docMk/>
            <pc:sldMk cId="2222626393" sldId="370"/>
            <ac:picMk id="23" creationId="{A1EAB089-494B-48C9-AEF0-FF9E704556E9}"/>
          </ac:picMkLst>
        </pc:picChg>
        <pc:picChg chg="add mod">
          <ac:chgData name="susana tejada" userId="288c38c10cf5f26d" providerId="LiveId" clId="{67E27F79-FC62-4675-8DC3-DD3A97ED9D8F}" dt="2019-10-14T14:15:43.720" v="412" actId="1076"/>
          <ac:picMkLst>
            <pc:docMk/>
            <pc:sldMk cId="2222626393" sldId="370"/>
            <ac:picMk id="24" creationId="{F026F527-A087-4E4F-8CC5-1C47F7CDF012}"/>
          </ac:picMkLst>
        </pc:picChg>
        <pc:picChg chg="add mod">
          <ac:chgData name="susana tejada" userId="288c38c10cf5f26d" providerId="LiveId" clId="{67E27F79-FC62-4675-8DC3-DD3A97ED9D8F}" dt="2019-10-14T14:15:43.720" v="412" actId="1076"/>
          <ac:picMkLst>
            <pc:docMk/>
            <pc:sldMk cId="2222626393" sldId="370"/>
            <ac:picMk id="25" creationId="{85CA7CD4-465F-4CD4-A49A-F051BA1C7FB6}"/>
          </ac:picMkLst>
        </pc:picChg>
        <pc:picChg chg="add mod">
          <ac:chgData name="susana tejada" userId="288c38c10cf5f26d" providerId="LiveId" clId="{67E27F79-FC62-4675-8DC3-DD3A97ED9D8F}" dt="2019-10-14T14:15:43.720" v="412" actId="1076"/>
          <ac:picMkLst>
            <pc:docMk/>
            <pc:sldMk cId="2222626393" sldId="370"/>
            <ac:picMk id="26" creationId="{EA4CF84A-CD7D-4104-B08F-FF43544630B8}"/>
          </ac:picMkLst>
        </pc:picChg>
        <pc:cxnChg chg="add mod">
          <ac:chgData name="susana tejada" userId="288c38c10cf5f26d" providerId="LiveId" clId="{67E27F79-FC62-4675-8DC3-DD3A97ED9D8F}" dt="2019-10-14T14:15:43.720" v="412" actId="1076"/>
          <ac:cxnSpMkLst>
            <pc:docMk/>
            <pc:sldMk cId="2222626393" sldId="370"/>
            <ac:cxnSpMk id="6" creationId="{FF182C9F-09AA-4396-A476-646A214703E4}"/>
          </ac:cxnSpMkLst>
        </pc:cxnChg>
        <pc:cxnChg chg="add mod">
          <ac:chgData name="susana tejada" userId="288c38c10cf5f26d" providerId="LiveId" clId="{67E27F79-FC62-4675-8DC3-DD3A97ED9D8F}" dt="2019-10-14T14:15:43.720" v="412" actId="1076"/>
          <ac:cxnSpMkLst>
            <pc:docMk/>
            <pc:sldMk cId="2222626393" sldId="370"/>
            <ac:cxnSpMk id="7" creationId="{4E373DCB-07B2-4446-805E-E9B00E022452}"/>
          </ac:cxnSpMkLst>
        </pc:cxnChg>
        <pc:cxnChg chg="add mod">
          <ac:chgData name="susana tejada" userId="288c38c10cf5f26d" providerId="LiveId" clId="{67E27F79-FC62-4675-8DC3-DD3A97ED9D8F}" dt="2019-10-14T14:15:43.720" v="412" actId="1076"/>
          <ac:cxnSpMkLst>
            <pc:docMk/>
            <pc:sldMk cId="2222626393" sldId="370"/>
            <ac:cxnSpMk id="8" creationId="{5D16A46E-0B90-46C8-AC13-AAEF21EB9597}"/>
          </ac:cxnSpMkLst>
        </pc:cxnChg>
        <pc:cxnChg chg="add mod">
          <ac:chgData name="susana tejada" userId="288c38c10cf5f26d" providerId="LiveId" clId="{67E27F79-FC62-4675-8DC3-DD3A97ED9D8F}" dt="2019-10-14T14:15:43.720" v="412" actId="1076"/>
          <ac:cxnSpMkLst>
            <pc:docMk/>
            <pc:sldMk cId="2222626393" sldId="370"/>
            <ac:cxnSpMk id="9" creationId="{1297671E-B69B-4B97-8605-77BAC9942F98}"/>
          </ac:cxnSpMkLst>
        </pc:cxnChg>
        <pc:cxnChg chg="add mod">
          <ac:chgData name="susana tejada" userId="288c38c10cf5f26d" providerId="LiveId" clId="{67E27F79-FC62-4675-8DC3-DD3A97ED9D8F}" dt="2019-10-14T14:15:43.720" v="412" actId="1076"/>
          <ac:cxnSpMkLst>
            <pc:docMk/>
            <pc:sldMk cId="2222626393" sldId="370"/>
            <ac:cxnSpMk id="11" creationId="{80BCF937-049E-4103-AE23-444DBC1956FE}"/>
          </ac:cxnSpMkLst>
        </pc:cxnChg>
        <pc:cxnChg chg="add mod">
          <ac:chgData name="susana tejada" userId="288c38c10cf5f26d" providerId="LiveId" clId="{67E27F79-FC62-4675-8DC3-DD3A97ED9D8F}" dt="2019-10-14T14:15:43.720" v="412" actId="1076"/>
          <ac:cxnSpMkLst>
            <pc:docMk/>
            <pc:sldMk cId="2222626393" sldId="370"/>
            <ac:cxnSpMk id="12" creationId="{E626C7DE-E74D-4D18-9C86-05276AD2F22A}"/>
          </ac:cxnSpMkLst>
        </pc:cxnChg>
      </pc:sldChg>
      <pc:sldChg chg="addSp modSp add">
        <pc:chgData name="susana tejada" userId="288c38c10cf5f26d" providerId="LiveId" clId="{67E27F79-FC62-4675-8DC3-DD3A97ED9D8F}" dt="2019-10-14T14:16:49.362" v="415" actId="1076"/>
        <pc:sldMkLst>
          <pc:docMk/>
          <pc:sldMk cId="487221479" sldId="371"/>
        </pc:sldMkLst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3" creationId="{CA40AB2D-7093-499A-B33C-85B753687159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5" creationId="{87770EC3-5E5F-48FE-B643-B5DF81B265A1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10" creationId="{11720824-E8E2-462A-88B8-97816754E1CA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13" creationId="{977C5048-23F4-4B1C-8528-6C6428EF6233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14" creationId="{8D3FC5B6-0FC6-4474-A5B6-F2D95A7534C5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15" creationId="{DA61DF52-41F2-4075-A578-7E79202117ED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16" creationId="{080BCDAF-F1FA-47E7-B52E-6478CA75918E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17" creationId="{0AC36E5F-733C-4FE5-824E-49B2A45B0809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18" creationId="{FD6A2B9F-BC3C-4579-8B5C-01DB6A0B16AD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19" creationId="{6F576126-292A-476B-BFE1-4E0DDCEA75B0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20" creationId="{AD72E0B5-1E3B-4A60-B73D-0DC874D48B4D}"/>
          </ac:spMkLst>
        </pc:spChg>
        <pc:spChg chg="add mod">
          <ac:chgData name="susana tejada" userId="288c38c10cf5f26d" providerId="LiveId" clId="{67E27F79-FC62-4675-8DC3-DD3A97ED9D8F}" dt="2019-10-14T14:16:49.362" v="415" actId="1076"/>
          <ac:spMkLst>
            <pc:docMk/>
            <pc:sldMk cId="487221479" sldId="371"/>
            <ac:spMk id="21" creationId="{FFCBF445-A1C4-4509-9833-F30869D8388C}"/>
          </ac:spMkLst>
        </pc:spChg>
        <pc:picChg chg="add mod">
          <ac:chgData name="susana tejada" userId="288c38c10cf5f26d" providerId="LiveId" clId="{67E27F79-FC62-4675-8DC3-DD3A97ED9D8F}" dt="2019-10-14T14:16:49.362" v="415" actId="1076"/>
          <ac:picMkLst>
            <pc:docMk/>
            <pc:sldMk cId="487221479" sldId="371"/>
            <ac:picMk id="22" creationId="{F61B9F55-0501-423C-A64B-44776A5861D4}"/>
          </ac:picMkLst>
        </pc:picChg>
        <pc:picChg chg="add mod">
          <ac:chgData name="susana tejada" userId="288c38c10cf5f26d" providerId="LiveId" clId="{67E27F79-FC62-4675-8DC3-DD3A97ED9D8F}" dt="2019-10-14T14:16:49.362" v="415" actId="1076"/>
          <ac:picMkLst>
            <pc:docMk/>
            <pc:sldMk cId="487221479" sldId="371"/>
            <ac:picMk id="23" creationId="{CAC71EF7-5996-4A54-8500-72F3FA46D102}"/>
          </ac:picMkLst>
        </pc:picChg>
        <pc:picChg chg="add mod">
          <ac:chgData name="susana tejada" userId="288c38c10cf5f26d" providerId="LiveId" clId="{67E27F79-FC62-4675-8DC3-DD3A97ED9D8F}" dt="2019-10-14T14:16:49.362" v="415" actId="1076"/>
          <ac:picMkLst>
            <pc:docMk/>
            <pc:sldMk cId="487221479" sldId="371"/>
            <ac:picMk id="24" creationId="{FEA6BF2C-BE88-4295-8EFB-9BC4471DC791}"/>
          </ac:picMkLst>
        </pc:picChg>
        <pc:picChg chg="add mod">
          <ac:chgData name="susana tejada" userId="288c38c10cf5f26d" providerId="LiveId" clId="{67E27F79-FC62-4675-8DC3-DD3A97ED9D8F}" dt="2019-10-14T14:16:49.362" v="415" actId="1076"/>
          <ac:picMkLst>
            <pc:docMk/>
            <pc:sldMk cId="487221479" sldId="371"/>
            <ac:picMk id="25" creationId="{9FE020E5-DA0D-4304-8E67-A6021DD58384}"/>
          </ac:picMkLst>
        </pc:picChg>
        <pc:picChg chg="add mod">
          <ac:chgData name="susana tejada" userId="288c38c10cf5f26d" providerId="LiveId" clId="{67E27F79-FC62-4675-8DC3-DD3A97ED9D8F}" dt="2019-10-14T14:16:49.362" v="415" actId="1076"/>
          <ac:picMkLst>
            <pc:docMk/>
            <pc:sldMk cId="487221479" sldId="371"/>
            <ac:picMk id="26" creationId="{B21697E2-0BE7-44A0-B2CA-BC3197E84864}"/>
          </ac:picMkLst>
        </pc:picChg>
        <pc:cxnChg chg="add mod">
          <ac:chgData name="susana tejada" userId="288c38c10cf5f26d" providerId="LiveId" clId="{67E27F79-FC62-4675-8DC3-DD3A97ED9D8F}" dt="2019-10-14T14:16:49.362" v="415" actId="1076"/>
          <ac:cxnSpMkLst>
            <pc:docMk/>
            <pc:sldMk cId="487221479" sldId="371"/>
            <ac:cxnSpMk id="6" creationId="{33005FED-1F4A-49F6-8035-D353FB07E391}"/>
          </ac:cxnSpMkLst>
        </pc:cxnChg>
        <pc:cxnChg chg="add mod">
          <ac:chgData name="susana tejada" userId="288c38c10cf5f26d" providerId="LiveId" clId="{67E27F79-FC62-4675-8DC3-DD3A97ED9D8F}" dt="2019-10-14T14:16:49.362" v="415" actId="1076"/>
          <ac:cxnSpMkLst>
            <pc:docMk/>
            <pc:sldMk cId="487221479" sldId="371"/>
            <ac:cxnSpMk id="7" creationId="{FF6E60FC-C5F2-409E-BC5E-FC6E32240FEE}"/>
          </ac:cxnSpMkLst>
        </pc:cxnChg>
        <pc:cxnChg chg="add mod">
          <ac:chgData name="susana tejada" userId="288c38c10cf5f26d" providerId="LiveId" clId="{67E27F79-FC62-4675-8DC3-DD3A97ED9D8F}" dt="2019-10-14T14:16:49.362" v="415" actId="1076"/>
          <ac:cxnSpMkLst>
            <pc:docMk/>
            <pc:sldMk cId="487221479" sldId="371"/>
            <ac:cxnSpMk id="8" creationId="{39ADF5DB-5DC5-4D4D-8C6F-193620181073}"/>
          </ac:cxnSpMkLst>
        </pc:cxnChg>
        <pc:cxnChg chg="add mod">
          <ac:chgData name="susana tejada" userId="288c38c10cf5f26d" providerId="LiveId" clId="{67E27F79-FC62-4675-8DC3-DD3A97ED9D8F}" dt="2019-10-14T14:16:49.362" v="415" actId="1076"/>
          <ac:cxnSpMkLst>
            <pc:docMk/>
            <pc:sldMk cId="487221479" sldId="371"/>
            <ac:cxnSpMk id="9" creationId="{70D65CE3-4149-49D0-BA1D-9129FF7D3C6E}"/>
          </ac:cxnSpMkLst>
        </pc:cxnChg>
        <pc:cxnChg chg="add mod">
          <ac:chgData name="susana tejada" userId="288c38c10cf5f26d" providerId="LiveId" clId="{67E27F79-FC62-4675-8DC3-DD3A97ED9D8F}" dt="2019-10-14T14:16:49.362" v="415" actId="1076"/>
          <ac:cxnSpMkLst>
            <pc:docMk/>
            <pc:sldMk cId="487221479" sldId="371"/>
            <ac:cxnSpMk id="11" creationId="{CA350E26-A836-48BA-AA62-A086857DFF76}"/>
          </ac:cxnSpMkLst>
        </pc:cxnChg>
        <pc:cxnChg chg="add mod">
          <ac:chgData name="susana tejada" userId="288c38c10cf5f26d" providerId="LiveId" clId="{67E27F79-FC62-4675-8DC3-DD3A97ED9D8F}" dt="2019-10-14T14:16:49.362" v="415" actId="1076"/>
          <ac:cxnSpMkLst>
            <pc:docMk/>
            <pc:sldMk cId="487221479" sldId="371"/>
            <ac:cxnSpMk id="12" creationId="{FF6C6149-F87B-4987-BC3E-70B7E4F0354E}"/>
          </ac:cxnSpMkLst>
        </pc:cxnChg>
      </pc:sldChg>
      <pc:sldChg chg="addSp modSp add">
        <pc:chgData name="susana tejada" userId="288c38c10cf5f26d" providerId="LiveId" clId="{67E27F79-FC62-4675-8DC3-DD3A97ED9D8F}" dt="2019-10-14T14:17:24.609" v="418" actId="1076"/>
        <pc:sldMkLst>
          <pc:docMk/>
          <pc:sldMk cId="2041042622" sldId="372"/>
        </pc:sldMkLst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3" creationId="{438DDF59-0A2E-4FB2-B716-4A1B4795CA74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5" creationId="{0DC47FF0-E4F7-4F5D-AE18-7C544986768F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10" creationId="{17116F97-5ADC-4707-84D6-59A1219581B4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13" creationId="{1A122578-DAC5-40F1-9947-AA28A66BE6FD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14" creationId="{7BF561F1-431C-4E25-9A56-8593C9EBB047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15" creationId="{48281A77-C291-4CC0-AD29-703A2EABE385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16" creationId="{9D9A646F-B994-44D1-AC9A-AA19E3E38474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17" creationId="{B3298287-65D4-403F-9AE6-77B6F23C7B0C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18" creationId="{9DA6E5EA-6A34-4D8E-AFC2-4A7AF2EACF3A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19" creationId="{F2B57F49-231B-4CA5-9604-DFF3F2FC9F01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20" creationId="{166092B9-439A-4E3F-8E70-84AAAC7E68DB}"/>
          </ac:spMkLst>
        </pc:spChg>
        <pc:spChg chg="add mod">
          <ac:chgData name="susana tejada" userId="288c38c10cf5f26d" providerId="LiveId" clId="{67E27F79-FC62-4675-8DC3-DD3A97ED9D8F}" dt="2019-10-14T14:17:24.609" v="418" actId="1076"/>
          <ac:spMkLst>
            <pc:docMk/>
            <pc:sldMk cId="2041042622" sldId="372"/>
            <ac:spMk id="21" creationId="{FBE1E3A0-2BCB-4E4D-B70F-02B2875277FF}"/>
          </ac:spMkLst>
        </pc:spChg>
        <pc:picChg chg="add mod">
          <ac:chgData name="susana tejada" userId="288c38c10cf5f26d" providerId="LiveId" clId="{67E27F79-FC62-4675-8DC3-DD3A97ED9D8F}" dt="2019-10-14T14:17:24.609" v="418" actId="1076"/>
          <ac:picMkLst>
            <pc:docMk/>
            <pc:sldMk cId="2041042622" sldId="372"/>
            <ac:picMk id="22" creationId="{F313EB05-5F89-48BD-A267-8D7E07AC6C03}"/>
          </ac:picMkLst>
        </pc:picChg>
        <pc:picChg chg="add mod">
          <ac:chgData name="susana tejada" userId="288c38c10cf5f26d" providerId="LiveId" clId="{67E27F79-FC62-4675-8DC3-DD3A97ED9D8F}" dt="2019-10-14T14:17:24.609" v="418" actId="1076"/>
          <ac:picMkLst>
            <pc:docMk/>
            <pc:sldMk cId="2041042622" sldId="372"/>
            <ac:picMk id="23" creationId="{9062978D-92BB-40A4-820B-32865432930C}"/>
          </ac:picMkLst>
        </pc:picChg>
        <pc:picChg chg="add mod">
          <ac:chgData name="susana tejada" userId="288c38c10cf5f26d" providerId="LiveId" clId="{67E27F79-FC62-4675-8DC3-DD3A97ED9D8F}" dt="2019-10-14T14:17:24.609" v="418" actId="1076"/>
          <ac:picMkLst>
            <pc:docMk/>
            <pc:sldMk cId="2041042622" sldId="372"/>
            <ac:picMk id="24" creationId="{19CA0C77-E1F6-4230-BDD6-E2E1ED20CD47}"/>
          </ac:picMkLst>
        </pc:picChg>
        <pc:picChg chg="add mod">
          <ac:chgData name="susana tejada" userId="288c38c10cf5f26d" providerId="LiveId" clId="{67E27F79-FC62-4675-8DC3-DD3A97ED9D8F}" dt="2019-10-14T14:17:24.609" v="418" actId="1076"/>
          <ac:picMkLst>
            <pc:docMk/>
            <pc:sldMk cId="2041042622" sldId="372"/>
            <ac:picMk id="25" creationId="{1D549506-720A-4A97-AA30-76B16FF284F2}"/>
          </ac:picMkLst>
        </pc:picChg>
        <pc:cxnChg chg="add mod">
          <ac:chgData name="susana tejada" userId="288c38c10cf5f26d" providerId="LiveId" clId="{67E27F79-FC62-4675-8DC3-DD3A97ED9D8F}" dt="2019-10-14T14:17:24.609" v="418" actId="1076"/>
          <ac:cxnSpMkLst>
            <pc:docMk/>
            <pc:sldMk cId="2041042622" sldId="372"/>
            <ac:cxnSpMk id="6" creationId="{E7BB8D8E-ABE1-42AB-A07D-EB8FC466D3CD}"/>
          </ac:cxnSpMkLst>
        </pc:cxnChg>
        <pc:cxnChg chg="add mod">
          <ac:chgData name="susana tejada" userId="288c38c10cf5f26d" providerId="LiveId" clId="{67E27F79-FC62-4675-8DC3-DD3A97ED9D8F}" dt="2019-10-14T14:17:24.609" v="418" actId="1076"/>
          <ac:cxnSpMkLst>
            <pc:docMk/>
            <pc:sldMk cId="2041042622" sldId="372"/>
            <ac:cxnSpMk id="7" creationId="{6E4BA2DD-A6CA-4BEA-95E3-011E21DAE8EF}"/>
          </ac:cxnSpMkLst>
        </pc:cxnChg>
        <pc:cxnChg chg="add mod">
          <ac:chgData name="susana tejada" userId="288c38c10cf5f26d" providerId="LiveId" clId="{67E27F79-FC62-4675-8DC3-DD3A97ED9D8F}" dt="2019-10-14T14:17:24.609" v="418" actId="1076"/>
          <ac:cxnSpMkLst>
            <pc:docMk/>
            <pc:sldMk cId="2041042622" sldId="372"/>
            <ac:cxnSpMk id="8" creationId="{1EEB6DCB-393D-4681-B34F-9D9C4C2195BB}"/>
          </ac:cxnSpMkLst>
        </pc:cxnChg>
        <pc:cxnChg chg="add mod">
          <ac:chgData name="susana tejada" userId="288c38c10cf5f26d" providerId="LiveId" clId="{67E27F79-FC62-4675-8DC3-DD3A97ED9D8F}" dt="2019-10-14T14:17:24.609" v="418" actId="1076"/>
          <ac:cxnSpMkLst>
            <pc:docMk/>
            <pc:sldMk cId="2041042622" sldId="372"/>
            <ac:cxnSpMk id="9" creationId="{3F22854D-4D60-455A-A950-77815D8BDC24}"/>
          </ac:cxnSpMkLst>
        </pc:cxnChg>
        <pc:cxnChg chg="add mod">
          <ac:chgData name="susana tejada" userId="288c38c10cf5f26d" providerId="LiveId" clId="{67E27F79-FC62-4675-8DC3-DD3A97ED9D8F}" dt="2019-10-14T14:17:24.609" v="418" actId="1076"/>
          <ac:cxnSpMkLst>
            <pc:docMk/>
            <pc:sldMk cId="2041042622" sldId="372"/>
            <ac:cxnSpMk id="11" creationId="{836E5ACD-8466-451C-80F2-12B0A9FF4A20}"/>
          </ac:cxnSpMkLst>
        </pc:cxnChg>
        <pc:cxnChg chg="add mod">
          <ac:chgData name="susana tejada" userId="288c38c10cf5f26d" providerId="LiveId" clId="{67E27F79-FC62-4675-8DC3-DD3A97ED9D8F}" dt="2019-10-14T14:17:24.609" v="418" actId="1076"/>
          <ac:cxnSpMkLst>
            <pc:docMk/>
            <pc:sldMk cId="2041042622" sldId="372"/>
            <ac:cxnSpMk id="12" creationId="{4A68D294-AB85-44DA-A294-BB8CD5228789}"/>
          </ac:cxnSpMkLst>
        </pc:cxnChg>
      </pc:sldChg>
      <pc:sldChg chg="addSp modSp add">
        <pc:chgData name="susana tejada" userId="288c38c10cf5f26d" providerId="LiveId" clId="{67E27F79-FC62-4675-8DC3-DD3A97ED9D8F}" dt="2019-10-14T14:18:14.176" v="421" actId="1076"/>
        <pc:sldMkLst>
          <pc:docMk/>
          <pc:sldMk cId="4221145347" sldId="373"/>
        </pc:sldMkLst>
        <pc:spChg chg="add mod">
          <ac:chgData name="susana tejada" userId="288c38c10cf5f26d" providerId="LiveId" clId="{67E27F79-FC62-4675-8DC3-DD3A97ED9D8F}" dt="2019-10-14T14:18:14.176" v="421" actId="1076"/>
          <ac:spMkLst>
            <pc:docMk/>
            <pc:sldMk cId="4221145347" sldId="373"/>
            <ac:spMk id="3" creationId="{1D025872-1A05-4D25-933C-3024CA03CEC7}"/>
          </ac:spMkLst>
        </pc:spChg>
        <pc:picChg chg="add mod">
          <ac:chgData name="susana tejada" userId="288c38c10cf5f26d" providerId="LiveId" clId="{67E27F79-FC62-4675-8DC3-DD3A97ED9D8F}" dt="2019-10-14T14:18:14.176" v="421" actId="1076"/>
          <ac:picMkLst>
            <pc:docMk/>
            <pc:sldMk cId="4221145347" sldId="373"/>
            <ac:picMk id="5" creationId="{A2DCFE64-BB13-48CD-93F8-058108D07DE0}"/>
          </ac:picMkLst>
        </pc:picChg>
      </pc:sldChg>
      <pc:sldChg chg="addSp delSp modSp add">
        <pc:chgData name="susana tejada" userId="288c38c10cf5f26d" providerId="LiveId" clId="{67E27F79-FC62-4675-8DC3-DD3A97ED9D8F}" dt="2019-10-14T14:24:18.363" v="425" actId="1076"/>
        <pc:sldMkLst>
          <pc:docMk/>
          <pc:sldMk cId="1094702427" sldId="374"/>
        </pc:sldMkLst>
        <pc:spChg chg="add del">
          <ac:chgData name="susana tejada" userId="288c38c10cf5f26d" providerId="LiveId" clId="{67E27F79-FC62-4675-8DC3-DD3A97ED9D8F}" dt="2019-10-14T14:24:10.101" v="423"/>
          <ac:spMkLst>
            <pc:docMk/>
            <pc:sldMk cId="1094702427" sldId="374"/>
            <ac:spMk id="3" creationId="{0C32DC8B-B653-4F7E-9AB7-9B99AAB72D72}"/>
          </ac:spMkLst>
        </pc:spChg>
        <pc:spChg chg="add del">
          <ac:chgData name="susana tejada" userId="288c38c10cf5f26d" providerId="LiveId" clId="{67E27F79-FC62-4675-8DC3-DD3A97ED9D8F}" dt="2019-10-14T14:24:10.101" v="423"/>
          <ac:spMkLst>
            <pc:docMk/>
            <pc:sldMk cId="1094702427" sldId="374"/>
            <ac:spMk id="5" creationId="{37CF6A8C-D1C3-4185-9C4D-DF4591A2F383}"/>
          </ac:spMkLst>
        </pc:spChg>
        <pc:spChg chg="add mod">
          <ac:chgData name="susana tejada" userId="288c38c10cf5f26d" providerId="LiveId" clId="{67E27F79-FC62-4675-8DC3-DD3A97ED9D8F}" dt="2019-10-14T14:24:18.363" v="425" actId="1076"/>
          <ac:spMkLst>
            <pc:docMk/>
            <pc:sldMk cId="1094702427" sldId="374"/>
            <ac:spMk id="6" creationId="{1B337E26-3521-4E0E-A19F-385653CD1319}"/>
          </ac:spMkLst>
        </pc:spChg>
        <pc:spChg chg="add mod">
          <ac:chgData name="susana tejada" userId="288c38c10cf5f26d" providerId="LiveId" clId="{67E27F79-FC62-4675-8DC3-DD3A97ED9D8F}" dt="2019-10-14T14:24:18.363" v="425" actId="1076"/>
          <ac:spMkLst>
            <pc:docMk/>
            <pc:sldMk cId="1094702427" sldId="374"/>
            <ac:spMk id="7" creationId="{E95AA953-ED91-481F-AAF5-33B65ADE1FB2}"/>
          </ac:spMkLst>
        </pc:spChg>
      </pc:sldChg>
      <pc:sldChg chg="addSp modSp add">
        <pc:chgData name="susana tejada" userId="288c38c10cf5f26d" providerId="LiveId" clId="{67E27F79-FC62-4675-8DC3-DD3A97ED9D8F}" dt="2019-10-14T14:27:24.219" v="433" actId="1076"/>
        <pc:sldMkLst>
          <pc:docMk/>
          <pc:sldMk cId="1234975391" sldId="375"/>
        </pc:sldMkLst>
        <pc:spChg chg="add mod">
          <ac:chgData name="susana tejada" userId="288c38c10cf5f26d" providerId="LiveId" clId="{67E27F79-FC62-4675-8DC3-DD3A97ED9D8F}" dt="2019-10-14T14:26:46.982" v="431" actId="1076"/>
          <ac:spMkLst>
            <pc:docMk/>
            <pc:sldMk cId="1234975391" sldId="375"/>
            <ac:spMk id="3" creationId="{5AC61ACC-6C75-4084-9253-51DAF825AB23}"/>
          </ac:spMkLst>
        </pc:spChg>
        <pc:spChg chg="add mod">
          <ac:chgData name="susana tejada" userId="288c38c10cf5f26d" providerId="LiveId" clId="{67E27F79-FC62-4675-8DC3-DD3A97ED9D8F}" dt="2019-10-14T14:26:46.982" v="431" actId="1076"/>
          <ac:spMkLst>
            <pc:docMk/>
            <pc:sldMk cId="1234975391" sldId="375"/>
            <ac:spMk id="5" creationId="{B4299E7A-43FA-4CF6-A852-1D1225140C4C}"/>
          </ac:spMkLst>
        </pc:spChg>
        <pc:spChg chg="add mod">
          <ac:chgData name="susana tejada" userId="288c38c10cf5f26d" providerId="LiveId" clId="{67E27F79-FC62-4675-8DC3-DD3A97ED9D8F}" dt="2019-10-14T14:26:46.982" v="431" actId="1076"/>
          <ac:spMkLst>
            <pc:docMk/>
            <pc:sldMk cId="1234975391" sldId="375"/>
            <ac:spMk id="6" creationId="{068645D4-C993-4C90-858B-453083A3620D}"/>
          </ac:spMkLst>
        </pc:spChg>
        <pc:spChg chg="add mod">
          <ac:chgData name="susana tejada" userId="288c38c10cf5f26d" providerId="LiveId" clId="{67E27F79-FC62-4675-8DC3-DD3A97ED9D8F}" dt="2019-10-14T14:27:24.219" v="433" actId="1076"/>
          <ac:spMkLst>
            <pc:docMk/>
            <pc:sldMk cId="1234975391" sldId="375"/>
            <ac:spMk id="7" creationId="{CF909C71-C8FD-4FE1-BB97-C19908C558EB}"/>
          </ac:spMkLst>
        </pc:spChg>
      </pc:sldChg>
      <pc:sldChg chg="addSp modSp add">
        <pc:chgData name="susana tejada" userId="288c38c10cf5f26d" providerId="LiveId" clId="{67E27F79-FC62-4675-8DC3-DD3A97ED9D8F}" dt="2019-10-14T14:30:44.781" v="436" actId="1076"/>
        <pc:sldMkLst>
          <pc:docMk/>
          <pc:sldMk cId="2168021049" sldId="376"/>
        </pc:sldMkLst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3" creationId="{0A24B484-C802-4BAB-98D1-9096754315B9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5" creationId="{BBFD081A-A2DF-456D-A5ED-3FC96B4E2082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6" creationId="{1A612873-A7A8-4EE6-977D-9FD055771ADD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7" creationId="{352008EF-DFE4-4B31-BC75-53FD36A015B1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8" creationId="{80F54CC8-C7FA-4A22-8B61-A232C517FA5B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9" creationId="{83C01A47-D411-49C3-9B0B-0B1C7BB18D37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10" creationId="{8EDBFF5C-A834-475C-92F7-6C7442D6FA57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11" creationId="{C5625EF3-F0EE-482A-8ED2-B92F11C656B3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12" creationId="{B0315D51-8504-42EB-A4BE-07FB1601421D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13" creationId="{B5D0D103-921B-4099-BAA9-7E9E25144C38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14" creationId="{4EB41FE5-712E-4CB7-9BEB-2DDD4835A828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15" creationId="{D7F25682-AC55-489F-AB66-809D038CC93C}"/>
          </ac:spMkLst>
        </pc:spChg>
        <pc:spChg chg="add mod">
          <ac:chgData name="susana tejada" userId="288c38c10cf5f26d" providerId="LiveId" clId="{67E27F79-FC62-4675-8DC3-DD3A97ED9D8F}" dt="2019-10-14T14:30:44.781" v="436" actId="1076"/>
          <ac:spMkLst>
            <pc:docMk/>
            <pc:sldMk cId="2168021049" sldId="376"/>
            <ac:spMk id="16" creationId="{C3529728-EF2B-439B-B25E-A8A25771931D}"/>
          </ac:spMkLst>
        </pc:spChg>
      </pc:sldChg>
      <pc:sldChg chg="addSp modSp add">
        <pc:chgData name="susana tejada" userId="288c38c10cf5f26d" providerId="LiveId" clId="{67E27F79-FC62-4675-8DC3-DD3A97ED9D8F}" dt="2019-10-14T14:31:20.206" v="440" actId="1076"/>
        <pc:sldMkLst>
          <pc:docMk/>
          <pc:sldMk cId="1684492182" sldId="377"/>
        </pc:sldMkLst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3" creationId="{0A5D336F-BF35-4C51-9CCA-A3E595D604F5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5" creationId="{015A7A7C-9DF1-40A5-BE2D-BB916BBE2536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6" creationId="{FED2EA93-986D-43BC-9331-25384C5A69BA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7" creationId="{C115497A-2FE0-4A94-9CC4-A71D217D4C34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8" creationId="{A6C5D71F-0BC0-461D-879D-E3F1F39FD877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9" creationId="{B66EB0FF-42E5-46B2-A080-9B859B018A1C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10" creationId="{8178D46F-F2D3-4627-9067-6EA7C1D5A43A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11" creationId="{24972606-82CC-40A0-B1DA-CEC669A281FA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12" creationId="{339788DA-F22A-432A-95F1-AD589964340E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13" creationId="{61385965-91C2-4AF8-BDBF-36555AABDBEA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14" creationId="{4EAE3889-922E-4DFE-8C11-D99C5A6D8B2B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15" creationId="{B45A087B-9CA8-4AE8-8B30-DAB9F2426154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16" creationId="{C7371D94-075F-48C6-8A46-2C39BABF5E4D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17" creationId="{E3633C21-EE9F-45F1-AE09-05D59171E0BD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18" creationId="{2DC4657F-55F1-4727-8578-573E61522840}"/>
          </ac:spMkLst>
        </pc:spChg>
        <pc:spChg chg="add mod">
          <ac:chgData name="susana tejada" userId="288c38c10cf5f26d" providerId="LiveId" clId="{67E27F79-FC62-4675-8DC3-DD3A97ED9D8F}" dt="2019-10-14T14:31:20.206" v="440" actId="1076"/>
          <ac:spMkLst>
            <pc:docMk/>
            <pc:sldMk cId="1684492182" sldId="377"/>
            <ac:spMk id="19" creationId="{EF3A6DA5-7F79-4986-A142-D0FA1B3143D2}"/>
          </ac:spMkLst>
        </pc:spChg>
      </pc:sldChg>
      <pc:sldChg chg="addSp modSp add mod setBg">
        <pc:chgData name="susana tejada" userId="288c38c10cf5f26d" providerId="LiveId" clId="{67E27F79-FC62-4675-8DC3-DD3A97ED9D8F}" dt="2019-10-14T14:34:31.777" v="456" actId="26606"/>
        <pc:sldMkLst>
          <pc:docMk/>
          <pc:sldMk cId="3498999485" sldId="378"/>
        </pc:sldMkLst>
        <pc:spChg chg="mod ord">
          <ac:chgData name="susana tejada" userId="288c38c10cf5f26d" providerId="LiveId" clId="{67E27F79-FC62-4675-8DC3-DD3A97ED9D8F}" dt="2019-10-14T14:34:31.777" v="456" actId="26606"/>
          <ac:spMkLst>
            <pc:docMk/>
            <pc:sldMk cId="3498999485" sldId="378"/>
            <ac:spMk id="4" creationId="{B180CE0C-BC56-4C1E-B2F2-A23E3C6047D4}"/>
          </ac:spMkLst>
        </pc:spChg>
        <pc:spChg chg="add">
          <ac:chgData name="susana tejada" userId="288c38c10cf5f26d" providerId="LiveId" clId="{67E27F79-FC62-4675-8DC3-DD3A97ED9D8F}" dt="2019-10-14T14:34:31.777" v="456" actId="26606"/>
          <ac:spMkLst>
            <pc:docMk/>
            <pc:sldMk cId="3498999485" sldId="378"/>
            <ac:spMk id="25" creationId="{084966D2-3C9B-4F47-8231-1DEC33D3BDFE}"/>
          </ac:spMkLst>
        </pc:spChg>
        <pc:grpChg chg="add">
          <ac:chgData name="susana tejada" userId="288c38c10cf5f26d" providerId="LiveId" clId="{67E27F79-FC62-4675-8DC3-DD3A97ED9D8F}" dt="2019-10-14T14:34:31.777" v="456" actId="26606"/>
          <ac:grpSpMkLst>
            <pc:docMk/>
            <pc:sldMk cId="3498999485" sldId="378"/>
            <ac:grpSpMk id="9" creationId="{089D35B1-0ED5-4358-8CAE-A9E49412AAA1}"/>
          </ac:grpSpMkLst>
        </pc:grpChg>
        <pc:grpChg chg="add">
          <ac:chgData name="susana tejada" userId="288c38c10cf5f26d" providerId="LiveId" clId="{67E27F79-FC62-4675-8DC3-DD3A97ED9D8F}" dt="2019-10-14T14:34:31.777" v="456" actId="26606"/>
          <ac:grpSpMkLst>
            <pc:docMk/>
            <pc:sldMk cId="3498999485" sldId="378"/>
            <ac:grpSpMk id="17" creationId="{DD65B30C-427F-449E-B039-E288E85D8AFA}"/>
          </ac:grpSpMkLst>
        </pc:grpChg>
        <pc:picChg chg="add mod">
          <ac:chgData name="susana tejada" userId="288c38c10cf5f26d" providerId="LiveId" clId="{67E27F79-FC62-4675-8DC3-DD3A97ED9D8F}" dt="2019-10-14T14:34:31.777" v="456" actId="26606"/>
          <ac:picMkLst>
            <pc:docMk/>
            <pc:sldMk cId="3498999485" sldId="378"/>
            <ac:picMk id="3" creationId="{92F707E3-E22B-459E-AD82-6EA0EE208AE6}"/>
          </ac:picMkLst>
        </pc:picChg>
      </pc:sldChg>
      <pc:sldChg chg="addSp modSp add modAnim">
        <pc:chgData name="susana tejada" userId="288c38c10cf5f26d" providerId="LiveId" clId="{67E27F79-FC62-4675-8DC3-DD3A97ED9D8F}" dt="2019-10-14T14:31:57.828" v="443" actId="1076"/>
        <pc:sldMkLst>
          <pc:docMk/>
          <pc:sldMk cId="626678067" sldId="379"/>
        </pc:sldMkLst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3" creationId="{E9041165-CE43-4BDA-B231-EE639ED700F2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5" creationId="{C9168EB2-BC1E-43C9-85EB-73286544A0A7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6" creationId="{D5162FCE-468A-4E1C-8F6A-9FD16DBC286E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7" creationId="{0D169349-D23E-4052-98AD-808EB73A4ECD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8" creationId="{A742185C-6BA1-4D00-A529-A2DB2ECE1966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9" creationId="{DF040491-7372-429D-A914-0458CF567635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10" creationId="{8984F693-A1E7-4480-B524-CCE6E557D2B0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11" creationId="{7A7D11EA-179B-4F10-B751-A2D2F58036DA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12" creationId="{1E98FE90-9D26-4757-BFEE-7889BA3498AB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13" creationId="{DDC4E752-372B-4332-A7A2-9727BF9DB03D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14" creationId="{C4E46400-4091-4B69-A2BD-CB30C0E27891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15" creationId="{8C3CBE2A-BB17-40FE-B27B-87CDDCFA14D1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16" creationId="{AF81E439-C241-4CF4-AC92-2B5F895274E8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17" creationId="{C94669D1-89BB-4ACA-A236-7CF14A8A533F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18" creationId="{3A9DA0C7-23F5-4E39-9F1D-91E59D078C69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19" creationId="{530D8A5B-5F4A-4670-834B-3BE79E380FDC}"/>
          </ac:spMkLst>
        </pc:spChg>
        <pc:spChg chg="add mod">
          <ac:chgData name="susana tejada" userId="288c38c10cf5f26d" providerId="LiveId" clId="{67E27F79-FC62-4675-8DC3-DD3A97ED9D8F}" dt="2019-10-14T14:31:57.828" v="443" actId="1076"/>
          <ac:spMkLst>
            <pc:docMk/>
            <pc:sldMk cId="626678067" sldId="379"/>
            <ac:spMk id="20" creationId="{2CA26588-4AAB-4452-95EA-FB99B276789D}"/>
          </ac:spMkLst>
        </pc:spChg>
      </pc:sldChg>
      <pc:sldChg chg="addSp modSp add modAnim">
        <pc:chgData name="susana tejada" userId="288c38c10cf5f26d" providerId="LiveId" clId="{67E27F79-FC62-4675-8DC3-DD3A97ED9D8F}" dt="2019-10-14T14:32:27.639" v="446" actId="1076"/>
        <pc:sldMkLst>
          <pc:docMk/>
          <pc:sldMk cId="607743083" sldId="380"/>
        </pc:sldMkLst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3" creationId="{EAC12335-991E-454A-A1FC-CF925CF758CA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5" creationId="{8E46CC22-DE2C-4B0E-971B-B1097FA29739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6" creationId="{5B314C08-1B75-4ACB-B707-300CA4D4190F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7" creationId="{1D15B4D6-94FC-4E24-BE52-80CD32FE47DF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8" creationId="{FC23F2A2-AD0A-4531-8E23-00AA0B63C6EA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9" creationId="{5925246C-DE58-44DA-8F12-799862FEEBEF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10" creationId="{1137AA20-3698-422F-A8F4-6E88D36A0C4C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11" creationId="{E9710235-3C29-4582-99DB-B7ECE205C42B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12" creationId="{7E3ADC2A-4B73-4C5B-AD32-9CD2A2FAC33A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13" creationId="{9F97F38D-DAA6-4613-A616-88C6BCA7A859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14" creationId="{6BF25DAA-0A2E-46C2-80FE-69125E8D0501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15" creationId="{2B70CDC0-3BFF-4CE8-B5B6-E83CE63C3127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16" creationId="{571B5734-2B18-4319-8192-0F13FE8C863E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17" creationId="{4E6BE154-924A-4E02-BFA7-590C775BD5BE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18" creationId="{0C33C47E-991F-488F-9D16-148DD2A4D5E6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19" creationId="{A6C31135-14A3-43D6-9E3D-46414175D175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20" creationId="{2DB79171-EEB8-4ADC-B7B3-6B5BF581C6CE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21" creationId="{035B27F5-C362-4931-A268-3D49231C0C4F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22" creationId="{1A0B7F59-09EE-427E-836C-E30DD20B49C7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23" creationId="{17B185D8-A672-4E47-BBD1-E9CBE4BA3A37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24" creationId="{38A31F42-E795-4081-BDC2-47B000272F4C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25" creationId="{C09AD8AD-9621-4817-B5AA-9365CFA82DC1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26" creationId="{5BDC8269-F4D0-46E3-A12E-0F7452086F55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27" creationId="{1C186E14-D1DC-4E15-848C-74E77A14621E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28" creationId="{50D2307D-663F-48BF-8E55-8F6F100D9F28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29" creationId="{E23631CA-2C55-4DEE-9C84-1BFB34B2BB08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30" creationId="{0BC19E4F-BFB9-4134-BEFC-57D2B3EF266B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31" creationId="{E0791FC4-E377-447F-AAAA-70CF7191B96E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32" creationId="{EECB6C40-6F52-49FD-AC2B-897ACA3B390A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33" creationId="{4F85D50C-7FED-49AF-8C36-C8609FD2E434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34" creationId="{8E820C83-A645-40DF-B778-5B7795A062C6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35" creationId="{9CEC79A6-2FA1-40E5-97F9-BA5715301F04}"/>
          </ac:spMkLst>
        </pc:spChg>
        <pc:spChg chg="add mod">
          <ac:chgData name="susana tejada" userId="288c38c10cf5f26d" providerId="LiveId" clId="{67E27F79-FC62-4675-8DC3-DD3A97ED9D8F}" dt="2019-10-14T14:32:27.639" v="446" actId="1076"/>
          <ac:spMkLst>
            <pc:docMk/>
            <pc:sldMk cId="607743083" sldId="380"/>
            <ac:spMk id="36" creationId="{5B6F4A34-6C92-4A93-A934-306E6722B5E1}"/>
          </ac:spMkLst>
        </pc:spChg>
      </pc:sldChg>
      <pc:sldChg chg="addSp modSp add">
        <pc:chgData name="susana tejada" userId="288c38c10cf5f26d" providerId="LiveId" clId="{67E27F79-FC62-4675-8DC3-DD3A97ED9D8F}" dt="2019-10-14T14:32:58.885" v="448" actId="1076"/>
        <pc:sldMkLst>
          <pc:docMk/>
          <pc:sldMk cId="2872325042" sldId="381"/>
        </pc:sldMkLst>
        <pc:spChg chg="add mod">
          <ac:chgData name="susana tejada" userId="288c38c10cf5f26d" providerId="LiveId" clId="{67E27F79-FC62-4675-8DC3-DD3A97ED9D8F}" dt="2019-10-14T14:32:58.885" v="448" actId="1076"/>
          <ac:spMkLst>
            <pc:docMk/>
            <pc:sldMk cId="2872325042" sldId="381"/>
            <ac:spMk id="3" creationId="{C60330BD-5314-4571-9895-48DE1F0236D7}"/>
          </ac:spMkLst>
        </pc:spChg>
        <pc:picChg chg="add mod">
          <ac:chgData name="susana tejada" userId="288c38c10cf5f26d" providerId="LiveId" clId="{67E27F79-FC62-4675-8DC3-DD3A97ED9D8F}" dt="2019-10-14T14:32:58.885" v="448" actId="1076"/>
          <ac:picMkLst>
            <pc:docMk/>
            <pc:sldMk cId="2872325042" sldId="381"/>
            <ac:picMk id="5" creationId="{39A8E7FD-BB2A-4F44-828C-69143C8D3CC7}"/>
          </ac:picMkLst>
        </pc:picChg>
      </pc:sldChg>
      <pc:sldChg chg="addSp modSp add ord">
        <pc:chgData name="susana tejada" userId="288c38c10cf5f26d" providerId="LiveId" clId="{67E27F79-FC62-4675-8DC3-DD3A97ED9D8F}" dt="2019-10-14T14:33:50.387" v="452"/>
        <pc:sldMkLst>
          <pc:docMk/>
          <pc:sldMk cId="3351060684" sldId="382"/>
        </pc:sldMkLst>
        <pc:spChg chg="add mod">
          <ac:chgData name="susana tejada" userId="288c38c10cf5f26d" providerId="LiveId" clId="{67E27F79-FC62-4675-8DC3-DD3A97ED9D8F}" dt="2019-10-14T14:33:39.131" v="451" actId="1076"/>
          <ac:spMkLst>
            <pc:docMk/>
            <pc:sldMk cId="3351060684" sldId="382"/>
            <ac:spMk id="3" creationId="{0ABD5078-A2F9-4E0D-8913-099F89F70DD5}"/>
          </ac:spMkLst>
        </pc:spChg>
        <pc:picChg chg="add mod">
          <ac:chgData name="susana tejada" userId="288c38c10cf5f26d" providerId="LiveId" clId="{67E27F79-FC62-4675-8DC3-DD3A97ED9D8F}" dt="2019-10-14T14:33:39.131" v="451" actId="1076"/>
          <ac:picMkLst>
            <pc:docMk/>
            <pc:sldMk cId="3351060684" sldId="382"/>
            <ac:picMk id="5" creationId="{0EC15E72-1016-41A7-88EF-68D8F49611DF}"/>
          </ac:picMkLst>
        </pc:picChg>
      </pc:sldChg>
      <pc:sldChg chg="addSp modSp add">
        <pc:chgData name="susana tejada" userId="288c38c10cf5f26d" providerId="LiveId" clId="{67E27F79-FC62-4675-8DC3-DD3A97ED9D8F}" dt="2019-10-14T14:35:06.058" v="459" actId="1076"/>
        <pc:sldMkLst>
          <pc:docMk/>
          <pc:sldMk cId="2028605701" sldId="383"/>
        </pc:sldMkLst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3" creationId="{E54D3728-7321-4123-84E4-B727A3BBD19F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5" creationId="{29626F9E-E664-4E07-9C19-428CDEC9E0CC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6" creationId="{DC1648D0-2D59-4C40-A105-240912AB5568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7" creationId="{FA9B4866-0E8C-4E7B-A65C-503F3FAE7BB6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8" creationId="{1BE68230-B391-444B-8D4D-0181D82FA82E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9" creationId="{C9A3991A-593A-4328-ADC6-948541D5D37A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10" creationId="{D300A679-5A54-41CA-A85E-014A8202EF3A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11" creationId="{D0B7523E-EF04-4699-9218-ECE83EAA903C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12" creationId="{D7E4407C-625A-4852-923D-9FF75A449CC5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13" creationId="{1E9DDA73-D84A-40C9-B8EA-444E3B5C6EE5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14" creationId="{39EAE39A-F479-4323-9A5D-20BF9C15C98F}"/>
          </ac:spMkLst>
        </pc:spChg>
        <pc:spChg chg="add mod">
          <ac:chgData name="susana tejada" userId="288c38c10cf5f26d" providerId="LiveId" clId="{67E27F79-FC62-4675-8DC3-DD3A97ED9D8F}" dt="2019-10-14T14:35:06.058" v="459" actId="1076"/>
          <ac:spMkLst>
            <pc:docMk/>
            <pc:sldMk cId="2028605701" sldId="383"/>
            <ac:spMk id="15" creationId="{D9D37054-0626-4AA4-8CD3-4D15397FA4BB}"/>
          </ac:spMkLst>
        </pc:spChg>
        <pc:graphicFrameChg chg="add mod">
          <ac:chgData name="susana tejada" userId="288c38c10cf5f26d" providerId="LiveId" clId="{67E27F79-FC62-4675-8DC3-DD3A97ED9D8F}" dt="2019-10-14T14:35:06.058" v="459" actId="1076"/>
          <ac:graphicFrameMkLst>
            <pc:docMk/>
            <pc:sldMk cId="2028605701" sldId="383"/>
            <ac:graphicFrameMk id="16" creationId="{C0E2DF43-9DF1-4113-AA10-751F588DBE29}"/>
          </ac:graphicFrameMkLst>
        </pc:graphicFrameChg>
      </pc:sldChg>
      <pc:sldChg chg="addSp modSp add">
        <pc:chgData name="susana tejada" userId="288c38c10cf5f26d" providerId="LiveId" clId="{67E27F79-FC62-4675-8DC3-DD3A97ED9D8F}" dt="2019-10-14T14:35:42.763" v="462" actId="1076"/>
        <pc:sldMkLst>
          <pc:docMk/>
          <pc:sldMk cId="3636867948" sldId="384"/>
        </pc:sldMkLst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3" creationId="{31F5C535-4D6D-4C15-AD26-5193165642B8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5" creationId="{5C78ACA5-2EA2-4AF5-8EF6-A30579B982CC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6" creationId="{7A7CF55B-9D41-4001-A9F2-15A667509732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7" creationId="{12B10E7A-27AF-4230-B1C5-33DAB91F58F0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8" creationId="{6897519A-F976-49F9-B619-5D34D762DDA2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9" creationId="{80C7BF86-79E2-45F9-BF0E-2E2A658169BC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10" creationId="{F76BA2D2-FBD6-4799-ABC1-39322D988DB2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11" creationId="{48450F7A-6802-48D3-8381-ECD2BCC994A2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12" creationId="{44E7C038-37F3-48DD-9B37-CE980793B29A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13" creationId="{327A24E2-5AB4-4542-938B-6D9F569F5B1C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14" creationId="{7E470158-7278-4B1E-BC32-D8C9C4D2BE6F}"/>
          </ac:spMkLst>
        </pc:spChg>
        <pc:spChg chg="add mod">
          <ac:chgData name="susana tejada" userId="288c38c10cf5f26d" providerId="LiveId" clId="{67E27F79-FC62-4675-8DC3-DD3A97ED9D8F}" dt="2019-10-14T14:35:42.763" v="462" actId="1076"/>
          <ac:spMkLst>
            <pc:docMk/>
            <pc:sldMk cId="3636867948" sldId="384"/>
            <ac:spMk id="15" creationId="{FD56EAEE-BB43-4C36-AF79-066E782F02A3}"/>
          </ac:spMkLst>
        </pc:spChg>
        <pc:graphicFrameChg chg="add mod">
          <ac:chgData name="susana tejada" userId="288c38c10cf5f26d" providerId="LiveId" clId="{67E27F79-FC62-4675-8DC3-DD3A97ED9D8F}" dt="2019-10-14T14:35:42.763" v="462" actId="1076"/>
          <ac:graphicFrameMkLst>
            <pc:docMk/>
            <pc:sldMk cId="3636867948" sldId="384"/>
            <ac:graphicFrameMk id="16" creationId="{EA8B461B-03C0-491D-82C9-2642641C7770}"/>
          </ac:graphicFrameMkLst>
        </pc:graphicFrameChg>
      </pc:sldChg>
      <pc:sldChg chg="addSp modSp add mod setBg">
        <pc:chgData name="susana tejada" userId="288c38c10cf5f26d" providerId="LiveId" clId="{67E27F79-FC62-4675-8DC3-DD3A97ED9D8F}" dt="2019-10-14T14:36:10.711" v="465" actId="26606"/>
        <pc:sldMkLst>
          <pc:docMk/>
          <pc:sldMk cId="3629344501" sldId="385"/>
        </pc:sldMkLst>
        <pc:spChg chg="mod ord">
          <ac:chgData name="susana tejada" userId="288c38c10cf5f26d" providerId="LiveId" clId="{67E27F79-FC62-4675-8DC3-DD3A97ED9D8F}" dt="2019-10-14T14:36:10.711" v="465" actId="26606"/>
          <ac:spMkLst>
            <pc:docMk/>
            <pc:sldMk cId="3629344501" sldId="385"/>
            <ac:spMk id="4" creationId="{B180CE0C-BC56-4C1E-B2F2-A23E3C6047D4}"/>
          </ac:spMkLst>
        </pc:spChg>
        <pc:spChg chg="add">
          <ac:chgData name="susana tejada" userId="288c38c10cf5f26d" providerId="LiveId" clId="{67E27F79-FC62-4675-8DC3-DD3A97ED9D8F}" dt="2019-10-14T14:36:10.711" v="465" actId="26606"/>
          <ac:spMkLst>
            <pc:docMk/>
            <pc:sldMk cId="3629344501" sldId="385"/>
            <ac:spMk id="25" creationId="{084966D2-3C9B-4F47-8231-1DEC33D3BDFE}"/>
          </ac:spMkLst>
        </pc:spChg>
        <pc:grpChg chg="add">
          <ac:chgData name="susana tejada" userId="288c38c10cf5f26d" providerId="LiveId" clId="{67E27F79-FC62-4675-8DC3-DD3A97ED9D8F}" dt="2019-10-14T14:36:10.711" v="465" actId="26606"/>
          <ac:grpSpMkLst>
            <pc:docMk/>
            <pc:sldMk cId="3629344501" sldId="385"/>
            <ac:grpSpMk id="9" creationId="{089D35B1-0ED5-4358-8CAE-A9E49412AAA1}"/>
          </ac:grpSpMkLst>
        </pc:grpChg>
        <pc:grpChg chg="add">
          <ac:chgData name="susana tejada" userId="288c38c10cf5f26d" providerId="LiveId" clId="{67E27F79-FC62-4675-8DC3-DD3A97ED9D8F}" dt="2019-10-14T14:36:10.711" v="465" actId="26606"/>
          <ac:grpSpMkLst>
            <pc:docMk/>
            <pc:sldMk cId="3629344501" sldId="385"/>
            <ac:grpSpMk id="17" creationId="{DD65B30C-427F-449E-B039-E288E85D8AFA}"/>
          </ac:grpSpMkLst>
        </pc:grpChg>
        <pc:picChg chg="add mod">
          <ac:chgData name="susana tejada" userId="288c38c10cf5f26d" providerId="LiveId" clId="{67E27F79-FC62-4675-8DC3-DD3A97ED9D8F}" dt="2019-10-14T14:36:10.711" v="465" actId="26606"/>
          <ac:picMkLst>
            <pc:docMk/>
            <pc:sldMk cId="3629344501" sldId="385"/>
            <ac:picMk id="3" creationId="{216BB87C-3ADD-4629-A5C5-27861B740A76}"/>
          </ac:picMkLst>
        </pc:picChg>
      </pc:sldChg>
      <pc:sldChg chg="addSp modSp add mod setBg">
        <pc:chgData name="susana tejada" userId="288c38c10cf5f26d" providerId="LiveId" clId="{67E27F79-FC62-4675-8DC3-DD3A97ED9D8F}" dt="2019-10-14T14:36:59.708" v="469" actId="26606"/>
        <pc:sldMkLst>
          <pc:docMk/>
          <pc:sldMk cId="379874257" sldId="386"/>
        </pc:sldMkLst>
        <pc:spChg chg="add mod">
          <ac:chgData name="susana tejada" userId="288c38c10cf5f26d" providerId="LiveId" clId="{67E27F79-FC62-4675-8DC3-DD3A97ED9D8F}" dt="2019-10-14T14:36:59.708" v="469" actId="26606"/>
          <ac:spMkLst>
            <pc:docMk/>
            <pc:sldMk cId="379874257" sldId="386"/>
            <ac:spMk id="3" creationId="{EE2168D3-BC75-41CA-ABBA-6A6817DDCE96}"/>
          </ac:spMkLst>
        </pc:spChg>
        <pc:spChg chg="mod ord">
          <ac:chgData name="susana tejada" userId="288c38c10cf5f26d" providerId="LiveId" clId="{67E27F79-FC62-4675-8DC3-DD3A97ED9D8F}" dt="2019-10-14T14:36:59.708" v="469" actId="26606"/>
          <ac:spMkLst>
            <pc:docMk/>
            <pc:sldMk cId="379874257" sldId="386"/>
            <ac:spMk id="4" creationId="{B180CE0C-BC56-4C1E-B2F2-A23E3C6047D4}"/>
          </ac:spMkLst>
        </pc:spChg>
        <pc:spChg chg="add">
          <ac:chgData name="susana tejada" userId="288c38c10cf5f26d" providerId="LiveId" clId="{67E27F79-FC62-4675-8DC3-DD3A97ED9D8F}" dt="2019-10-14T14:36:59.708" v="469" actId="26606"/>
          <ac:spMkLst>
            <pc:docMk/>
            <pc:sldMk cId="379874257" sldId="386"/>
            <ac:spMk id="9" creationId="{C8643778-7F6C-4E8D-84D1-D5CDB9928191}"/>
          </ac:spMkLst>
        </pc:spChg>
        <pc:spChg chg="add">
          <ac:chgData name="susana tejada" userId="288c38c10cf5f26d" providerId="LiveId" clId="{67E27F79-FC62-4675-8DC3-DD3A97ED9D8F}" dt="2019-10-14T14:36:59.708" v="469" actId="26606"/>
          <ac:spMkLst>
            <pc:docMk/>
            <pc:sldMk cId="379874257" sldId="386"/>
            <ac:spMk id="11" creationId="{1D22F88D-6907-48AF-B024-346E855E0D96}"/>
          </ac:spMkLst>
        </pc:spChg>
        <pc:grpChg chg="add">
          <ac:chgData name="susana tejada" userId="288c38c10cf5f26d" providerId="LiveId" clId="{67E27F79-FC62-4675-8DC3-DD3A97ED9D8F}" dt="2019-10-14T14:36:59.708" v="469" actId="26606"/>
          <ac:grpSpMkLst>
            <pc:docMk/>
            <pc:sldMk cId="379874257" sldId="386"/>
            <ac:grpSpMk id="13" creationId="{F3842748-48B5-4DD0-A06A-A31C74024A99}"/>
          </ac:grpSpMkLst>
        </pc:grpChg>
      </pc:sldChg>
      <pc:sldChg chg="addSp modSp add">
        <pc:chgData name="susana tejada" userId="288c38c10cf5f26d" providerId="LiveId" clId="{67E27F79-FC62-4675-8DC3-DD3A97ED9D8F}" dt="2019-10-14T14:37:43.364" v="471" actId="1076"/>
        <pc:sldMkLst>
          <pc:docMk/>
          <pc:sldMk cId="1185455292" sldId="387"/>
        </pc:sldMkLst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3" creationId="{C518F85C-68F3-478D-952A-0B3DC98AC918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5" creationId="{385AB044-7A00-47CF-ADFE-26B09D20807A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6" creationId="{A973550A-AB54-4DC3-A9EA-9F7E8F603A9C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7" creationId="{B568E816-94BD-4EF4-93E7-1527D54310D6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8" creationId="{A21EFB5C-2A10-45BC-8C5A-02BF6D0714C8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9" creationId="{F8AE72C9-4D97-408C-BFEB-9410FD8C34EB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10" creationId="{A28BE735-CFB1-498D-BF04-F74F49BE581F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11" creationId="{BC63477D-6591-4E8A-8B78-36B14BAE2DB7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12" creationId="{F3C9B0E7-5552-45A8-91B0-3EA350F32EB3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13" creationId="{93E66E2D-0E20-4D49-A40B-0F18ECFF4F84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15" creationId="{4BEF7844-AF9D-4D05-BA46-CFA0CCC30705}"/>
          </ac:spMkLst>
        </pc:spChg>
        <pc:spChg chg="add mod">
          <ac:chgData name="susana tejada" userId="288c38c10cf5f26d" providerId="LiveId" clId="{67E27F79-FC62-4675-8DC3-DD3A97ED9D8F}" dt="2019-10-14T14:37:43.364" v="471" actId="1076"/>
          <ac:spMkLst>
            <pc:docMk/>
            <pc:sldMk cId="1185455292" sldId="387"/>
            <ac:spMk id="16" creationId="{4F062D1F-96C8-4398-B140-61AE969C38B7}"/>
          </ac:spMkLst>
        </pc:spChg>
        <pc:graphicFrameChg chg="add mod">
          <ac:chgData name="susana tejada" userId="288c38c10cf5f26d" providerId="LiveId" clId="{67E27F79-FC62-4675-8DC3-DD3A97ED9D8F}" dt="2019-10-14T14:37:43.364" v="471" actId="1076"/>
          <ac:graphicFrameMkLst>
            <pc:docMk/>
            <pc:sldMk cId="1185455292" sldId="387"/>
            <ac:graphicFrameMk id="14" creationId="{89133AF5-4A5F-445A-ADC1-A4CFED31A494}"/>
          </ac:graphicFrameMkLst>
        </pc:graphicFrameChg>
      </pc:sldChg>
      <pc:sldChg chg="addSp delSp modSp add del">
        <pc:chgData name="susana tejada" userId="288c38c10cf5f26d" providerId="LiveId" clId="{67E27F79-FC62-4675-8DC3-DD3A97ED9D8F}" dt="2019-10-14T14:40:34.059" v="489" actId="2696"/>
        <pc:sldMkLst>
          <pc:docMk/>
          <pc:sldMk cId="1459929828" sldId="388"/>
        </pc:sldMkLst>
        <pc:spChg chg="add del mod">
          <ac:chgData name="susana tejada" userId="288c38c10cf5f26d" providerId="LiveId" clId="{67E27F79-FC62-4675-8DC3-DD3A97ED9D8F}" dt="2019-10-14T14:37:59.938" v="474"/>
          <ac:spMkLst>
            <pc:docMk/>
            <pc:sldMk cId="1459929828" sldId="388"/>
            <ac:spMk id="2" creationId="{4150A89E-632D-49B8-B7B8-C4A8F61408A9}"/>
          </ac:spMkLst>
        </pc:spChg>
        <pc:spChg chg="del">
          <ac:chgData name="susana tejada" userId="288c38c10cf5f26d" providerId="LiveId" clId="{67E27F79-FC62-4675-8DC3-DD3A97ED9D8F}" dt="2019-10-14T14:37:56.171" v="473"/>
          <ac:spMkLst>
            <pc:docMk/>
            <pc:sldMk cId="1459929828" sldId="388"/>
            <ac:spMk id="3" creationId="{C518F85C-68F3-478D-952A-0B3DC98AC918}"/>
          </ac:spMkLst>
        </pc:spChg>
        <pc:spChg chg="mod">
          <ac:chgData name="susana tejada" userId="288c38c10cf5f26d" providerId="LiveId" clId="{67E27F79-FC62-4675-8DC3-DD3A97ED9D8F}" dt="2019-10-14T14:39:33.636" v="483" actId="1076"/>
          <ac:spMkLst>
            <pc:docMk/>
            <pc:sldMk cId="1459929828" sldId="388"/>
            <ac:spMk id="4" creationId="{B180CE0C-BC56-4C1E-B2F2-A23E3C6047D4}"/>
          </ac:spMkLst>
        </pc:spChg>
        <pc:spChg chg="del">
          <ac:chgData name="susana tejada" userId="288c38c10cf5f26d" providerId="LiveId" clId="{67E27F79-FC62-4675-8DC3-DD3A97ED9D8F}" dt="2019-10-14T14:38:32.662" v="477"/>
          <ac:spMkLst>
            <pc:docMk/>
            <pc:sldMk cId="1459929828" sldId="388"/>
            <ac:spMk id="5" creationId="{385AB044-7A00-47CF-ADFE-26B09D20807A}"/>
          </ac:spMkLst>
        </pc:spChg>
        <pc:spChg chg="del">
          <ac:chgData name="susana tejada" userId="288c38c10cf5f26d" providerId="LiveId" clId="{67E27F79-FC62-4675-8DC3-DD3A97ED9D8F}" dt="2019-10-14T14:38:12.157" v="475"/>
          <ac:spMkLst>
            <pc:docMk/>
            <pc:sldMk cId="1459929828" sldId="388"/>
            <ac:spMk id="6" creationId="{A973550A-AB54-4DC3-A9EA-9F7E8F603A9C}"/>
          </ac:spMkLst>
        </pc:spChg>
        <pc:spChg chg="del">
          <ac:chgData name="susana tejada" userId="288c38c10cf5f26d" providerId="LiveId" clId="{67E27F79-FC62-4675-8DC3-DD3A97ED9D8F}" dt="2019-10-14T14:38:12.157" v="475"/>
          <ac:spMkLst>
            <pc:docMk/>
            <pc:sldMk cId="1459929828" sldId="388"/>
            <ac:spMk id="7" creationId="{B568E816-94BD-4EF4-93E7-1527D54310D6}"/>
          </ac:spMkLst>
        </pc:spChg>
        <pc:spChg chg="del">
          <ac:chgData name="susana tejada" userId="288c38c10cf5f26d" providerId="LiveId" clId="{67E27F79-FC62-4675-8DC3-DD3A97ED9D8F}" dt="2019-10-14T14:38:12.157" v="475"/>
          <ac:spMkLst>
            <pc:docMk/>
            <pc:sldMk cId="1459929828" sldId="388"/>
            <ac:spMk id="8" creationId="{A21EFB5C-2A10-45BC-8C5A-02BF6D0714C8}"/>
          </ac:spMkLst>
        </pc:spChg>
        <pc:spChg chg="del">
          <ac:chgData name="susana tejada" userId="288c38c10cf5f26d" providerId="LiveId" clId="{67E27F79-FC62-4675-8DC3-DD3A97ED9D8F}" dt="2019-10-14T14:38:12.157" v="475"/>
          <ac:spMkLst>
            <pc:docMk/>
            <pc:sldMk cId="1459929828" sldId="388"/>
            <ac:spMk id="9" creationId="{F8AE72C9-4D97-408C-BFEB-9410FD8C34EB}"/>
          </ac:spMkLst>
        </pc:spChg>
        <pc:spChg chg="del">
          <ac:chgData name="susana tejada" userId="288c38c10cf5f26d" providerId="LiveId" clId="{67E27F79-FC62-4675-8DC3-DD3A97ED9D8F}" dt="2019-10-14T14:38:12.157" v="475"/>
          <ac:spMkLst>
            <pc:docMk/>
            <pc:sldMk cId="1459929828" sldId="388"/>
            <ac:spMk id="10" creationId="{A28BE735-CFB1-498D-BF04-F74F49BE581F}"/>
          </ac:spMkLst>
        </pc:spChg>
        <pc:spChg chg="del">
          <ac:chgData name="susana tejada" userId="288c38c10cf5f26d" providerId="LiveId" clId="{67E27F79-FC62-4675-8DC3-DD3A97ED9D8F}" dt="2019-10-14T14:38:12.157" v="475"/>
          <ac:spMkLst>
            <pc:docMk/>
            <pc:sldMk cId="1459929828" sldId="388"/>
            <ac:spMk id="11" creationId="{BC63477D-6591-4E8A-8B78-36B14BAE2DB7}"/>
          </ac:spMkLst>
        </pc:spChg>
        <pc:spChg chg="del">
          <ac:chgData name="susana tejada" userId="288c38c10cf5f26d" providerId="LiveId" clId="{67E27F79-FC62-4675-8DC3-DD3A97ED9D8F}" dt="2019-10-14T14:38:12.157" v="475"/>
          <ac:spMkLst>
            <pc:docMk/>
            <pc:sldMk cId="1459929828" sldId="388"/>
            <ac:spMk id="12" creationId="{F3C9B0E7-5552-45A8-91B0-3EA350F32EB3}"/>
          </ac:spMkLst>
        </pc:spChg>
        <pc:spChg chg="del">
          <ac:chgData name="susana tejada" userId="288c38c10cf5f26d" providerId="LiveId" clId="{67E27F79-FC62-4675-8DC3-DD3A97ED9D8F}" dt="2019-10-14T14:38:12.157" v="475"/>
          <ac:spMkLst>
            <pc:docMk/>
            <pc:sldMk cId="1459929828" sldId="388"/>
            <ac:spMk id="13" creationId="{93E66E2D-0E20-4D49-A40B-0F18ECFF4F84}"/>
          </ac:spMkLst>
        </pc:spChg>
        <pc:spChg chg="del">
          <ac:chgData name="susana tejada" userId="288c38c10cf5f26d" providerId="LiveId" clId="{67E27F79-FC62-4675-8DC3-DD3A97ED9D8F}" dt="2019-10-14T14:38:12.157" v="475"/>
          <ac:spMkLst>
            <pc:docMk/>
            <pc:sldMk cId="1459929828" sldId="388"/>
            <ac:spMk id="15" creationId="{4BEF7844-AF9D-4D05-BA46-CFA0CCC30705}"/>
          </ac:spMkLst>
        </pc:spChg>
        <pc:spChg chg="del">
          <ac:chgData name="susana tejada" userId="288c38c10cf5f26d" providerId="LiveId" clId="{67E27F79-FC62-4675-8DC3-DD3A97ED9D8F}" dt="2019-10-14T14:38:28.893" v="476"/>
          <ac:spMkLst>
            <pc:docMk/>
            <pc:sldMk cId="1459929828" sldId="388"/>
            <ac:spMk id="16" creationId="{4F062D1F-96C8-4398-B140-61AE969C38B7}"/>
          </ac:spMkLst>
        </pc:spChg>
        <pc:spChg chg="add del mod">
          <ac:chgData name="susana tejada" userId="288c38c10cf5f26d" providerId="LiveId" clId="{67E27F79-FC62-4675-8DC3-DD3A97ED9D8F}" dt="2019-10-14T14:38:35.705" v="478"/>
          <ac:spMkLst>
            <pc:docMk/>
            <pc:sldMk cId="1459929828" sldId="388"/>
            <ac:spMk id="17" creationId="{3ADD22FC-3EAB-4BD1-9CE5-B4C299517289}"/>
          </ac:spMkLst>
        </pc:spChg>
        <pc:spChg chg="add mod">
          <ac:chgData name="susana tejada" userId="288c38c10cf5f26d" providerId="LiveId" clId="{67E27F79-FC62-4675-8DC3-DD3A97ED9D8F}" dt="2019-10-14T14:39:33.636" v="483" actId="1076"/>
          <ac:spMkLst>
            <pc:docMk/>
            <pc:sldMk cId="1459929828" sldId="388"/>
            <ac:spMk id="19" creationId="{23F8EEB9-5008-4D92-B673-AD9437F84A5E}"/>
          </ac:spMkLst>
        </pc:spChg>
        <pc:spChg chg="add mod">
          <ac:chgData name="susana tejada" userId="288c38c10cf5f26d" providerId="LiveId" clId="{67E27F79-FC62-4675-8DC3-DD3A97ED9D8F}" dt="2019-10-14T14:39:46.744" v="485" actId="1076"/>
          <ac:spMkLst>
            <pc:docMk/>
            <pc:sldMk cId="1459929828" sldId="388"/>
            <ac:spMk id="20" creationId="{431D1A3F-1006-4378-937E-437682097951}"/>
          </ac:spMkLst>
        </pc:spChg>
        <pc:spChg chg="add mod">
          <ac:chgData name="susana tejada" userId="288c38c10cf5f26d" providerId="LiveId" clId="{67E27F79-FC62-4675-8DC3-DD3A97ED9D8F}" dt="2019-10-14T14:39:54.526" v="487" actId="1076"/>
          <ac:spMkLst>
            <pc:docMk/>
            <pc:sldMk cId="1459929828" sldId="388"/>
            <ac:spMk id="21" creationId="{6A8B0261-EA1C-4E7D-8F9F-D09DF9D3F8D2}"/>
          </ac:spMkLst>
        </pc:spChg>
        <pc:spChg chg="add mod">
          <ac:chgData name="susana tejada" userId="288c38c10cf5f26d" providerId="LiveId" clId="{67E27F79-FC62-4675-8DC3-DD3A97ED9D8F}" dt="2019-10-14T14:39:50.399" v="486" actId="1076"/>
          <ac:spMkLst>
            <pc:docMk/>
            <pc:sldMk cId="1459929828" sldId="388"/>
            <ac:spMk id="22" creationId="{CD0394D3-B1DC-4131-99C8-EE4DED05A596}"/>
          </ac:spMkLst>
        </pc:spChg>
        <pc:spChg chg="add mod">
          <ac:chgData name="susana tejada" userId="288c38c10cf5f26d" providerId="LiveId" clId="{67E27F79-FC62-4675-8DC3-DD3A97ED9D8F}" dt="2019-10-14T14:39:58.886" v="488" actId="1076"/>
          <ac:spMkLst>
            <pc:docMk/>
            <pc:sldMk cId="1459929828" sldId="388"/>
            <ac:spMk id="23" creationId="{BC6F03BC-6A9B-48CA-909F-212271D576C8}"/>
          </ac:spMkLst>
        </pc:spChg>
        <pc:spChg chg="add mod">
          <ac:chgData name="susana tejada" userId="288c38c10cf5f26d" providerId="LiveId" clId="{67E27F79-FC62-4675-8DC3-DD3A97ED9D8F}" dt="2019-10-14T14:39:33.636" v="483" actId="1076"/>
          <ac:spMkLst>
            <pc:docMk/>
            <pc:sldMk cId="1459929828" sldId="388"/>
            <ac:spMk id="24" creationId="{779E3105-4564-42EA-96A0-3FE9CFFA8665}"/>
          </ac:spMkLst>
        </pc:spChg>
        <pc:spChg chg="add mod">
          <ac:chgData name="susana tejada" userId="288c38c10cf5f26d" providerId="LiveId" clId="{67E27F79-FC62-4675-8DC3-DD3A97ED9D8F}" dt="2019-10-14T14:39:33.636" v="483" actId="1076"/>
          <ac:spMkLst>
            <pc:docMk/>
            <pc:sldMk cId="1459929828" sldId="388"/>
            <ac:spMk id="25" creationId="{D9D77F2C-F528-42C4-9E56-CD4196F4005F}"/>
          </ac:spMkLst>
        </pc:spChg>
        <pc:spChg chg="add mod">
          <ac:chgData name="susana tejada" userId="288c38c10cf5f26d" providerId="LiveId" clId="{67E27F79-FC62-4675-8DC3-DD3A97ED9D8F}" dt="2019-10-14T14:39:33.636" v="483" actId="1076"/>
          <ac:spMkLst>
            <pc:docMk/>
            <pc:sldMk cId="1459929828" sldId="388"/>
            <ac:spMk id="26" creationId="{A550D49A-D690-408D-B841-A49D37213C7A}"/>
          </ac:spMkLst>
        </pc:spChg>
        <pc:spChg chg="add mod">
          <ac:chgData name="susana tejada" userId="288c38c10cf5f26d" providerId="LiveId" clId="{67E27F79-FC62-4675-8DC3-DD3A97ED9D8F}" dt="2019-10-14T14:39:33.636" v="483" actId="1076"/>
          <ac:spMkLst>
            <pc:docMk/>
            <pc:sldMk cId="1459929828" sldId="388"/>
            <ac:spMk id="27" creationId="{5A7F47EC-7032-4BCB-894C-DAE4ADEBF57D}"/>
          </ac:spMkLst>
        </pc:spChg>
        <pc:spChg chg="add mod">
          <ac:chgData name="susana tejada" userId="288c38c10cf5f26d" providerId="LiveId" clId="{67E27F79-FC62-4675-8DC3-DD3A97ED9D8F}" dt="2019-10-14T14:39:33.636" v="483" actId="1076"/>
          <ac:spMkLst>
            <pc:docMk/>
            <pc:sldMk cId="1459929828" sldId="388"/>
            <ac:spMk id="28" creationId="{5BAB397F-996F-454D-890A-D2701B9C688D}"/>
          </ac:spMkLst>
        </pc:spChg>
        <pc:spChg chg="add mod">
          <ac:chgData name="susana tejada" userId="288c38c10cf5f26d" providerId="LiveId" clId="{67E27F79-FC62-4675-8DC3-DD3A97ED9D8F}" dt="2019-10-14T14:39:33.636" v="483" actId="1076"/>
          <ac:spMkLst>
            <pc:docMk/>
            <pc:sldMk cId="1459929828" sldId="388"/>
            <ac:spMk id="29" creationId="{B09A8F9C-5B3E-4FBE-90DB-34B1EE50C8B1}"/>
          </ac:spMkLst>
        </pc:spChg>
        <pc:spChg chg="add mod">
          <ac:chgData name="susana tejada" userId="288c38c10cf5f26d" providerId="LiveId" clId="{67E27F79-FC62-4675-8DC3-DD3A97ED9D8F}" dt="2019-10-14T14:39:33.636" v="483" actId="1076"/>
          <ac:spMkLst>
            <pc:docMk/>
            <pc:sldMk cId="1459929828" sldId="388"/>
            <ac:spMk id="30" creationId="{3EC7269F-A477-43AC-A3F7-976828685C8D}"/>
          </ac:spMkLst>
        </pc:spChg>
        <pc:spChg chg="add mod">
          <ac:chgData name="susana tejada" userId="288c38c10cf5f26d" providerId="LiveId" clId="{67E27F79-FC62-4675-8DC3-DD3A97ED9D8F}" dt="2019-10-14T14:39:33.636" v="483" actId="1076"/>
          <ac:spMkLst>
            <pc:docMk/>
            <pc:sldMk cId="1459929828" sldId="388"/>
            <ac:spMk id="31" creationId="{D4ED8300-9DB1-461B-ABC8-2DB166D06659}"/>
          </ac:spMkLst>
        </pc:spChg>
        <pc:graphicFrameChg chg="del">
          <ac:chgData name="susana tejada" userId="288c38c10cf5f26d" providerId="LiveId" clId="{67E27F79-FC62-4675-8DC3-DD3A97ED9D8F}" dt="2019-10-14T14:38:28.893" v="476"/>
          <ac:graphicFrameMkLst>
            <pc:docMk/>
            <pc:sldMk cId="1459929828" sldId="388"/>
            <ac:graphicFrameMk id="14" creationId="{89133AF5-4A5F-445A-ADC1-A4CFED31A494}"/>
          </ac:graphicFrameMkLst>
        </pc:graphicFrameChg>
        <pc:graphicFrameChg chg="add mod">
          <ac:chgData name="susana tejada" userId="288c38c10cf5f26d" providerId="LiveId" clId="{67E27F79-FC62-4675-8DC3-DD3A97ED9D8F}" dt="2019-10-14T14:39:33.636" v="483" actId="1076"/>
          <ac:graphicFrameMkLst>
            <pc:docMk/>
            <pc:sldMk cId="1459929828" sldId="388"/>
            <ac:graphicFrameMk id="18" creationId="{47DC9B3D-58F3-481D-A705-998D32A01E33}"/>
          </ac:graphicFrameMkLst>
        </pc:graphicFrameChg>
      </pc:sldChg>
      <pc:sldChg chg="add">
        <pc:chgData name="susana tejada" userId="288c38c10cf5f26d" providerId="LiveId" clId="{67E27F79-FC62-4675-8DC3-DD3A97ED9D8F}" dt="2019-10-14T14:38:39.391" v="479"/>
        <pc:sldMkLst>
          <pc:docMk/>
          <pc:sldMk cId="2683745864" sldId="389"/>
        </pc:sldMkLst>
      </pc:sldChg>
      <pc:sldChg chg="addSp modSp add">
        <pc:chgData name="susana tejada" userId="288c38c10cf5f26d" providerId="LiveId" clId="{67E27F79-FC62-4675-8DC3-DD3A97ED9D8F}" dt="2019-10-14T14:41:05.180" v="492" actId="1076"/>
        <pc:sldMkLst>
          <pc:docMk/>
          <pc:sldMk cId="1549352324" sldId="390"/>
        </pc:sldMkLst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5" creationId="{C15574EE-7439-4128-89F3-768B33F09CCA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6" creationId="{D61364EF-EFE4-4C3A-844A-1B8BFF41180D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7" creationId="{43B5A8DF-2076-447D-AF8F-30A886FCD1C2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8" creationId="{873AC541-5D83-4E2E-948A-54ED37B8263F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9" creationId="{D33D803C-448D-413D-A310-BF9FEAAB43B5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10" creationId="{B6EF9E64-4496-4C4D-BF97-EE21FFCC6E30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11" creationId="{33D206E3-42B6-4AED-8C18-26EF2F2E3548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12" creationId="{C3BD9E0A-EED2-4CB2-9B68-341124BE650D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13" creationId="{8AFF6C1C-C90D-4C9A-B3A9-B8929CA487E7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14" creationId="{AA4E52B1-ED78-452D-B5D7-8DC6B4521E03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15" creationId="{C264B2EA-BA2B-42E9-88CE-5FFD4FC4938B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16" creationId="{8258108C-5246-470F-9242-E05B209604C4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17" creationId="{DB744256-6B58-4703-9837-EC47842329B7}"/>
          </ac:spMkLst>
        </pc:spChg>
        <pc:spChg chg="add mod">
          <ac:chgData name="susana tejada" userId="288c38c10cf5f26d" providerId="LiveId" clId="{67E27F79-FC62-4675-8DC3-DD3A97ED9D8F}" dt="2019-10-14T14:41:05.180" v="492" actId="1076"/>
          <ac:spMkLst>
            <pc:docMk/>
            <pc:sldMk cId="1549352324" sldId="390"/>
            <ac:spMk id="18" creationId="{F78CCFBC-423B-435F-AAC4-293A00A49875}"/>
          </ac:spMkLst>
        </pc:spChg>
        <pc:graphicFrameChg chg="add mod">
          <ac:chgData name="susana tejada" userId="288c38c10cf5f26d" providerId="LiveId" clId="{67E27F79-FC62-4675-8DC3-DD3A97ED9D8F}" dt="2019-10-14T14:41:05.180" v="492" actId="1076"/>
          <ac:graphicFrameMkLst>
            <pc:docMk/>
            <pc:sldMk cId="1549352324" sldId="390"/>
            <ac:graphicFrameMk id="3" creationId="{E949C4AD-C74F-4FC0-A83C-2FC391EB65F0}"/>
          </ac:graphicFrameMkLst>
        </pc:graphicFrameChg>
      </pc:sldChg>
      <pc:sldChg chg="addSp modSp add">
        <pc:chgData name="susana tejada" userId="288c38c10cf5f26d" providerId="LiveId" clId="{67E27F79-FC62-4675-8DC3-DD3A97ED9D8F}" dt="2019-10-14T14:41:47.214" v="495" actId="1076"/>
        <pc:sldMkLst>
          <pc:docMk/>
          <pc:sldMk cId="4236040688" sldId="391"/>
        </pc:sldMkLst>
        <pc:spChg chg="add mod">
          <ac:chgData name="susana tejada" userId="288c38c10cf5f26d" providerId="LiveId" clId="{67E27F79-FC62-4675-8DC3-DD3A97ED9D8F}" dt="2019-10-14T14:41:47.214" v="495" actId="1076"/>
          <ac:spMkLst>
            <pc:docMk/>
            <pc:sldMk cId="4236040688" sldId="391"/>
            <ac:spMk id="3" creationId="{3110EA1F-04A6-4CAA-A4DC-ECBA6CC15EA7}"/>
          </ac:spMkLst>
        </pc:spChg>
        <pc:spChg chg="add mod">
          <ac:chgData name="susana tejada" userId="288c38c10cf5f26d" providerId="LiveId" clId="{67E27F79-FC62-4675-8DC3-DD3A97ED9D8F}" dt="2019-10-14T14:41:47.214" v="495" actId="1076"/>
          <ac:spMkLst>
            <pc:docMk/>
            <pc:sldMk cId="4236040688" sldId="391"/>
            <ac:spMk id="6" creationId="{699448E2-637B-44FF-8719-D19246625BBE}"/>
          </ac:spMkLst>
        </pc:spChg>
        <pc:spChg chg="add mod">
          <ac:chgData name="susana tejada" userId="288c38c10cf5f26d" providerId="LiveId" clId="{67E27F79-FC62-4675-8DC3-DD3A97ED9D8F}" dt="2019-10-14T14:41:47.214" v="495" actId="1076"/>
          <ac:spMkLst>
            <pc:docMk/>
            <pc:sldMk cId="4236040688" sldId="391"/>
            <ac:spMk id="7" creationId="{7011F4D3-0463-4A71-BE57-6665A1651EEC}"/>
          </ac:spMkLst>
        </pc:spChg>
        <pc:graphicFrameChg chg="add mod">
          <ac:chgData name="susana tejada" userId="288c38c10cf5f26d" providerId="LiveId" clId="{67E27F79-FC62-4675-8DC3-DD3A97ED9D8F}" dt="2019-10-14T14:41:47.214" v="495" actId="1076"/>
          <ac:graphicFrameMkLst>
            <pc:docMk/>
            <pc:sldMk cId="4236040688" sldId="391"/>
            <ac:graphicFrameMk id="5" creationId="{A98097EA-ABA5-434F-A64C-F4C94DE66C7C}"/>
          </ac:graphicFrameMkLst>
        </pc:graphicFrameChg>
      </pc:sldChg>
      <pc:sldChg chg="addSp modSp add">
        <pc:chgData name="susana tejada" userId="288c38c10cf5f26d" providerId="LiveId" clId="{67E27F79-FC62-4675-8DC3-DD3A97ED9D8F}" dt="2019-10-14T14:42:17.381" v="497" actId="1076"/>
        <pc:sldMkLst>
          <pc:docMk/>
          <pc:sldMk cId="1792052591" sldId="392"/>
        </pc:sldMkLst>
        <pc:spChg chg="add mod">
          <ac:chgData name="susana tejada" userId="288c38c10cf5f26d" providerId="LiveId" clId="{67E27F79-FC62-4675-8DC3-DD3A97ED9D8F}" dt="2019-10-14T14:42:17.381" v="497" actId="1076"/>
          <ac:spMkLst>
            <pc:docMk/>
            <pc:sldMk cId="1792052591" sldId="392"/>
            <ac:spMk id="5" creationId="{D716ED8E-AD93-4152-88C5-0A4B352C90EA}"/>
          </ac:spMkLst>
        </pc:spChg>
        <pc:spChg chg="add mod">
          <ac:chgData name="susana tejada" userId="288c38c10cf5f26d" providerId="LiveId" clId="{67E27F79-FC62-4675-8DC3-DD3A97ED9D8F}" dt="2019-10-14T14:42:17.381" v="497" actId="1076"/>
          <ac:spMkLst>
            <pc:docMk/>
            <pc:sldMk cId="1792052591" sldId="392"/>
            <ac:spMk id="6" creationId="{41C27C0C-6BE5-41FF-9426-33D98DAC7F07}"/>
          </ac:spMkLst>
        </pc:spChg>
        <pc:graphicFrameChg chg="add mod">
          <ac:chgData name="susana tejada" userId="288c38c10cf5f26d" providerId="LiveId" clId="{67E27F79-FC62-4675-8DC3-DD3A97ED9D8F}" dt="2019-10-14T14:42:17.381" v="497" actId="1076"/>
          <ac:graphicFrameMkLst>
            <pc:docMk/>
            <pc:sldMk cId="1792052591" sldId="392"/>
            <ac:graphicFrameMk id="3" creationId="{514FB010-1CFC-47E8-91EB-3C6B4B6174AA}"/>
          </ac:graphicFrameMkLst>
        </pc:graphicFrameChg>
      </pc:sldChg>
    </pc:docChg>
  </pc:docChgLst>
  <pc:docChgLst>
    <pc:chgData name="Salvador Luciano Doncel" userId="316bb2a054e45c8c" providerId="LiveId" clId="{27F89650-4FE6-487A-86BB-93497F4C4CB4}"/>
    <pc:docChg chg="modSld">
      <pc:chgData name="Salvador Luciano Doncel" userId="316bb2a054e45c8c" providerId="LiveId" clId="{27F89650-4FE6-487A-86BB-93497F4C4CB4}" dt="2021-08-18T00:48:08.527" v="3" actId="20577"/>
      <pc:docMkLst>
        <pc:docMk/>
      </pc:docMkLst>
      <pc:sldChg chg="modSp mod">
        <pc:chgData name="Salvador Luciano Doncel" userId="316bb2a054e45c8c" providerId="LiveId" clId="{27F89650-4FE6-487A-86BB-93497F4C4CB4}" dt="2021-08-18T00:45:56.136" v="1" actId="6549"/>
        <pc:sldMkLst>
          <pc:docMk/>
          <pc:sldMk cId="56996270" sldId="256"/>
        </pc:sldMkLst>
        <pc:spChg chg="mod">
          <ac:chgData name="Salvador Luciano Doncel" userId="316bb2a054e45c8c" providerId="LiveId" clId="{27F89650-4FE6-487A-86BB-93497F4C4CB4}" dt="2021-08-18T00:45:56.136" v="1" actId="6549"/>
          <ac:spMkLst>
            <pc:docMk/>
            <pc:sldMk cId="56996270" sldId="256"/>
            <ac:spMk id="3" creationId="{C1252FE3-CD34-4991-BE58-B6DC4326F9D6}"/>
          </ac:spMkLst>
        </pc:spChg>
      </pc:sldChg>
      <pc:sldChg chg="modSp mod">
        <pc:chgData name="Salvador Luciano Doncel" userId="316bb2a054e45c8c" providerId="LiveId" clId="{27F89650-4FE6-487A-86BB-93497F4C4CB4}" dt="2021-08-18T00:48:08.527" v="3" actId="20577"/>
        <pc:sldMkLst>
          <pc:docMk/>
          <pc:sldMk cId="3247694421" sldId="346"/>
        </pc:sldMkLst>
        <pc:spChg chg="mod">
          <ac:chgData name="Salvador Luciano Doncel" userId="316bb2a054e45c8c" providerId="LiveId" clId="{27F89650-4FE6-487A-86BB-93497F4C4CB4}" dt="2021-08-18T00:48:08.527" v="3" actId="20577"/>
          <ac:spMkLst>
            <pc:docMk/>
            <pc:sldMk cId="3247694421" sldId="346"/>
            <ac:spMk id="16" creationId="{C43F36BE-EB0D-4AE6-9B59-2C19C2DACE6D}"/>
          </ac:spMkLst>
        </pc:spChg>
      </pc:sldChg>
    </pc:docChg>
  </pc:docChgLst>
  <pc:docChgLst>
    <pc:chgData name="Salvador Luciano Doncel" userId="316bb2a054e45c8c" providerId="LiveId" clId="{430511C5-4075-4E8B-BBE2-D8C16033C167}"/>
    <pc:docChg chg="undo custSel mod addSld modSld">
      <pc:chgData name="Salvador Luciano Doncel" userId="316bb2a054e45c8c" providerId="LiveId" clId="{430511C5-4075-4E8B-BBE2-D8C16033C167}" dt="2019-09-12T02:20:15.220" v="1936" actId="14100"/>
      <pc:docMkLst>
        <pc:docMk/>
      </pc:docMkLst>
      <pc:sldChg chg="addSp modSp mod setBg">
        <pc:chgData name="Salvador Luciano Doncel" userId="316bb2a054e45c8c" providerId="LiveId" clId="{430511C5-4075-4E8B-BBE2-D8C16033C167}" dt="2019-09-07T00:20:01.459" v="33" actId="26606"/>
        <pc:sldMkLst>
          <pc:docMk/>
          <pc:sldMk cId="56996270" sldId="256"/>
        </pc:sldMkLst>
        <pc:spChg chg="mod">
          <ac:chgData name="Salvador Luciano Doncel" userId="316bb2a054e45c8c" providerId="LiveId" clId="{430511C5-4075-4E8B-BBE2-D8C16033C167}" dt="2019-09-07T00:20:01.459" v="33" actId="26606"/>
          <ac:spMkLst>
            <pc:docMk/>
            <pc:sldMk cId="56996270" sldId="256"/>
            <ac:spMk id="2" creationId="{02C22887-FBB7-4856-B35A-2C8DABAD5E7D}"/>
          </ac:spMkLst>
        </pc:spChg>
        <pc:spChg chg="mod">
          <ac:chgData name="Salvador Luciano Doncel" userId="316bb2a054e45c8c" providerId="LiveId" clId="{430511C5-4075-4E8B-BBE2-D8C16033C167}" dt="2019-09-07T00:20:01.459" v="33" actId="26606"/>
          <ac:spMkLst>
            <pc:docMk/>
            <pc:sldMk cId="56996270" sldId="256"/>
            <ac:spMk id="3" creationId="{C1252FE3-CD34-4991-BE58-B6DC4326F9D6}"/>
          </ac:spMkLst>
        </pc:spChg>
        <pc:picChg chg="add mod">
          <ac:chgData name="Salvador Luciano Doncel" userId="316bb2a054e45c8c" providerId="LiveId" clId="{430511C5-4075-4E8B-BBE2-D8C16033C167}" dt="2019-09-07T00:20:01.459" v="33" actId="26606"/>
          <ac:picMkLst>
            <pc:docMk/>
            <pc:sldMk cId="56996270" sldId="256"/>
            <ac:picMk id="5" creationId="{1202440A-42CD-4F97-992C-F3CE59647222}"/>
          </ac:picMkLst>
        </pc:picChg>
      </pc:sldChg>
      <pc:sldChg chg="addSp delSp modSp add mod setBg">
        <pc:chgData name="Salvador Luciano Doncel" userId="316bb2a054e45c8c" providerId="LiveId" clId="{430511C5-4075-4E8B-BBE2-D8C16033C167}" dt="2019-09-07T00:29:30.078" v="39" actId="26606"/>
        <pc:sldMkLst>
          <pc:docMk/>
          <pc:sldMk cId="158973334" sldId="257"/>
        </pc:sldMkLst>
        <pc:spChg chg="mod ord">
          <ac:chgData name="Salvador Luciano Doncel" userId="316bb2a054e45c8c" providerId="LiveId" clId="{430511C5-4075-4E8B-BBE2-D8C16033C167}" dt="2019-09-07T00:29:30.078" v="39" actId="26606"/>
          <ac:spMkLst>
            <pc:docMk/>
            <pc:sldMk cId="158973334" sldId="257"/>
            <ac:spMk id="2" creationId="{37CCBE1F-BD29-46F8-A2D4-E380CA58D07B}"/>
          </ac:spMkLst>
        </pc:spChg>
        <pc:spChg chg="del">
          <ac:chgData name="Salvador Luciano Doncel" userId="316bb2a054e45c8c" providerId="LiveId" clId="{430511C5-4075-4E8B-BBE2-D8C16033C167}" dt="2019-09-07T00:28:53.005" v="35" actId="931"/>
          <ac:spMkLst>
            <pc:docMk/>
            <pc:sldMk cId="158973334" sldId="257"/>
            <ac:spMk id="3" creationId="{01CC6088-F9F5-4FCB-AF59-2D59E050C6D5}"/>
          </ac:spMkLst>
        </pc:spChg>
        <pc:spChg chg="add mod">
          <ac:chgData name="Salvador Luciano Doncel" userId="316bb2a054e45c8c" providerId="LiveId" clId="{430511C5-4075-4E8B-BBE2-D8C16033C167}" dt="2019-09-07T00:29:30.078" v="39" actId="26606"/>
          <ac:spMkLst>
            <pc:docMk/>
            <pc:sldMk cId="158973334" sldId="257"/>
            <ac:spMk id="9" creationId="{3560C5EF-64DF-4B25-B607-E36B17EEB130}"/>
          </ac:spMkLst>
        </pc:spChg>
        <pc:spChg chg="add del">
          <ac:chgData name="Salvador Luciano Doncel" userId="316bb2a054e45c8c" providerId="LiveId" clId="{430511C5-4075-4E8B-BBE2-D8C16033C167}" dt="2019-09-07T00:29:30.078" v="39" actId="26606"/>
          <ac:spMkLst>
            <pc:docMk/>
            <pc:sldMk cId="158973334" sldId="257"/>
            <ac:spMk id="12" creationId="{6AD30037-67ED-4367-9BE0-45787510BF13}"/>
          </ac:spMkLst>
        </pc:spChg>
        <pc:spChg chg="add">
          <ac:chgData name="Salvador Luciano Doncel" userId="316bb2a054e45c8c" providerId="LiveId" clId="{430511C5-4075-4E8B-BBE2-D8C16033C167}" dt="2019-09-07T00:29:30.078" v="39" actId="26606"/>
          <ac:spMkLst>
            <pc:docMk/>
            <pc:sldMk cId="158973334" sldId="257"/>
            <ac:spMk id="33" creationId="{DD7EED39-224E-4230-8FD1-B1E1AF6C6E36}"/>
          </ac:spMkLst>
        </pc:spChg>
        <pc:grpChg chg="add del">
          <ac:chgData name="Salvador Luciano Doncel" userId="316bb2a054e45c8c" providerId="LiveId" clId="{430511C5-4075-4E8B-BBE2-D8C16033C167}" dt="2019-09-07T00:29:30.078" v="39" actId="26606"/>
          <ac:grpSpMkLst>
            <pc:docMk/>
            <pc:sldMk cId="158973334" sldId="257"/>
            <ac:grpSpMk id="14" creationId="{50841A4E-5BC1-44B4-83CF-D524E8AEAD64}"/>
          </ac:grpSpMkLst>
        </pc:grpChg>
        <pc:grpChg chg="add">
          <ac:chgData name="Salvador Luciano Doncel" userId="316bb2a054e45c8c" providerId="LiveId" clId="{430511C5-4075-4E8B-BBE2-D8C16033C167}" dt="2019-09-07T00:29:30.078" v="39" actId="26606"/>
          <ac:grpSpMkLst>
            <pc:docMk/>
            <pc:sldMk cId="158973334" sldId="257"/>
            <ac:grpSpMk id="25" creationId="{A2E861A3-F23C-46B8-A38A-4A22E453D993}"/>
          </ac:grpSpMkLst>
        </pc:grpChg>
        <pc:picChg chg="add mod ord">
          <ac:chgData name="Salvador Luciano Doncel" userId="316bb2a054e45c8c" providerId="LiveId" clId="{430511C5-4075-4E8B-BBE2-D8C16033C167}" dt="2019-09-07T00:29:30.078" v="39" actId="26606"/>
          <ac:picMkLst>
            <pc:docMk/>
            <pc:sldMk cId="158973334" sldId="257"/>
            <ac:picMk id="5" creationId="{FCE20075-0E3D-4506-9ACC-D215CD05066A}"/>
          </ac:picMkLst>
        </pc:picChg>
      </pc:sldChg>
      <pc:sldChg chg="addSp delSp modSp add mod setBg">
        <pc:chgData name="Salvador Luciano Doncel" userId="316bb2a054e45c8c" providerId="LiveId" clId="{430511C5-4075-4E8B-BBE2-D8C16033C167}" dt="2019-09-07T00:34:58.822" v="53" actId="962"/>
        <pc:sldMkLst>
          <pc:docMk/>
          <pc:sldMk cId="1412465578" sldId="258"/>
        </pc:sldMkLst>
        <pc:spChg chg="mod">
          <ac:chgData name="Salvador Luciano Doncel" userId="316bb2a054e45c8c" providerId="LiveId" clId="{430511C5-4075-4E8B-BBE2-D8C16033C167}" dt="2019-09-07T00:33:02.007" v="50" actId="20577"/>
          <ac:spMkLst>
            <pc:docMk/>
            <pc:sldMk cId="1412465578" sldId="258"/>
            <ac:spMk id="2" creationId="{07FE3618-8A6E-407E-B3DB-A9E7C79F9C9E}"/>
          </ac:spMkLst>
        </pc:spChg>
        <pc:spChg chg="del">
          <ac:chgData name="Salvador Luciano Doncel" userId="316bb2a054e45c8c" providerId="LiveId" clId="{430511C5-4075-4E8B-BBE2-D8C16033C167}" dt="2019-09-07T00:31:42.174" v="41" actId="931"/>
          <ac:spMkLst>
            <pc:docMk/>
            <pc:sldMk cId="1412465578" sldId="258"/>
            <ac:spMk id="3" creationId="{99B83717-9764-44DF-A39B-C76A1BF09B9E}"/>
          </ac:spMkLst>
        </pc:spChg>
        <pc:spChg chg="add del">
          <ac:chgData name="Salvador Luciano Doncel" userId="316bb2a054e45c8c" providerId="LiveId" clId="{430511C5-4075-4E8B-BBE2-D8C16033C167}" dt="2019-09-07T00:34:56.214" v="51" actId="931"/>
          <ac:spMkLst>
            <pc:docMk/>
            <pc:sldMk cId="1412465578" sldId="258"/>
            <ac:spMk id="9" creationId="{64373905-302A-4122-90A5-21BCFBABE949}"/>
          </ac:spMkLst>
        </pc:spChg>
        <pc:spChg chg="add">
          <ac:chgData name="Salvador Luciano Doncel" userId="316bb2a054e45c8c" providerId="LiveId" clId="{430511C5-4075-4E8B-BBE2-D8C16033C167}" dt="2019-09-07T00:31:51.420" v="42" actId="26606"/>
          <ac:spMkLst>
            <pc:docMk/>
            <pc:sldMk cId="1412465578" sldId="258"/>
            <ac:spMk id="12" creationId="{85428F22-76B3-4107-AADE-3F9EC95FD325}"/>
          </ac:spMkLst>
        </pc:spChg>
        <pc:grpChg chg="add">
          <ac:chgData name="Salvador Luciano Doncel" userId="316bb2a054e45c8c" providerId="LiveId" clId="{430511C5-4075-4E8B-BBE2-D8C16033C167}" dt="2019-09-07T00:31:51.420" v="42" actId="26606"/>
          <ac:grpSpMkLst>
            <pc:docMk/>
            <pc:sldMk cId="1412465578" sldId="258"/>
            <ac:grpSpMk id="14" creationId="{5346FBCF-5353-4172-96F5-4B7EB07777C4}"/>
          </ac:grpSpMkLst>
        </pc:grpChg>
        <pc:grpChg chg="add">
          <ac:chgData name="Salvador Luciano Doncel" userId="316bb2a054e45c8c" providerId="LiveId" clId="{430511C5-4075-4E8B-BBE2-D8C16033C167}" dt="2019-09-07T00:31:51.420" v="42" actId="26606"/>
          <ac:grpSpMkLst>
            <pc:docMk/>
            <pc:sldMk cId="1412465578" sldId="258"/>
            <ac:grpSpMk id="18" creationId="{78326E10-C8CB-487F-A110-F861268DE619}"/>
          </ac:grpSpMkLst>
        </pc:grpChg>
        <pc:picChg chg="add mod">
          <ac:chgData name="Salvador Luciano Doncel" userId="316bb2a054e45c8c" providerId="LiveId" clId="{430511C5-4075-4E8B-BBE2-D8C16033C167}" dt="2019-09-07T00:31:51.420" v="42" actId="26606"/>
          <ac:picMkLst>
            <pc:docMk/>
            <pc:sldMk cId="1412465578" sldId="258"/>
            <ac:picMk id="5" creationId="{E6E6C95F-BBCE-4D6F-97B2-53CB71EDBDC6}"/>
          </ac:picMkLst>
        </pc:picChg>
        <pc:picChg chg="add mod">
          <ac:chgData name="Salvador Luciano Doncel" userId="316bb2a054e45c8c" providerId="LiveId" clId="{430511C5-4075-4E8B-BBE2-D8C16033C167}" dt="2019-09-07T00:34:58.822" v="53" actId="962"/>
          <ac:picMkLst>
            <pc:docMk/>
            <pc:sldMk cId="1412465578" sldId="258"/>
            <ac:picMk id="7" creationId="{F68528C4-AF5B-413B-ACDC-8B5EBDDE7F95}"/>
          </ac:picMkLst>
        </pc:picChg>
      </pc:sldChg>
      <pc:sldChg chg="addSp delSp modSp add mod setBg">
        <pc:chgData name="Salvador Luciano Doncel" userId="316bb2a054e45c8c" providerId="LiveId" clId="{430511C5-4075-4E8B-BBE2-D8C16033C167}" dt="2019-09-07T00:39:35.692" v="69" actId="26606"/>
        <pc:sldMkLst>
          <pc:docMk/>
          <pc:sldMk cId="898807396" sldId="259"/>
        </pc:sldMkLst>
        <pc:spChg chg="mod">
          <ac:chgData name="Salvador Luciano Doncel" userId="316bb2a054e45c8c" providerId="LiveId" clId="{430511C5-4075-4E8B-BBE2-D8C16033C167}" dt="2019-09-07T00:39:35.692" v="69" actId="26606"/>
          <ac:spMkLst>
            <pc:docMk/>
            <pc:sldMk cId="898807396" sldId="259"/>
            <ac:spMk id="2" creationId="{3CC99BDA-FAD5-4DE1-9901-6DB1366C0978}"/>
          </ac:spMkLst>
        </pc:spChg>
        <pc:spChg chg="del">
          <ac:chgData name="Salvador Luciano Doncel" userId="316bb2a054e45c8c" providerId="LiveId" clId="{430511C5-4075-4E8B-BBE2-D8C16033C167}" dt="2019-09-07T00:39:25.393" v="68" actId="931"/>
          <ac:spMkLst>
            <pc:docMk/>
            <pc:sldMk cId="898807396" sldId="259"/>
            <ac:spMk id="3" creationId="{E884A71B-9218-4F6E-A5A0-85D8788BD316}"/>
          </ac:spMkLst>
        </pc:spChg>
        <pc:spChg chg="add">
          <ac:chgData name="Salvador Luciano Doncel" userId="316bb2a054e45c8c" providerId="LiveId" clId="{430511C5-4075-4E8B-BBE2-D8C16033C167}" dt="2019-09-07T00:39:35.692" v="69" actId="26606"/>
          <ac:spMkLst>
            <pc:docMk/>
            <pc:sldMk cId="898807396" sldId="259"/>
            <ac:spMk id="18" creationId="{EF263B76-D6AC-40A4-BA2E-CC8B89190ED9}"/>
          </ac:spMkLst>
        </pc:spChg>
        <pc:grpChg chg="add">
          <ac:chgData name="Salvador Luciano Doncel" userId="316bb2a054e45c8c" providerId="LiveId" clId="{430511C5-4075-4E8B-BBE2-D8C16033C167}" dt="2019-09-07T00:39:35.692" v="69" actId="26606"/>
          <ac:grpSpMkLst>
            <pc:docMk/>
            <pc:sldMk cId="898807396" sldId="259"/>
            <ac:grpSpMk id="10" creationId="{C616B3DC-C165-433D-9187-62DCC0E317D3}"/>
          </ac:grpSpMkLst>
        </pc:grpChg>
        <pc:picChg chg="add mod">
          <ac:chgData name="Salvador Luciano Doncel" userId="316bb2a054e45c8c" providerId="LiveId" clId="{430511C5-4075-4E8B-BBE2-D8C16033C167}" dt="2019-09-07T00:39:35.692" v="69" actId="26606"/>
          <ac:picMkLst>
            <pc:docMk/>
            <pc:sldMk cId="898807396" sldId="259"/>
            <ac:picMk id="5" creationId="{69FD3FAB-7B59-42D2-ACBC-430D6613512F}"/>
          </ac:picMkLst>
        </pc:picChg>
      </pc:sldChg>
      <pc:sldChg chg="addSp modSp add mod setBg">
        <pc:chgData name="Salvador Luciano Doncel" userId="316bb2a054e45c8c" providerId="LiveId" clId="{430511C5-4075-4E8B-BBE2-D8C16033C167}" dt="2019-09-07T14:03:18.955" v="493" actId="20577"/>
        <pc:sldMkLst>
          <pc:docMk/>
          <pc:sldMk cId="2952424448" sldId="260"/>
        </pc:sldMkLst>
        <pc:spChg chg="mod">
          <ac:chgData name="Salvador Luciano Doncel" userId="316bb2a054e45c8c" providerId="LiveId" clId="{430511C5-4075-4E8B-BBE2-D8C16033C167}" dt="2019-09-07T12:58:56.141" v="404" actId="26606"/>
          <ac:spMkLst>
            <pc:docMk/>
            <pc:sldMk cId="2952424448" sldId="260"/>
            <ac:spMk id="2" creationId="{1EF683DC-1412-4936-A196-4A27274030E4}"/>
          </ac:spMkLst>
        </pc:spChg>
        <pc:spChg chg="mod ord">
          <ac:chgData name="Salvador Luciano Doncel" userId="316bb2a054e45c8c" providerId="LiveId" clId="{430511C5-4075-4E8B-BBE2-D8C16033C167}" dt="2019-09-07T14:03:18.955" v="493" actId="20577"/>
          <ac:spMkLst>
            <pc:docMk/>
            <pc:sldMk cId="2952424448" sldId="260"/>
            <ac:spMk id="3" creationId="{710FC59C-E803-4394-8927-D345ADB1F59B}"/>
          </ac:spMkLst>
        </pc:spChg>
        <pc:picChg chg="add mod">
          <ac:chgData name="Salvador Luciano Doncel" userId="316bb2a054e45c8c" providerId="LiveId" clId="{430511C5-4075-4E8B-BBE2-D8C16033C167}" dt="2019-09-07T12:58:56.141" v="404" actId="26606"/>
          <ac:picMkLst>
            <pc:docMk/>
            <pc:sldMk cId="2952424448" sldId="260"/>
            <ac:picMk id="5" creationId="{B4A11747-3330-4D03-B534-856C72946CF9}"/>
          </ac:picMkLst>
        </pc:picChg>
      </pc:sldChg>
      <pc:sldChg chg="addSp delSp modSp add mod setBg">
        <pc:chgData name="Salvador Luciano Doncel" userId="316bb2a054e45c8c" providerId="LiveId" clId="{430511C5-4075-4E8B-BBE2-D8C16033C167}" dt="2019-09-08T20:22:40.315" v="503" actId="14100"/>
        <pc:sldMkLst>
          <pc:docMk/>
          <pc:sldMk cId="2833265741" sldId="261"/>
        </pc:sldMkLst>
        <pc:spChg chg="del">
          <ac:chgData name="Salvador Luciano Doncel" userId="316bb2a054e45c8c" providerId="LiveId" clId="{430511C5-4075-4E8B-BBE2-D8C16033C167}" dt="2019-09-07T13:12:17.301" v="428" actId="26606"/>
          <ac:spMkLst>
            <pc:docMk/>
            <pc:sldMk cId="2833265741" sldId="261"/>
            <ac:spMk id="2" creationId="{0ADA8794-D2A1-47EC-8B3E-CBC33B953F30}"/>
          </ac:spMkLst>
        </pc:spChg>
        <pc:spChg chg="del">
          <ac:chgData name="Salvador Luciano Doncel" userId="316bb2a054e45c8c" providerId="LiveId" clId="{430511C5-4075-4E8B-BBE2-D8C16033C167}" dt="2019-09-07T13:11:59.445" v="425" actId="931"/>
          <ac:spMkLst>
            <pc:docMk/>
            <pc:sldMk cId="2833265741" sldId="261"/>
            <ac:spMk id="3" creationId="{B2B97B62-0A06-4310-8AEC-E87EF36CCA67}"/>
          </ac:spMkLst>
        </pc:spChg>
        <pc:spChg chg="add mod">
          <ac:chgData name="Salvador Luciano Doncel" userId="316bb2a054e45c8c" providerId="LiveId" clId="{430511C5-4075-4E8B-BBE2-D8C16033C167}" dt="2019-09-08T20:22:05.757" v="499" actId="1076"/>
          <ac:spMkLst>
            <pc:docMk/>
            <pc:sldMk cId="2833265741" sldId="261"/>
            <ac:spMk id="25" creationId="{ACB2D2FB-8A63-40B5-A0DE-1FC839C68B5A}"/>
          </ac:spMkLst>
        </pc:spChg>
        <pc:spChg chg="add">
          <ac:chgData name="Salvador Luciano Doncel" userId="316bb2a054e45c8c" providerId="LiveId" clId="{430511C5-4075-4E8B-BBE2-D8C16033C167}" dt="2019-09-07T13:12:17.301" v="428" actId="26606"/>
          <ac:spMkLst>
            <pc:docMk/>
            <pc:sldMk cId="2833265741" sldId="261"/>
            <ac:spMk id="26" creationId="{084966D2-3C9B-4F47-8231-1DEC33D3BDFE}"/>
          </ac:spMkLst>
        </pc:spChg>
        <pc:spChg chg="add mod">
          <ac:chgData name="Salvador Luciano Doncel" userId="316bb2a054e45c8c" providerId="LiveId" clId="{430511C5-4075-4E8B-BBE2-D8C16033C167}" dt="2019-09-08T20:22:40.315" v="503" actId="14100"/>
          <ac:spMkLst>
            <pc:docMk/>
            <pc:sldMk cId="2833265741" sldId="261"/>
            <ac:spMk id="27" creationId="{F40D7A5D-39DD-499D-B52A-F4C8F9620F80}"/>
          </ac:spMkLst>
        </pc:spChg>
        <pc:grpChg chg="add">
          <ac:chgData name="Salvador Luciano Doncel" userId="316bb2a054e45c8c" providerId="LiveId" clId="{430511C5-4075-4E8B-BBE2-D8C16033C167}" dt="2019-09-07T13:12:17.301" v="428" actId="26606"/>
          <ac:grpSpMkLst>
            <pc:docMk/>
            <pc:sldMk cId="2833265741" sldId="261"/>
            <ac:grpSpMk id="10" creationId="{089D35B1-0ED5-4358-8CAE-A9E49412AAA1}"/>
          </ac:grpSpMkLst>
        </pc:grpChg>
        <pc:grpChg chg="add">
          <ac:chgData name="Salvador Luciano Doncel" userId="316bb2a054e45c8c" providerId="LiveId" clId="{430511C5-4075-4E8B-BBE2-D8C16033C167}" dt="2019-09-07T13:12:17.301" v="428" actId="26606"/>
          <ac:grpSpMkLst>
            <pc:docMk/>
            <pc:sldMk cId="2833265741" sldId="261"/>
            <ac:grpSpMk id="18" creationId="{DD65B30C-427F-449E-B039-E288E85D8AFA}"/>
          </ac:grpSpMkLst>
        </pc:grpChg>
        <pc:picChg chg="add mod">
          <ac:chgData name="Salvador Luciano Doncel" userId="316bb2a054e45c8c" providerId="LiveId" clId="{430511C5-4075-4E8B-BBE2-D8C16033C167}" dt="2019-09-08T20:21:56.100" v="497" actId="14100"/>
          <ac:picMkLst>
            <pc:docMk/>
            <pc:sldMk cId="2833265741" sldId="261"/>
            <ac:picMk id="5" creationId="{E0AF0D3C-D848-40D9-888C-32F6B331C039}"/>
          </ac:picMkLst>
        </pc:picChg>
      </pc:sldChg>
      <pc:sldChg chg="addSp delSp modSp add">
        <pc:chgData name="Salvador Luciano Doncel" userId="316bb2a054e45c8c" providerId="LiveId" clId="{430511C5-4075-4E8B-BBE2-D8C16033C167}" dt="2019-09-08T21:07:25.008" v="677" actId="1076"/>
        <pc:sldMkLst>
          <pc:docMk/>
          <pc:sldMk cId="1369697545" sldId="262"/>
        </pc:sldMkLst>
        <pc:spChg chg="mod">
          <ac:chgData name="Salvador Luciano Doncel" userId="316bb2a054e45c8c" providerId="LiveId" clId="{430511C5-4075-4E8B-BBE2-D8C16033C167}" dt="2019-09-08T20:30:42.070" v="575" actId="20577"/>
          <ac:spMkLst>
            <pc:docMk/>
            <pc:sldMk cId="1369697545" sldId="262"/>
            <ac:spMk id="2" creationId="{DB8184BA-D140-4D68-89C1-987F0B49DE23}"/>
          </ac:spMkLst>
        </pc:spChg>
        <pc:spChg chg="del">
          <ac:chgData name="Salvador Luciano Doncel" userId="316bb2a054e45c8c" providerId="LiveId" clId="{430511C5-4075-4E8B-BBE2-D8C16033C167}" dt="2019-09-08T20:26:53.843" v="543"/>
          <ac:spMkLst>
            <pc:docMk/>
            <pc:sldMk cId="1369697545" sldId="262"/>
            <ac:spMk id="3" creationId="{25627F4D-A83A-41DC-993A-389784CA8AAC}"/>
          </ac:spMkLst>
        </pc:spChg>
        <pc:spChg chg="add mod">
          <ac:chgData name="Salvador Luciano Doncel" userId="316bb2a054e45c8c" providerId="LiveId" clId="{430511C5-4075-4E8B-BBE2-D8C16033C167}" dt="2019-09-08T20:45:09.073" v="648" actId="1076"/>
          <ac:spMkLst>
            <pc:docMk/>
            <pc:sldMk cId="1369697545" sldId="262"/>
            <ac:spMk id="4" creationId="{F3FCF35D-67D3-47ED-B471-32D10A3B7E6E}"/>
          </ac:spMkLst>
        </pc:spChg>
        <pc:spChg chg="add mod">
          <ac:chgData name="Salvador Luciano Doncel" userId="316bb2a054e45c8c" providerId="LiveId" clId="{430511C5-4075-4E8B-BBE2-D8C16033C167}" dt="2019-09-08T20:45:03.880" v="647" actId="1076"/>
          <ac:spMkLst>
            <pc:docMk/>
            <pc:sldMk cId="1369697545" sldId="262"/>
            <ac:spMk id="5" creationId="{87EC2FB7-72D6-491D-B9F2-81A4CB799385}"/>
          </ac:spMkLst>
        </pc:spChg>
        <pc:spChg chg="add mod">
          <ac:chgData name="Salvador Luciano Doncel" userId="316bb2a054e45c8c" providerId="LiveId" clId="{430511C5-4075-4E8B-BBE2-D8C16033C167}" dt="2019-09-08T20:45:29.113" v="651" actId="1076"/>
          <ac:spMkLst>
            <pc:docMk/>
            <pc:sldMk cId="1369697545" sldId="262"/>
            <ac:spMk id="6" creationId="{822EEBC4-1FFB-4DC4-B376-322B07DD18C2}"/>
          </ac:spMkLst>
        </pc:spChg>
        <pc:spChg chg="add mod">
          <ac:chgData name="Salvador Luciano Doncel" userId="316bb2a054e45c8c" providerId="LiveId" clId="{430511C5-4075-4E8B-BBE2-D8C16033C167}" dt="2019-09-08T21:04:45.979" v="661" actId="255"/>
          <ac:spMkLst>
            <pc:docMk/>
            <pc:sldMk cId="1369697545" sldId="262"/>
            <ac:spMk id="7" creationId="{B6BAE98F-4FA6-4E32-8C97-4013B4527419}"/>
          </ac:spMkLst>
        </pc:spChg>
        <pc:spChg chg="add mod">
          <ac:chgData name="Salvador Luciano Doncel" userId="316bb2a054e45c8c" providerId="LiveId" clId="{430511C5-4075-4E8B-BBE2-D8C16033C167}" dt="2019-09-08T20:45:15.052" v="649" actId="1076"/>
          <ac:spMkLst>
            <pc:docMk/>
            <pc:sldMk cId="1369697545" sldId="262"/>
            <ac:spMk id="8" creationId="{9F944DF9-3658-420C-AED9-B9BA823F1B42}"/>
          </ac:spMkLst>
        </pc:spChg>
        <pc:spChg chg="add mod">
          <ac:chgData name="Salvador Luciano Doncel" userId="316bb2a054e45c8c" providerId="LiveId" clId="{430511C5-4075-4E8B-BBE2-D8C16033C167}" dt="2019-09-08T20:45:33.057" v="652" actId="1076"/>
          <ac:spMkLst>
            <pc:docMk/>
            <pc:sldMk cId="1369697545" sldId="262"/>
            <ac:spMk id="9" creationId="{B6CE1CBA-7A16-46CB-9140-B706D26F585F}"/>
          </ac:spMkLst>
        </pc:spChg>
        <pc:spChg chg="add del mod">
          <ac:chgData name="Salvador Luciano Doncel" userId="316bb2a054e45c8c" providerId="LiveId" clId="{430511C5-4075-4E8B-BBE2-D8C16033C167}" dt="2019-09-08T21:04:03.268" v="657"/>
          <ac:spMkLst>
            <pc:docMk/>
            <pc:sldMk cId="1369697545" sldId="262"/>
            <ac:spMk id="10" creationId="{97157139-9BD6-4DC2-824C-218A0F3A847D}"/>
          </ac:spMkLst>
        </pc:spChg>
        <pc:spChg chg="add mod">
          <ac:chgData name="Salvador Luciano Doncel" userId="316bb2a054e45c8c" providerId="LiveId" clId="{430511C5-4075-4E8B-BBE2-D8C16033C167}" dt="2019-09-08T21:05:52.151" v="667" actId="1076"/>
          <ac:spMkLst>
            <pc:docMk/>
            <pc:sldMk cId="1369697545" sldId="262"/>
            <ac:spMk id="11" creationId="{E869399C-1D73-4034-B62E-E95B26B8B809}"/>
          </ac:spMkLst>
        </pc:spChg>
        <pc:spChg chg="add mod">
          <ac:chgData name="Salvador Luciano Doncel" userId="316bb2a054e45c8c" providerId="LiveId" clId="{430511C5-4075-4E8B-BBE2-D8C16033C167}" dt="2019-09-08T21:06:35.508" v="672" actId="1076"/>
          <ac:spMkLst>
            <pc:docMk/>
            <pc:sldMk cId="1369697545" sldId="262"/>
            <ac:spMk id="12" creationId="{28539966-CE8C-4484-A151-2A513F694CE5}"/>
          </ac:spMkLst>
        </pc:spChg>
        <pc:spChg chg="add mod">
          <ac:chgData name="Salvador Luciano Doncel" userId="316bb2a054e45c8c" providerId="LiveId" clId="{430511C5-4075-4E8B-BBE2-D8C16033C167}" dt="2019-09-08T21:07:25.008" v="677" actId="1076"/>
          <ac:spMkLst>
            <pc:docMk/>
            <pc:sldMk cId="1369697545" sldId="262"/>
            <ac:spMk id="13" creationId="{9BC7F62B-8AE3-49F4-8267-F619E71EEDBB}"/>
          </ac:spMkLst>
        </pc:spChg>
        <pc:spChg chg="add mod">
          <ac:chgData name="Salvador Luciano Doncel" userId="316bb2a054e45c8c" providerId="LiveId" clId="{430511C5-4075-4E8B-BBE2-D8C16033C167}" dt="2019-09-08T21:07:18.356" v="676" actId="1076"/>
          <ac:spMkLst>
            <pc:docMk/>
            <pc:sldMk cId="1369697545" sldId="262"/>
            <ac:spMk id="14" creationId="{97157139-9BD6-4DC2-824C-218A0F3A847D}"/>
          </ac:spMkLst>
        </pc:spChg>
      </pc:sldChg>
      <pc:sldChg chg="addSp modSp add">
        <pc:chgData name="Salvador Luciano Doncel" userId="316bb2a054e45c8c" providerId="LiveId" clId="{430511C5-4075-4E8B-BBE2-D8C16033C167}" dt="2019-09-08T21:55:56.157" v="821" actId="1076"/>
        <pc:sldMkLst>
          <pc:docMk/>
          <pc:sldMk cId="2632198311" sldId="263"/>
        </pc:sldMkLst>
        <pc:spChg chg="mod">
          <ac:chgData name="Salvador Luciano Doncel" userId="316bb2a054e45c8c" providerId="LiveId" clId="{430511C5-4075-4E8B-BBE2-D8C16033C167}" dt="2019-09-08T21:17:05.386" v="743" actId="20577"/>
          <ac:spMkLst>
            <pc:docMk/>
            <pc:sldMk cId="2632198311" sldId="263"/>
            <ac:spMk id="2" creationId="{43F32AC6-4A3B-4E7C-ABBE-B4ECFCDF7F3F}"/>
          </ac:spMkLst>
        </pc:spChg>
        <pc:spChg chg="mod">
          <ac:chgData name="Salvador Luciano Doncel" userId="316bb2a054e45c8c" providerId="LiveId" clId="{430511C5-4075-4E8B-BBE2-D8C16033C167}" dt="2019-09-08T21:55:47.401" v="820" actId="20577"/>
          <ac:spMkLst>
            <pc:docMk/>
            <pc:sldMk cId="2632198311" sldId="263"/>
            <ac:spMk id="3" creationId="{48CC0970-3022-4AED-AC8C-4BFDC402AAB7}"/>
          </ac:spMkLst>
        </pc:spChg>
        <pc:spChg chg="add mod">
          <ac:chgData name="Salvador Luciano Doncel" userId="316bb2a054e45c8c" providerId="LiveId" clId="{430511C5-4075-4E8B-BBE2-D8C16033C167}" dt="2019-09-08T21:55:56.157" v="821" actId="1076"/>
          <ac:spMkLst>
            <pc:docMk/>
            <pc:sldMk cId="2632198311" sldId="263"/>
            <ac:spMk id="4" creationId="{BDDC8231-C57A-4F93-A551-5C5DAAA79E55}"/>
          </ac:spMkLst>
        </pc:spChg>
      </pc:sldChg>
      <pc:sldChg chg="addSp delSp modSp add mod setBg">
        <pc:chgData name="Salvador Luciano Doncel" userId="316bb2a054e45c8c" providerId="LiveId" clId="{430511C5-4075-4E8B-BBE2-D8C16033C167}" dt="2019-09-11T22:07:14.519" v="826" actId="26606"/>
        <pc:sldMkLst>
          <pc:docMk/>
          <pc:sldMk cId="4116140311" sldId="271"/>
        </pc:sldMkLst>
        <pc:spChg chg="del">
          <ac:chgData name="Salvador Luciano Doncel" userId="316bb2a054e45c8c" providerId="LiveId" clId="{430511C5-4075-4E8B-BBE2-D8C16033C167}" dt="2019-09-11T22:07:14.519" v="826" actId="26606"/>
          <ac:spMkLst>
            <pc:docMk/>
            <pc:sldMk cId="4116140311" sldId="271"/>
            <ac:spMk id="2" creationId="{7D1E1DF3-A0A1-4A6A-80DF-2FD4B8355DF7}"/>
          </ac:spMkLst>
        </pc:spChg>
        <pc:spChg chg="del">
          <ac:chgData name="Salvador Luciano Doncel" userId="316bb2a054e45c8c" providerId="LiveId" clId="{430511C5-4075-4E8B-BBE2-D8C16033C167}" dt="2019-09-11T22:06:30.059" v="823" actId="931"/>
          <ac:spMkLst>
            <pc:docMk/>
            <pc:sldMk cId="4116140311" sldId="271"/>
            <ac:spMk id="3" creationId="{E79EF2B1-1B25-4180-9610-F7A2B52F51D1}"/>
          </ac:spMkLst>
        </pc:spChg>
        <pc:spChg chg="add">
          <ac:chgData name="Salvador Luciano Doncel" userId="316bb2a054e45c8c" providerId="LiveId" clId="{430511C5-4075-4E8B-BBE2-D8C16033C167}" dt="2019-09-11T22:07:14.519" v="826" actId="26606"/>
          <ac:spMkLst>
            <pc:docMk/>
            <pc:sldMk cId="4116140311" sldId="271"/>
            <ac:spMk id="26" creationId="{084966D2-3C9B-4F47-8231-1DEC33D3BDFE}"/>
          </ac:spMkLst>
        </pc:spChg>
        <pc:grpChg chg="add">
          <ac:chgData name="Salvador Luciano Doncel" userId="316bb2a054e45c8c" providerId="LiveId" clId="{430511C5-4075-4E8B-BBE2-D8C16033C167}" dt="2019-09-11T22:07:14.519" v="826" actId="26606"/>
          <ac:grpSpMkLst>
            <pc:docMk/>
            <pc:sldMk cId="4116140311" sldId="271"/>
            <ac:grpSpMk id="10" creationId="{089D35B1-0ED5-4358-8CAE-A9E49412AAA1}"/>
          </ac:grpSpMkLst>
        </pc:grpChg>
        <pc:grpChg chg="add">
          <ac:chgData name="Salvador Luciano Doncel" userId="316bb2a054e45c8c" providerId="LiveId" clId="{430511C5-4075-4E8B-BBE2-D8C16033C167}" dt="2019-09-11T22:07:14.519" v="826" actId="26606"/>
          <ac:grpSpMkLst>
            <pc:docMk/>
            <pc:sldMk cId="4116140311" sldId="271"/>
            <ac:grpSpMk id="18" creationId="{DD65B30C-427F-449E-B039-E288E85D8AFA}"/>
          </ac:grpSpMkLst>
        </pc:grpChg>
        <pc:picChg chg="add mod">
          <ac:chgData name="Salvador Luciano Doncel" userId="316bb2a054e45c8c" providerId="LiveId" clId="{430511C5-4075-4E8B-BBE2-D8C16033C167}" dt="2019-09-11T22:07:14.519" v="826" actId="26606"/>
          <ac:picMkLst>
            <pc:docMk/>
            <pc:sldMk cId="4116140311" sldId="271"/>
            <ac:picMk id="5" creationId="{58C463E7-DC49-4B3D-BC09-AE2AE4F8C849}"/>
          </ac:picMkLst>
        </pc:picChg>
      </pc:sldChg>
      <pc:sldChg chg="addSp delSp modSp add mod setBg">
        <pc:chgData name="Salvador Luciano Doncel" userId="316bb2a054e45c8c" providerId="LiveId" clId="{430511C5-4075-4E8B-BBE2-D8C16033C167}" dt="2019-09-11T22:11:03.276" v="830" actId="1076"/>
        <pc:sldMkLst>
          <pc:docMk/>
          <pc:sldMk cId="3369599947" sldId="272"/>
        </pc:sldMkLst>
        <pc:spChg chg="del">
          <ac:chgData name="Salvador Luciano Doncel" userId="316bb2a054e45c8c" providerId="LiveId" clId="{430511C5-4075-4E8B-BBE2-D8C16033C167}" dt="2019-09-11T22:10:52.724" v="829" actId="26606"/>
          <ac:spMkLst>
            <pc:docMk/>
            <pc:sldMk cId="3369599947" sldId="272"/>
            <ac:spMk id="2" creationId="{B360773F-8A7B-46FF-92AD-8C404EA4946C}"/>
          </ac:spMkLst>
        </pc:spChg>
        <pc:spChg chg="del">
          <ac:chgData name="Salvador Luciano Doncel" userId="316bb2a054e45c8c" providerId="LiveId" clId="{430511C5-4075-4E8B-BBE2-D8C16033C167}" dt="2019-09-11T22:10:47.709" v="828" actId="931"/>
          <ac:spMkLst>
            <pc:docMk/>
            <pc:sldMk cId="3369599947" sldId="272"/>
            <ac:spMk id="3" creationId="{BCE52CAE-ACAA-42D1-9318-3AC5027B4B5F}"/>
          </ac:spMkLst>
        </pc:spChg>
        <pc:spChg chg="add">
          <ac:chgData name="Salvador Luciano Doncel" userId="316bb2a054e45c8c" providerId="LiveId" clId="{430511C5-4075-4E8B-BBE2-D8C16033C167}" dt="2019-09-11T22:10:52.724" v="829" actId="26606"/>
          <ac:spMkLst>
            <pc:docMk/>
            <pc:sldMk cId="3369599947" sldId="272"/>
            <ac:spMk id="26" creationId="{084966D2-3C9B-4F47-8231-1DEC33D3BDFE}"/>
          </ac:spMkLst>
        </pc:spChg>
        <pc:grpChg chg="add">
          <ac:chgData name="Salvador Luciano Doncel" userId="316bb2a054e45c8c" providerId="LiveId" clId="{430511C5-4075-4E8B-BBE2-D8C16033C167}" dt="2019-09-11T22:10:52.724" v="829" actId="26606"/>
          <ac:grpSpMkLst>
            <pc:docMk/>
            <pc:sldMk cId="3369599947" sldId="272"/>
            <ac:grpSpMk id="10" creationId="{089D35B1-0ED5-4358-8CAE-A9E49412AAA1}"/>
          </ac:grpSpMkLst>
        </pc:grpChg>
        <pc:grpChg chg="add">
          <ac:chgData name="Salvador Luciano Doncel" userId="316bb2a054e45c8c" providerId="LiveId" clId="{430511C5-4075-4E8B-BBE2-D8C16033C167}" dt="2019-09-11T22:10:52.724" v="829" actId="26606"/>
          <ac:grpSpMkLst>
            <pc:docMk/>
            <pc:sldMk cId="3369599947" sldId="272"/>
            <ac:grpSpMk id="18" creationId="{DD65B30C-427F-449E-B039-E288E85D8AFA}"/>
          </ac:grpSpMkLst>
        </pc:grpChg>
        <pc:picChg chg="add mod">
          <ac:chgData name="Salvador Luciano Doncel" userId="316bb2a054e45c8c" providerId="LiveId" clId="{430511C5-4075-4E8B-BBE2-D8C16033C167}" dt="2019-09-11T22:11:03.276" v="830" actId="1076"/>
          <ac:picMkLst>
            <pc:docMk/>
            <pc:sldMk cId="3369599947" sldId="272"/>
            <ac:picMk id="5" creationId="{542FF0F6-4D45-4F9C-99F2-637E1BADCDFE}"/>
          </ac:picMkLst>
        </pc:picChg>
      </pc:sldChg>
      <pc:sldChg chg="addSp delSp modSp add mod setBg setClrOvrMap">
        <pc:chgData name="Salvador Luciano Doncel" userId="316bb2a054e45c8c" providerId="LiveId" clId="{430511C5-4075-4E8B-BBE2-D8C16033C167}" dt="2019-09-11T22:20:06.034" v="874" actId="122"/>
        <pc:sldMkLst>
          <pc:docMk/>
          <pc:sldMk cId="4054880427" sldId="273"/>
        </pc:sldMkLst>
        <pc:spChg chg="mod">
          <ac:chgData name="Salvador Luciano Doncel" userId="316bb2a054e45c8c" providerId="LiveId" clId="{430511C5-4075-4E8B-BBE2-D8C16033C167}" dt="2019-09-11T22:20:06.034" v="874" actId="122"/>
          <ac:spMkLst>
            <pc:docMk/>
            <pc:sldMk cId="4054880427" sldId="273"/>
            <ac:spMk id="2" creationId="{5901A2D4-64BF-41AE-8F4E-A978C7F35E83}"/>
          </ac:spMkLst>
        </pc:spChg>
        <pc:spChg chg="del">
          <ac:chgData name="Salvador Luciano Doncel" userId="316bb2a054e45c8c" providerId="LiveId" clId="{430511C5-4075-4E8B-BBE2-D8C16033C167}" dt="2019-09-11T22:19:12.237" v="872" actId="26606"/>
          <ac:spMkLst>
            <pc:docMk/>
            <pc:sldMk cId="4054880427" sldId="273"/>
            <ac:spMk id="3" creationId="{1084C369-B674-43D9-B2B3-33E8FD744686}"/>
          </ac:spMkLst>
        </pc:spChg>
        <pc:spChg chg="add">
          <ac:chgData name="Salvador Luciano Doncel" userId="316bb2a054e45c8c" providerId="LiveId" clId="{430511C5-4075-4E8B-BBE2-D8C16033C167}" dt="2019-09-11T22:19:12.237" v="872" actId="26606"/>
          <ac:spMkLst>
            <pc:docMk/>
            <pc:sldMk cId="4054880427" sldId="273"/>
            <ac:spMk id="16" creationId="{E5A92FE9-DB05-4D0D-AF5A-BE8664B9FFB4}"/>
          </ac:spMkLst>
        </pc:spChg>
        <pc:grpChg chg="add">
          <ac:chgData name="Salvador Luciano Doncel" userId="316bb2a054e45c8c" providerId="LiveId" clId="{430511C5-4075-4E8B-BBE2-D8C16033C167}" dt="2019-09-11T22:19:12.237" v="872" actId="26606"/>
          <ac:grpSpMkLst>
            <pc:docMk/>
            <pc:sldMk cId="4054880427" sldId="273"/>
            <ac:grpSpMk id="8" creationId="{E9D059B6-ADD8-488A-B346-63289E90D13F}"/>
          </ac:grpSpMkLst>
        </pc:grpChg>
        <pc:grpChg chg="add">
          <ac:chgData name="Salvador Luciano Doncel" userId="316bb2a054e45c8c" providerId="LiveId" clId="{430511C5-4075-4E8B-BBE2-D8C16033C167}" dt="2019-09-11T22:19:12.237" v="872" actId="26606"/>
          <ac:grpSpMkLst>
            <pc:docMk/>
            <pc:sldMk cId="4054880427" sldId="273"/>
            <ac:grpSpMk id="18" creationId="{53D9B26A-5143-49A7-BA98-D871D5BD719A}"/>
          </ac:grpSpMkLst>
        </pc:grpChg>
      </pc:sldChg>
      <pc:sldChg chg="modSp add">
        <pc:chgData name="Salvador Luciano Doncel" userId="316bb2a054e45c8c" providerId="LiveId" clId="{430511C5-4075-4E8B-BBE2-D8C16033C167}" dt="2019-09-11T22:33:18.414" v="969" actId="122"/>
        <pc:sldMkLst>
          <pc:docMk/>
          <pc:sldMk cId="182395420" sldId="274"/>
        </pc:sldMkLst>
        <pc:spChg chg="mod">
          <ac:chgData name="Salvador Luciano Doncel" userId="316bb2a054e45c8c" providerId="LiveId" clId="{430511C5-4075-4E8B-BBE2-D8C16033C167}" dt="2019-09-11T22:25:55.925" v="903" actId="20577"/>
          <ac:spMkLst>
            <pc:docMk/>
            <pc:sldMk cId="182395420" sldId="274"/>
            <ac:spMk id="2" creationId="{707395E8-FBEC-4FCF-BF58-6D97A76E29D6}"/>
          </ac:spMkLst>
        </pc:spChg>
        <pc:spChg chg="mod">
          <ac:chgData name="Salvador Luciano Doncel" userId="316bb2a054e45c8c" providerId="LiveId" clId="{430511C5-4075-4E8B-BBE2-D8C16033C167}" dt="2019-09-11T22:33:18.414" v="969" actId="122"/>
          <ac:spMkLst>
            <pc:docMk/>
            <pc:sldMk cId="182395420" sldId="274"/>
            <ac:spMk id="3" creationId="{6A8065D9-796B-4508-8F54-0806A4708084}"/>
          </ac:spMkLst>
        </pc:spChg>
      </pc:sldChg>
      <pc:sldChg chg="addSp delSp modSp add mod setBg">
        <pc:chgData name="Salvador Luciano Doncel" userId="316bb2a054e45c8c" providerId="LiveId" clId="{430511C5-4075-4E8B-BBE2-D8C16033C167}" dt="2019-09-11T23:20:33.167" v="1106" actId="20577"/>
        <pc:sldMkLst>
          <pc:docMk/>
          <pc:sldMk cId="205533085" sldId="275"/>
        </pc:sldMkLst>
        <pc:spChg chg="add del">
          <ac:chgData name="Salvador Luciano Doncel" userId="316bb2a054e45c8c" providerId="LiveId" clId="{430511C5-4075-4E8B-BBE2-D8C16033C167}" dt="2019-09-11T22:43:14.654" v="976" actId="26606"/>
          <ac:spMkLst>
            <pc:docMk/>
            <pc:sldMk cId="205533085" sldId="275"/>
            <ac:spMk id="2" creationId="{9CB754FE-EB59-42B8-87CB-9FAD85B98657}"/>
          </ac:spMkLst>
        </pc:spChg>
        <pc:spChg chg="del">
          <ac:chgData name="Salvador Luciano Doncel" userId="316bb2a054e45c8c" providerId="LiveId" clId="{430511C5-4075-4E8B-BBE2-D8C16033C167}" dt="2019-09-11T22:42:48.130" v="971" actId="931"/>
          <ac:spMkLst>
            <pc:docMk/>
            <pc:sldMk cId="205533085" sldId="275"/>
            <ac:spMk id="3" creationId="{B70D252D-1C3B-4A86-B95A-1A6FF75583B8}"/>
          </ac:spMkLst>
        </pc:spChg>
        <pc:spChg chg="add del mod">
          <ac:chgData name="Salvador Luciano Doncel" userId="316bb2a054e45c8c" providerId="LiveId" clId="{430511C5-4075-4E8B-BBE2-D8C16033C167}" dt="2019-09-11T23:00:38.938" v="1089"/>
          <ac:spMkLst>
            <pc:docMk/>
            <pc:sldMk cId="205533085" sldId="275"/>
            <ac:spMk id="6" creationId="{BC6D2ED3-B72C-4E76-9AD1-C596171FA7EB}"/>
          </ac:spMkLst>
        </pc:spChg>
        <pc:spChg chg="add mod">
          <ac:chgData name="Salvador Luciano Doncel" userId="316bb2a054e45c8c" providerId="LiveId" clId="{430511C5-4075-4E8B-BBE2-D8C16033C167}" dt="2019-09-11T23:20:33.167" v="1106" actId="20577"/>
          <ac:spMkLst>
            <pc:docMk/>
            <pc:sldMk cId="205533085" sldId="275"/>
            <ac:spMk id="9" creationId="{3584BA7B-66FB-413F-B76F-07BF939E9301}"/>
          </ac:spMkLst>
        </pc:spChg>
        <pc:spChg chg="add del">
          <ac:chgData name="Salvador Luciano Doncel" userId="316bb2a054e45c8c" providerId="LiveId" clId="{430511C5-4075-4E8B-BBE2-D8C16033C167}" dt="2019-09-11T22:43:26.592" v="977"/>
          <ac:spMkLst>
            <pc:docMk/>
            <pc:sldMk cId="205533085" sldId="275"/>
            <ac:spMk id="26" creationId="{9CB754FE-EB59-42B8-87CB-9FAD85B98657}"/>
          </ac:spMkLst>
        </pc:spChg>
        <pc:grpChg chg="add del">
          <ac:chgData name="Salvador Luciano Doncel" userId="316bb2a054e45c8c" providerId="LiveId" clId="{430511C5-4075-4E8B-BBE2-D8C16033C167}" dt="2019-09-11T22:43:14.607" v="975" actId="26606"/>
          <ac:grpSpMkLst>
            <pc:docMk/>
            <pc:sldMk cId="205533085" sldId="275"/>
            <ac:grpSpMk id="10" creationId="{6ADA8EC3-01C5-453C-91A6-D01B9E15BF0B}"/>
          </ac:grpSpMkLst>
        </pc:grpChg>
        <pc:grpChg chg="add del">
          <ac:chgData name="Salvador Luciano Doncel" userId="316bb2a054e45c8c" providerId="LiveId" clId="{430511C5-4075-4E8B-BBE2-D8C16033C167}" dt="2019-09-11T22:43:14.607" v="975" actId="26606"/>
          <ac:grpSpMkLst>
            <pc:docMk/>
            <pc:sldMk cId="205533085" sldId="275"/>
            <ac:grpSpMk id="18" creationId="{C2EAC6F4-CC14-4018-8EB7-80E98A20725F}"/>
          </ac:grpSpMkLst>
        </pc:grpChg>
        <pc:picChg chg="add mod">
          <ac:chgData name="Salvador Luciano Doncel" userId="316bb2a054e45c8c" providerId="LiveId" clId="{430511C5-4075-4E8B-BBE2-D8C16033C167}" dt="2019-09-11T23:02:08.759" v="1098" actId="1076"/>
          <ac:picMkLst>
            <pc:docMk/>
            <pc:sldMk cId="205533085" sldId="275"/>
            <ac:picMk id="5" creationId="{1BB54A7C-1D0E-4FD4-91B3-72E53D1B4A8F}"/>
          </ac:picMkLst>
        </pc:picChg>
        <pc:picChg chg="add mod">
          <ac:chgData name="Salvador Luciano Doncel" userId="316bb2a054e45c8c" providerId="LiveId" clId="{430511C5-4075-4E8B-BBE2-D8C16033C167}" dt="2019-09-11T23:02:05.385" v="1097" actId="1076"/>
          <ac:picMkLst>
            <pc:docMk/>
            <pc:sldMk cId="205533085" sldId="275"/>
            <ac:picMk id="25" creationId="{194F7CA3-189E-4664-B25F-FD89E9A87E75}"/>
          </ac:picMkLst>
        </pc:picChg>
      </pc:sldChg>
      <pc:sldChg chg="addSp delSp modSp add mod setBg setClrOvrMap">
        <pc:chgData name="Salvador Luciano Doncel" userId="316bb2a054e45c8c" providerId="LiveId" clId="{430511C5-4075-4E8B-BBE2-D8C16033C167}" dt="2019-09-11T23:37:59.433" v="1152" actId="26606"/>
        <pc:sldMkLst>
          <pc:docMk/>
          <pc:sldMk cId="3406041326" sldId="276"/>
        </pc:sldMkLst>
        <pc:spChg chg="mod ord">
          <ac:chgData name="Salvador Luciano Doncel" userId="316bb2a054e45c8c" providerId="LiveId" clId="{430511C5-4075-4E8B-BBE2-D8C16033C167}" dt="2019-09-11T23:37:59.433" v="1152" actId="26606"/>
          <ac:spMkLst>
            <pc:docMk/>
            <pc:sldMk cId="3406041326" sldId="276"/>
            <ac:spMk id="2" creationId="{21B53A79-5791-4F18-A86C-E86A3DA3E045}"/>
          </ac:spMkLst>
        </pc:spChg>
        <pc:spChg chg="del">
          <ac:chgData name="Salvador Luciano Doncel" userId="316bb2a054e45c8c" providerId="LiveId" clId="{430511C5-4075-4E8B-BBE2-D8C16033C167}" dt="2019-09-11T23:37:15.136" v="1147" actId="931"/>
          <ac:spMkLst>
            <pc:docMk/>
            <pc:sldMk cId="3406041326" sldId="276"/>
            <ac:spMk id="3" creationId="{056E1C09-38ED-4639-9454-2A1C829397C5}"/>
          </ac:spMkLst>
        </pc:spChg>
        <pc:spChg chg="add">
          <ac:chgData name="Salvador Luciano Doncel" userId="316bb2a054e45c8c" providerId="LiveId" clId="{430511C5-4075-4E8B-BBE2-D8C16033C167}" dt="2019-09-11T23:37:59.433" v="1152" actId="26606"/>
          <ac:spMkLst>
            <pc:docMk/>
            <pc:sldMk cId="3406041326" sldId="276"/>
            <ac:spMk id="18" creationId="{F64080D6-34DE-4277-97CC-2FB3812846DA}"/>
          </ac:spMkLst>
        </pc:spChg>
        <pc:grpChg chg="add">
          <ac:chgData name="Salvador Luciano Doncel" userId="316bb2a054e45c8c" providerId="LiveId" clId="{430511C5-4075-4E8B-BBE2-D8C16033C167}" dt="2019-09-11T23:37:59.433" v="1152" actId="26606"/>
          <ac:grpSpMkLst>
            <pc:docMk/>
            <pc:sldMk cId="3406041326" sldId="276"/>
            <ac:grpSpMk id="10" creationId="{08F94D66-27EC-4CB8-8226-D7F41C161863}"/>
          </ac:grpSpMkLst>
        </pc:grpChg>
        <pc:picChg chg="add mod">
          <ac:chgData name="Salvador Luciano Doncel" userId="316bb2a054e45c8c" providerId="LiveId" clId="{430511C5-4075-4E8B-BBE2-D8C16033C167}" dt="2019-09-11T23:37:59.433" v="1152" actId="26606"/>
          <ac:picMkLst>
            <pc:docMk/>
            <pc:sldMk cId="3406041326" sldId="276"/>
            <ac:picMk id="5" creationId="{66CF5119-7F1B-49AA-A15E-20F9F54FA166}"/>
          </ac:picMkLst>
        </pc:picChg>
      </pc:sldChg>
      <pc:sldChg chg="addSp delSp modSp add">
        <pc:chgData name="Salvador Luciano Doncel" userId="316bb2a054e45c8c" providerId="LiveId" clId="{430511C5-4075-4E8B-BBE2-D8C16033C167}" dt="2019-09-12T00:22:04.443" v="1380" actId="1076"/>
        <pc:sldMkLst>
          <pc:docMk/>
          <pc:sldMk cId="128352655" sldId="277"/>
        </pc:sldMkLst>
        <pc:spChg chg="mod">
          <ac:chgData name="Salvador Luciano Doncel" userId="316bb2a054e45c8c" providerId="LiveId" clId="{430511C5-4075-4E8B-BBE2-D8C16033C167}" dt="2019-09-12T00:21:55.071" v="1378" actId="14100"/>
          <ac:spMkLst>
            <pc:docMk/>
            <pc:sldMk cId="128352655" sldId="277"/>
            <ac:spMk id="2" creationId="{2D5066C9-1ECC-4047-9603-3E54BA187D74}"/>
          </ac:spMkLst>
        </pc:spChg>
        <pc:spChg chg="del">
          <ac:chgData name="Salvador Luciano Doncel" userId="316bb2a054e45c8c" providerId="LiveId" clId="{430511C5-4075-4E8B-BBE2-D8C16033C167}" dt="2019-09-12T00:07:32.836" v="1249"/>
          <ac:spMkLst>
            <pc:docMk/>
            <pc:sldMk cId="128352655" sldId="277"/>
            <ac:spMk id="3" creationId="{1FA1341A-4C11-4A98-A77A-A86EA4BB6DA6}"/>
          </ac:spMkLst>
        </pc:spChg>
        <pc:picChg chg="add mod">
          <ac:chgData name="Salvador Luciano Doncel" userId="316bb2a054e45c8c" providerId="LiveId" clId="{430511C5-4075-4E8B-BBE2-D8C16033C167}" dt="2019-09-12T00:22:04.443" v="1380" actId="1076"/>
          <ac:picMkLst>
            <pc:docMk/>
            <pc:sldMk cId="128352655" sldId="277"/>
            <ac:picMk id="5" creationId="{01527E32-811E-4A01-890D-39D6254F886A}"/>
          </ac:picMkLst>
        </pc:picChg>
      </pc:sldChg>
      <pc:sldChg chg="modSp add">
        <pc:chgData name="Salvador Luciano Doncel" userId="316bb2a054e45c8c" providerId="LiveId" clId="{430511C5-4075-4E8B-BBE2-D8C16033C167}" dt="2019-09-12T02:11:58.804" v="1900" actId="20577"/>
        <pc:sldMkLst>
          <pc:docMk/>
          <pc:sldMk cId="4134954809" sldId="278"/>
        </pc:sldMkLst>
        <pc:spChg chg="mod">
          <ac:chgData name="Salvador Luciano Doncel" userId="316bb2a054e45c8c" providerId="LiveId" clId="{430511C5-4075-4E8B-BBE2-D8C16033C167}" dt="2019-09-12T01:25:31.084" v="1567" actId="1076"/>
          <ac:spMkLst>
            <pc:docMk/>
            <pc:sldMk cId="4134954809" sldId="278"/>
            <ac:spMk id="2" creationId="{4F379641-BC32-4302-AAAB-40A0DE0663A4}"/>
          </ac:spMkLst>
        </pc:spChg>
        <pc:spChg chg="mod">
          <ac:chgData name="Salvador Luciano Doncel" userId="316bb2a054e45c8c" providerId="LiveId" clId="{430511C5-4075-4E8B-BBE2-D8C16033C167}" dt="2019-09-12T02:11:58.804" v="1900" actId="20577"/>
          <ac:spMkLst>
            <pc:docMk/>
            <pc:sldMk cId="4134954809" sldId="278"/>
            <ac:spMk id="3" creationId="{EBDC2E62-D46A-42D8-958D-64D20BD1B36A}"/>
          </ac:spMkLst>
        </pc:spChg>
      </pc:sldChg>
      <pc:sldChg chg="addSp delSp modSp add mod setBg">
        <pc:chgData name="Salvador Luciano Doncel" userId="316bb2a054e45c8c" providerId="LiveId" clId="{430511C5-4075-4E8B-BBE2-D8C16033C167}" dt="2019-09-12T02:20:15.220" v="1936" actId="14100"/>
        <pc:sldMkLst>
          <pc:docMk/>
          <pc:sldMk cId="614102132" sldId="279"/>
        </pc:sldMkLst>
        <pc:spChg chg="mod">
          <ac:chgData name="Salvador Luciano Doncel" userId="316bb2a054e45c8c" providerId="LiveId" clId="{430511C5-4075-4E8B-BBE2-D8C16033C167}" dt="2019-09-12T02:17:27.556" v="1932" actId="26606"/>
          <ac:spMkLst>
            <pc:docMk/>
            <pc:sldMk cId="614102132" sldId="279"/>
            <ac:spMk id="2" creationId="{38C1FA77-6C7C-4D73-A0EF-D6D35785893E}"/>
          </ac:spMkLst>
        </pc:spChg>
        <pc:spChg chg="del">
          <ac:chgData name="Salvador Luciano Doncel" userId="316bb2a054e45c8c" providerId="LiveId" clId="{430511C5-4075-4E8B-BBE2-D8C16033C167}" dt="2019-09-12T02:17:03.135" v="1931" actId="931"/>
          <ac:spMkLst>
            <pc:docMk/>
            <pc:sldMk cId="614102132" sldId="279"/>
            <ac:spMk id="3" creationId="{237E4849-1C3C-45F3-B490-7A7454B3CBDE}"/>
          </ac:spMkLst>
        </pc:spChg>
        <pc:spChg chg="add del">
          <ac:chgData name="Salvador Luciano Doncel" userId="316bb2a054e45c8c" providerId="LiveId" clId="{430511C5-4075-4E8B-BBE2-D8C16033C167}" dt="2019-09-12T02:20:00.460" v="1933" actId="931"/>
          <ac:spMkLst>
            <pc:docMk/>
            <pc:sldMk cId="614102132" sldId="279"/>
            <ac:spMk id="9" creationId="{F6837641-4C8C-4559-A32E-E5C5C8CFCCFB}"/>
          </ac:spMkLst>
        </pc:spChg>
        <pc:picChg chg="add mod">
          <ac:chgData name="Salvador Luciano Doncel" userId="316bb2a054e45c8c" providerId="LiveId" clId="{430511C5-4075-4E8B-BBE2-D8C16033C167}" dt="2019-09-12T02:17:27.556" v="1932" actId="26606"/>
          <ac:picMkLst>
            <pc:docMk/>
            <pc:sldMk cId="614102132" sldId="279"/>
            <ac:picMk id="5" creationId="{5365A723-6216-41BE-A68F-087DD6CDA7F0}"/>
          </ac:picMkLst>
        </pc:picChg>
        <pc:picChg chg="add mod">
          <ac:chgData name="Salvador Luciano Doncel" userId="316bb2a054e45c8c" providerId="LiveId" clId="{430511C5-4075-4E8B-BBE2-D8C16033C167}" dt="2019-09-12T02:20:15.220" v="1936" actId="14100"/>
          <ac:picMkLst>
            <pc:docMk/>
            <pc:sldMk cId="614102132" sldId="279"/>
            <ac:picMk id="7" creationId="{508F9738-09A2-4652-9470-28BFB47C3FDB}"/>
          </ac:picMkLst>
        </pc:picChg>
      </pc:sldChg>
    </pc:docChg>
  </pc:docChgLst>
  <pc:docChgLst>
    <pc:chgData name="Salvador Luciano Doncel" userId="316bb2a054e45c8c" providerId="LiveId" clId="{67E27F79-FC62-4675-8DC3-DD3A97ED9D8F}"/>
    <pc:docChg chg="undo custSel mod addSld delSld modSld sldOrd">
      <pc:chgData name="Salvador Luciano Doncel" userId="316bb2a054e45c8c" providerId="LiveId" clId="{67E27F79-FC62-4675-8DC3-DD3A97ED9D8F}" dt="2019-10-31T08:46:00.615" v="876"/>
      <pc:docMkLst>
        <pc:docMk/>
      </pc:docMkLst>
      <pc:sldChg chg="modSp">
        <pc:chgData name="Salvador Luciano Doncel" userId="316bb2a054e45c8c" providerId="LiveId" clId="{67E27F79-FC62-4675-8DC3-DD3A97ED9D8F}" dt="2019-10-10T21:36:54.182" v="72" actId="14100"/>
        <pc:sldMkLst>
          <pc:docMk/>
          <pc:sldMk cId="56996270" sldId="256"/>
        </pc:sldMkLst>
        <pc:spChg chg="mod">
          <ac:chgData name="Salvador Luciano Doncel" userId="316bb2a054e45c8c" providerId="LiveId" clId="{67E27F79-FC62-4675-8DC3-DD3A97ED9D8F}" dt="2019-10-10T21:36:54.182" v="72" actId="14100"/>
          <ac:spMkLst>
            <pc:docMk/>
            <pc:sldMk cId="56996270" sldId="256"/>
            <ac:spMk id="3" creationId="{C1252FE3-CD34-4991-BE58-B6DC4326F9D6}"/>
          </ac:spMkLst>
        </pc:spChg>
      </pc:sldChg>
      <pc:sldChg chg="addSp delSp modSp ord">
        <pc:chgData name="Salvador Luciano Doncel" userId="316bb2a054e45c8c" providerId="LiveId" clId="{67E27F79-FC62-4675-8DC3-DD3A97ED9D8F}" dt="2019-10-12T12:35:11.610" v="258" actId="20577"/>
        <pc:sldMkLst>
          <pc:docMk/>
          <pc:sldMk cId="158973334" sldId="257"/>
        </pc:sldMkLst>
        <pc:spChg chg="del">
          <ac:chgData name="Salvador Luciano Doncel" userId="316bb2a054e45c8c" providerId="LiveId" clId="{67E27F79-FC62-4675-8DC3-DD3A97ED9D8F}" dt="2019-10-04T20:08:18.237" v="13"/>
          <ac:spMkLst>
            <pc:docMk/>
            <pc:sldMk cId="158973334" sldId="257"/>
            <ac:spMk id="2" creationId="{37CCBE1F-BD29-46F8-A2D4-E380CA58D07B}"/>
          </ac:spMkLst>
        </pc:spChg>
        <pc:spChg chg="del">
          <ac:chgData name="Salvador Luciano Doncel" userId="316bb2a054e45c8c" providerId="LiveId" clId="{67E27F79-FC62-4675-8DC3-DD3A97ED9D8F}" dt="2019-10-04T20:08:24.331" v="14"/>
          <ac:spMkLst>
            <pc:docMk/>
            <pc:sldMk cId="158973334" sldId="257"/>
            <ac:spMk id="9" creationId="{3560C5EF-64DF-4B25-B607-E36B17EEB130}"/>
          </ac:spMkLst>
        </pc:spChg>
        <pc:spChg chg="add del mod">
          <ac:chgData name="Salvador Luciano Doncel" userId="316bb2a054e45c8c" providerId="LiveId" clId="{67E27F79-FC62-4675-8DC3-DD3A97ED9D8F}" dt="2019-10-10T21:33:21.542" v="62"/>
          <ac:spMkLst>
            <pc:docMk/>
            <pc:sldMk cId="158973334" sldId="257"/>
            <ac:spMk id="11" creationId="{9912DB6A-DB20-4AF0-982A-CB232D9782B1}"/>
          </ac:spMkLst>
        </pc:spChg>
        <pc:spChg chg="add mod">
          <ac:chgData name="Salvador Luciano Doncel" userId="316bb2a054e45c8c" providerId="LiveId" clId="{67E27F79-FC62-4675-8DC3-DD3A97ED9D8F}" dt="2019-10-12T12:31:01.490" v="247" actId="1076"/>
          <ac:spMkLst>
            <pc:docMk/>
            <pc:sldMk cId="158973334" sldId="257"/>
            <ac:spMk id="12" creationId="{E69C1E1B-AF7D-461B-9D0E-A3D7734AD30D}"/>
          </ac:spMkLst>
        </pc:spChg>
        <pc:spChg chg="add mod">
          <ac:chgData name="Salvador Luciano Doncel" userId="316bb2a054e45c8c" providerId="LiveId" clId="{67E27F79-FC62-4675-8DC3-DD3A97ED9D8F}" dt="2019-10-12T12:35:11.610" v="258" actId="20577"/>
          <ac:spMkLst>
            <pc:docMk/>
            <pc:sldMk cId="158973334" sldId="257"/>
            <ac:spMk id="13" creationId="{0AAE278F-F12E-4373-B544-C97802D94FCC}"/>
          </ac:spMkLst>
        </pc:spChg>
        <pc:picChg chg="mod">
          <ac:chgData name="Salvador Luciano Doncel" userId="316bb2a054e45c8c" providerId="LiveId" clId="{67E27F79-FC62-4675-8DC3-DD3A97ED9D8F}" dt="2019-10-10T21:32:51.689" v="59" actId="1076"/>
          <ac:picMkLst>
            <pc:docMk/>
            <pc:sldMk cId="158973334" sldId="257"/>
            <ac:picMk id="5" creationId="{FCE20075-0E3D-4506-9ACC-D215CD05066A}"/>
          </ac:picMkLst>
        </pc:picChg>
      </pc:sldChg>
      <pc:sldChg chg="ord">
        <pc:chgData name="Salvador Luciano Doncel" userId="316bb2a054e45c8c" providerId="LiveId" clId="{67E27F79-FC62-4675-8DC3-DD3A97ED9D8F}" dt="2019-10-31T08:43:29.333" v="873"/>
        <pc:sldMkLst>
          <pc:docMk/>
          <pc:sldMk cId="1412465578" sldId="258"/>
        </pc:sldMkLst>
      </pc:sldChg>
      <pc:sldChg chg="ord">
        <pc:chgData name="Salvador Luciano Doncel" userId="316bb2a054e45c8c" providerId="LiveId" clId="{67E27F79-FC62-4675-8DC3-DD3A97ED9D8F}" dt="2019-10-31T08:43:58.878" v="874"/>
        <pc:sldMkLst>
          <pc:docMk/>
          <pc:sldMk cId="898807396" sldId="259"/>
        </pc:sldMkLst>
      </pc:sldChg>
      <pc:sldChg chg="del">
        <pc:chgData name="Salvador Luciano Doncel" userId="316bb2a054e45c8c" providerId="LiveId" clId="{67E27F79-FC62-4675-8DC3-DD3A97ED9D8F}" dt="2019-10-31T08:39:46.393" v="866" actId="2696"/>
        <pc:sldMkLst>
          <pc:docMk/>
          <pc:sldMk cId="4116140311" sldId="271"/>
        </pc:sldMkLst>
      </pc:sldChg>
      <pc:sldChg chg="del">
        <pc:chgData name="Salvador Luciano Doncel" userId="316bb2a054e45c8c" providerId="LiveId" clId="{67E27F79-FC62-4675-8DC3-DD3A97ED9D8F}" dt="2019-10-31T08:39:50.345" v="867" actId="2696"/>
        <pc:sldMkLst>
          <pc:docMk/>
          <pc:sldMk cId="3369599947" sldId="272"/>
        </pc:sldMkLst>
      </pc:sldChg>
      <pc:sldChg chg="modSp ord">
        <pc:chgData name="Salvador Luciano Doncel" userId="316bb2a054e45c8c" providerId="LiveId" clId="{67E27F79-FC62-4675-8DC3-DD3A97ED9D8F}" dt="2019-10-12T12:57:09.018" v="279" actId="1076"/>
        <pc:sldMkLst>
          <pc:docMk/>
          <pc:sldMk cId="4054880427" sldId="273"/>
        </pc:sldMkLst>
        <pc:spChg chg="mod">
          <ac:chgData name="Salvador Luciano Doncel" userId="316bb2a054e45c8c" providerId="LiveId" clId="{67E27F79-FC62-4675-8DC3-DD3A97ED9D8F}" dt="2019-10-12T12:57:09.018" v="279" actId="1076"/>
          <ac:spMkLst>
            <pc:docMk/>
            <pc:sldMk cId="4054880427" sldId="273"/>
            <ac:spMk id="2" creationId="{5901A2D4-64BF-41AE-8F4E-A978C7F35E83}"/>
          </ac:spMkLst>
        </pc:spChg>
      </pc:sldChg>
      <pc:sldChg chg="del">
        <pc:chgData name="Salvador Luciano Doncel" userId="316bb2a054e45c8c" providerId="LiveId" clId="{67E27F79-FC62-4675-8DC3-DD3A97ED9D8F}" dt="2019-10-31T08:39:56.121" v="868" actId="2696"/>
        <pc:sldMkLst>
          <pc:docMk/>
          <pc:sldMk cId="182395420" sldId="274"/>
        </pc:sldMkLst>
      </pc:sldChg>
      <pc:sldChg chg="del">
        <pc:chgData name="Salvador Luciano Doncel" userId="316bb2a054e45c8c" providerId="LiveId" clId="{67E27F79-FC62-4675-8DC3-DD3A97ED9D8F}" dt="2019-10-31T08:40:01.452" v="869" actId="2696"/>
        <pc:sldMkLst>
          <pc:docMk/>
          <pc:sldMk cId="205533085" sldId="275"/>
        </pc:sldMkLst>
      </pc:sldChg>
      <pc:sldChg chg="del">
        <pc:chgData name="Salvador Luciano Doncel" userId="316bb2a054e45c8c" providerId="LiveId" clId="{67E27F79-FC62-4675-8DC3-DD3A97ED9D8F}" dt="2019-10-31T08:40:08.337" v="870" actId="2696"/>
        <pc:sldMkLst>
          <pc:docMk/>
          <pc:sldMk cId="3406041326" sldId="276"/>
        </pc:sldMkLst>
      </pc:sldChg>
      <pc:sldChg chg="del">
        <pc:chgData name="Salvador Luciano Doncel" userId="316bb2a054e45c8c" providerId="LiveId" clId="{67E27F79-FC62-4675-8DC3-DD3A97ED9D8F}" dt="2019-10-31T08:40:21.722" v="871" actId="2696"/>
        <pc:sldMkLst>
          <pc:docMk/>
          <pc:sldMk cId="128352655" sldId="277"/>
        </pc:sldMkLst>
      </pc:sldChg>
      <pc:sldChg chg="ord">
        <pc:chgData name="Salvador Luciano Doncel" userId="316bb2a054e45c8c" providerId="LiveId" clId="{67E27F79-FC62-4675-8DC3-DD3A97ED9D8F}" dt="2019-10-31T08:41:57.528" v="872"/>
        <pc:sldMkLst>
          <pc:docMk/>
          <pc:sldMk cId="4134954809" sldId="278"/>
        </pc:sldMkLst>
      </pc:sldChg>
      <pc:sldChg chg="ord">
        <pc:chgData name="Salvador Luciano Doncel" userId="316bb2a054e45c8c" providerId="LiveId" clId="{67E27F79-FC62-4675-8DC3-DD3A97ED9D8F}" dt="2019-10-31T08:45:39.931" v="875"/>
        <pc:sldMkLst>
          <pc:docMk/>
          <pc:sldMk cId="614102132" sldId="279"/>
        </pc:sldMkLst>
      </pc:sldChg>
      <pc:sldChg chg="ord">
        <pc:chgData name="Salvador Luciano Doncel" userId="316bb2a054e45c8c" providerId="LiveId" clId="{67E27F79-FC62-4675-8DC3-DD3A97ED9D8F}" dt="2019-10-31T08:46:00.615" v="876"/>
        <pc:sldMkLst>
          <pc:docMk/>
          <pc:sldMk cId="2612963387" sldId="280"/>
        </pc:sldMkLst>
      </pc:sldChg>
      <pc:sldChg chg="addSp modSp add">
        <pc:chgData name="Salvador Luciano Doncel" userId="316bb2a054e45c8c" providerId="LiveId" clId="{67E27F79-FC62-4675-8DC3-DD3A97ED9D8F}" dt="2019-10-12T12:29:10.662" v="244" actId="1076"/>
        <pc:sldMkLst>
          <pc:docMk/>
          <pc:sldMk cId="2628453456" sldId="282"/>
        </pc:sldMkLst>
        <pc:picChg chg="add mod">
          <ac:chgData name="Salvador Luciano Doncel" userId="316bb2a054e45c8c" providerId="LiveId" clId="{67E27F79-FC62-4675-8DC3-DD3A97ED9D8F}" dt="2019-10-12T12:28:06.472" v="229" actId="1076"/>
          <ac:picMkLst>
            <pc:docMk/>
            <pc:sldMk cId="2628453456" sldId="282"/>
            <ac:picMk id="5" creationId="{969FB8C2-D815-429E-8587-0FC5303B25FD}"/>
          </ac:picMkLst>
        </pc:picChg>
        <pc:picChg chg="add mod">
          <ac:chgData name="Salvador Luciano Doncel" userId="316bb2a054e45c8c" providerId="LiveId" clId="{67E27F79-FC62-4675-8DC3-DD3A97ED9D8F}" dt="2019-10-12T12:28:13.833" v="231" actId="14100"/>
          <ac:picMkLst>
            <pc:docMk/>
            <pc:sldMk cId="2628453456" sldId="282"/>
            <ac:picMk id="6" creationId="{B6A3570D-99BB-4394-8D77-C3CD43AD8390}"/>
          </ac:picMkLst>
        </pc:picChg>
        <pc:picChg chg="add mod">
          <ac:chgData name="Salvador Luciano Doncel" userId="316bb2a054e45c8c" providerId="LiveId" clId="{67E27F79-FC62-4675-8DC3-DD3A97ED9D8F}" dt="2019-10-12T12:27:56.499" v="225" actId="1076"/>
          <ac:picMkLst>
            <pc:docMk/>
            <pc:sldMk cId="2628453456" sldId="282"/>
            <ac:picMk id="7" creationId="{35078CF2-2944-41C7-AA04-5A70CEFAF984}"/>
          </ac:picMkLst>
        </pc:picChg>
        <pc:picChg chg="add mod">
          <ac:chgData name="Salvador Luciano Doncel" userId="316bb2a054e45c8c" providerId="LiveId" clId="{67E27F79-FC62-4675-8DC3-DD3A97ED9D8F}" dt="2019-10-12T12:29:00.822" v="242" actId="1076"/>
          <ac:picMkLst>
            <pc:docMk/>
            <pc:sldMk cId="2628453456" sldId="282"/>
            <ac:picMk id="9" creationId="{BD4A17FE-4653-405E-8DA7-9E8B2F11F3E3}"/>
          </ac:picMkLst>
        </pc:picChg>
        <pc:picChg chg="add mod">
          <ac:chgData name="Salvador Luciano Doncel" userId="316bb2a054e45c8c" providerId="LiveId" clId="{67E27F79-FC62-4675-8DC3-DD3A97ED9D8F}" dt="2019-10-12T12:28:04.761" v="228" actId="1076"/>
          <ac:picMkLst>
            <pc:docMk/>
            <pc:sldMk cId="2628453456" sldId="282"/>
            <ac:picMk id="11" creationId="{A9A43FCA-0F99-47A5-82E5-72651F3A6873}"/>
          </ac:picMkLst>
        </pc:picChg>
        <pc:picChg chg="add mod">
          <ac:chgData name="Salvador Luciano Doncel" userId="316bb2a054e45c8c" providerId="LiveId" clId="{67E27F79-FC62-4675-8DC3-DD3A97ED9D8F}" dt="2019-10-12T12:28:56.486" v="240" actId="1076"/>
          <ac:picMkLst>
            <pc:docMk/>
            <pc:sldMk cId="2628453456" sldId="282"/>
            <ac:picMk id="13" creationId="{6E5DE24A-1C6C-4E9C-99B4-5E9074AD78AD}"/>
          </ac:picMkLst>
        </pc:picChg>
        <pc:picChg chg="add mod">
          <ac:chgData name="Salvador Luciano Doncel" userId="316bb2a054e45c8c" providerId="LiveId" clId="{67E27F79-FC62-4675-8DC3-DD3A97ED9D8F}" dt="2019-10-12T12:27:58.654" v="226" actId="1076"/>
          <ac:picMkLst>
            <pc:docMk/>
            <pc:sldMk cId="2628453456" sldId="282"/>
            <ac:picMk id="15" creationId="{F16D9570-69DB-497C-AE10-4B4C58CEF77A}"/>
          </ac:picMkLst>
        </pc:picChg>
        <pc:picChg chg="add mod">
          <ac:chgData name="Salvador Luciano Doncel" userId="316bb2a054e45c8c" providerId="LiveId" clId="{67E27F79-FC62-4675-8DC3-DD3A97ED9D8F}" dt="2019-10-12T12:29:10.662" v="244" actId="1076"/>
          <ac:picMkLst>
            <pc:docMk/>
            <pc:sldMk cId="2628453456" sldId="282"/>
            <ac:picMk id="17" creationId="{09E29012-99E6-4CA3-8672-0F29DF05A1BD}"/>
          </ac:picMkLst>
        </pc:picChg>
        <pc:picChg chg="add mod">
          <ac:chgData name="Salvador Luciano Doncel" userId="316bb2a054e45c8c" providerId="LiveId" clId="{67E27F79-FC62-4675-8DC3-DD3A97ED9D8F}" dt="2019-10-12T12:28:58.869" v="241" actId="1076"/>
          <ac:picMkLst>
            <pc:docMk/>
            <pc:sldMk cId="2628453456" sldId="282"/>
            <ac:picMk id="19" creationId="{5C0BFC00-A018-4104-86E1-69BB930F3C9D}"/>
          </ac:picMkLst>
        </pc:picChg>
      </pc:sldChg>
      <pc:sldChg chg="add del">
        <pc:chgData name="Salvador Luciano Doncel" userId="316bb2a054e45c8c" providerId="LiveId" clId="{67E27F79-FC62-4675-8DC3-DD3A97ED9D8F}" dt="2019-10-04T20:07:52.508" v="12"/>
        <pc:sldMkLst>
          <pc:docMk/>
          <pc:sldMk cId="203084785" sldId="283"/>
        </pc:sldMkLst>
      </pc:sldChg>
      <pc:sldChg chg="add">
        <pc:chgData name="Salvador Luciano Doncel" userId="316bb2a054e45c8c" providerId="LiveId" clId="{67E27F79-FC62-4675-8DC3-DD3A97ED9D8F}" dt="2019-10-04T20:07:21.234" v="10"/>
        <pc:sldMkLst>
          <pc:docMk/>
          <pc:sldMk cId="860739114" sldId="283"/>
        </pc:sldMkLst>
      </pc:sldChg>
      <pc:sldChg chg="add">
        <pc:chgData name="Salvador Luciano Doncel" userId="316bb2a054e45c8c" providerId="LiveId" clId="{67E27F79-FC62-4675-8DC3-DD3A97ED9D8F}" dt="2019-10-04T19:39:00.229" v="4"/>
        <pc:sldMkLst>
          <pc:docMk/>
          <pc:sldMk cId="3900175658" sldId="283"/>
        </pc:sldMkLst>
      </pc:sldChg>
      <pc:sldChg chg="addSp delSp modSp add mod setBg">
        <pc:chgData name="Salvador Luciano Doncel" userId="316bb2a054e45c8c" providerId="LiveId" clId="{67E27F79-FC62-4675-8DC3-DD3A97ED9D8F}" dt="2019-10-10T14:33:05.139" v="49" actId="26606"/>
        <pc:sldMkLst>
          <pc:docMk/>
          <pc:sldMk cId="2102817660" sldId="284"/>
        </pc:sldMkLst>
        <pc:spChg chg="del">
          <ac:chgData name="Salvador Luciano Doncel" userId="316bb2a054e45c8c" providerId="LiveId" clId="{67E27F79-FC62-4675-8DC3-DD3A97ED9D8F}" dt="2019-10-10T14:30:24.398" v="16"/>
          <ac:spMkLst>
            <pc:docMk/>
            <pc:sldMk cId="2102817660" sldId="284"/>
            <ac:spMk id="2" creationId="{4496C911-694E-4635-A560-8F98E6E953D9}"/>
          </ac:spMkLst>
        </pc:spChg>
        <pc:spChg chg="del">
          <ac:chgData name="Salvador Luciano Doncel" userId="316bb2a054e45c8c" providerId="LiveId" clId="{67E27F79-FC62-4675-8DC3-DD3A97ED9D8F}" dt="2019-10-10T14:30:30.295" v="17"/>
          <ac:spMkLst>
            <pc:docMk/>
            <pc:sldMk cId="2102817660" sldId="284"/>
            <ac:spMk id="3" creationId="{D2E6DF70-1FA8-4AC4-8A6E-8B7A85358A51}"/>
          </ac:spMkLst>
        </pc:spChg>
        <pc:spChg chg="add mod">
          <ac:chgData name="Salvador Luciano Doncel" userId="316bb2a054e45c8c" providerId="LiveId" clId="{67E27F79-FC62-4675-8DC3-DD3A97ED9D8F}" dt="2019-10-10T14:33:05.139" v="49" actId="26606"/>
          <ac:spMkLst>
            <pc:docMk/>
            <pc:sldMk cId="2102817660" sldId="284"/>
            <ac:spMk id="5" creationId="{AEE4F7F0-D632-4F3E-8D62-2CD2303C31BB}"/>
          </ac:spMkLst>
        </pc:spChg>
        <pc:spChg chg="add del">
          <ac:chgData name="Salvador Luciano Doncel" userId="316bb2a054e45c8c" providerId="LiveId" clId="{67E27F79-FC62-4675-8DC3-DD3A97ED9D8F}" dt="2019-10-10T14:33:05.139" v="49" actId="26606"/>
          <ac:spMkLst>
            <pc:docMk/>
            <pc:sldMk cId="2102817660" sldId="284"/>
            <ac:spMk id="36" creationId="{5EF08599-3FED-4288-A20D-E7BCAC3B8E26}"/>
          </ac:spMkLst>
        </pc:spChg>
        <pc:spChg chg="add del">
          <ac:chgData name="Salvador Luciano Doncel" userId="316bb2a054e45c8c" providerId="LiveId" clId="{67E27F79-FC62-4675-8DC3-DD3A97ED9D8F}" dt="2019-10-10T14:33:05.139" v="49" actId="26606"/>
          <ac:spMkLst>
            <pc:docMk/>
            <pc:sldMk cId="2102817660" sldId="284"/>
            <ac:spMk id="38" creationId="{C884A6B2-90E9-4BDB-8503-71AC02D3956A}"/>
          </ac:spMkLst>
        </pc:spChg>
        <pc:grpChg chg="add del">
          <ac:chgData name="Salvador Luciano Doncel" userId="316bb2a054e45c8c" providerId="LiveId" clId="{67E27F79-FC62-4675-8DC3-DD3A97ED9D8F}" dt="2019-10-10T14:33:05.139" v="49" actId="26606"/>
          <ac:grpSpMkLst>
            <pc:docMk/>
            <pc:sldMk cId="2102817660" sldId="284"/>
            <ac:grpSpMk id="9" creationId="{6ADA8EC3-01C5-453C-91A6-D01B9E15BF0B}"/>
          </ac:grpSpMkLst>
        </pc:grpChg>
        <pc:grpChg chg="add del">
          <ac:chgData name="Salvador Luciano Doncel" userId="316bb2a054e45c8c" providerId="LiveId" clId="{67E27F79-FC62-4675-8DC3-DD3A97ED9D8F}" dt="2019-10-10T14:33:05.139" v="49" actId="26606"/>
          <ac:grpSpMkLst>
            <pc:docMk/>
            <pc:sldMk cId="2102817660" sldId="284"/>
            <ac:grpSpMk id="17" creationId="{C2EAC6F4-CC14-4018-8EB7-80E98A20725F}"/>
          </ac:grpSpMkLst>
        </pc:grpChg>
        <pc:grpChg chg="add del">
          <ac:chgData name="Salvador Luciano Doncel" userId="316bb2a054e45c8c" providerId="LiveId" clId="{67E27F79-FC62-4675-8DC3-DD3A97ED9D8F}" dt="2019-10-10T14:33:05.139" v="49" actId="26606"/>
          <ac:grpSpMkLst>
            <pc:docMk/>
            <pc:sldMk cId="2102817660" sldId="284"/>
            <ac:grpSpMk id="28" creationId="{08F94D66-27EC-4CB8-8226-D7F41C161863}"/>
          </ac:grpSpMkLst>
        </pc:grpChg>
        <pc:grpChg chg="add del">
          <ac:chgData name="Salvador Luciano Doncel" userId="316bb2a054e45c8c" providerId="LiveId" clId="{67E27F79-FC62-4675-8DC3-DD3A97ED9D8F}" dt="2019-10-10T14:33:05.139" v="49" actId="26606"/>
          <ac:grpSpMkLst>
            <pc:docMk/>
            <pc:sldMk cId="2102817660" sldId="284"/>
            <ac:grpSpMk id="40" creationId="{E9046BC8-D404-4E7D-9202-A07F3FDD3823}"/>
          </ac:grpSpMkLst>
        </pc:grpChg>
        <pc:picChg chg="add mod ord">
          <ac:chgData name="Salvador Luciano Doncel" userId="316bb2a054e45c8c" providerId="LiveId" clId="{67E27F79-FC62-4675-8DC3-DD3A97ED9D8F}" dt="2019-10-10T14:33:05.139" v="49" actId="26606"/>
          <ac:picMkLst>
            <pc:docMk/>
            <pc:sldMk cId="2102817660" sldId="284"/>
            <ac:picMk id="4" creationId="{0894E136-999A-481A-85E9-BD8F45EA648F}"/>
          </ac:picMkLst>
        </pc:picChg>
        <pc:picChg chg="add del">
          <ac:chgData name="Salvador Luciano Doncel" userId="316bb2a054e45c8c" providerId="LiveId" clId="{67E27F79-FC62-4675-8DC3-DD3A97ED9D8F}" dt="2019-10-10T14:31:59.412" v="23"/>
          <ac:picMkLst>
            <pc:docMk/>
            <pc:sldMk cId="2102817660" sldId="284"/>
            <ac:picMk id="24" creationId="{F773883D-B801-4A26-A850-FBA4D8032B87}"/>
          </ac:picMkLst>
        </pc:picChg>
      </pc:sldChg>
      <pc:sldChg chg="addSp delSp modSp add ord">
        <pc:chgData name="Salvador Luciano Doncel" userId="316bb2a054e45c8c" providerId="LiveId" clId="{67E27F79-FC62-4675-8DC3-DD3A97ED9D8F}" dt="2019-10-10T21:33:34.244" v="65" actId="1076"/>
        <pc:sldMkLst>
          <pc:docMk/>
          <pc:sldMk cId="3905412778" sldId="285"/>
        </pc:sldMkLst>
        <pc:spChg chg="del">
          <ac:chgData name="Salvador Luciano Doncel" userId="316bb2a054e45c8c" providerId="LiveId" clId="{67E27F79-FC62-4675-8DC3-DD3A97ED9D8F}" dt="2019-10-10T21:29:36.300" v="53" actId="478"/>
          <ac:spMkLst>
            <pc:docMk/>
            <pc:sldMk cId="3905412778" sldId="285"/>
            <ac:spMk id="2" creationId="{78FE9152-86AA-4849-A7FA-4174336DBBCC}"/>
          </ac:spMkLst>
        </pc:spChg>
        <pc:spChg chg="del">
          <ac:chgData name="Salvador Luciano Doncel" userId="316bb2a054e45c8c" providerId="LiveId" clId="{67E27F79-FC62-4675-8DC3-DD3A97ED9D8F}" dt="2019-10-10T21:29:33.442" v="52" actId="478"/>
          <ac:spMkLst>
            <pc:docMk/>
            <pc:sldMk cId="3905412778" sldId="285"/>
            <ac:spMk id="3" creationId="{5218B9EF-24E6-4C79-88A6-55D263319423}"/>
          </ac:spMkLst>
        </pc:spChg>
        <pc:spChg chg="add">
          <ac:chgData name="Salvador Luciano Doncel" userId="316bb2a054e45c8c" providerId="LiveId" clId="{67E27F79-FC62-4675-8DC3-DD3A97ED9D8F}" dt="2019-10-10T21:29:40.212" v="54"/>
          <ac:spMkLst>
            <pc:docMk/>
            <pc:sldMk cId="3905412778" sldId="285"/>
            <ac:spMk id="4" creationId="{21EFF5C9-EC68-4B4D-A836-DB35E2F1BA3D}"/>
          </ac:spMkLst>
        </pc:spChg>
        <pc:spChg chg="add">
          <ac:chgData name="Salvador Luciano Doncel" userId="316bb2a054e45c8c" providerId="LiveId" clId="{67E27F79-FC62-4675-8DC3-DD3A97ED9D8F}" dt="2019-10-10T21:29:40.212" v="54"/>
          <ac:spMkLst>
            <pc:docMk/>
            <pc:sldMk cId="3905412778" sldId="285"/>
            <ac:spMk id="9" creationId="{33204671-A04F-4AF6-83E0-BAD390CB24C0}"/>
          </ac:spMkLst>
        </pc:spChg>
        <pc:spChg chg="add">
          <ac:chgData name="Salvador Luciano Doncel" userId="316bb2a054e45c8c" providerId="LiveId" clId="{67E27F79-FC62-4675-8DC3-DD3A97ED9D8F}" dt="2019-10-10T21:29:40.212" v="54"/>
          <ac:spMkLst>
            <pc:docMk/>
            <pc:sldMk cId="3905412778" sldId="285"/>
            <ac:spMk id="10" creationId="{3D35C17F-E0D2-4031-BDAF-7207B394177F}"/>
          </ac:spMkLst>
        </pc:spChg>
        <pc:spChg chg="add">
          <ac:chgData name="Salvador Luciano Doncel" userId="316bb2a054e45c8c" providerId="LiveId" clId="{67E27F79-FC62-4675-8DC3-DD3A97ED9D8F}" dt="2019-10-10T21:29:40.212" v="54"/>
          <ac:spMkLst>
            <pc:docMk/>
            <pc:sldMk cId="3905412778" sldId="285"/>
            <ac:spMk id="11" creationId="{AC8994CB-9F72-4DB9-A087-614B4E0F67CF}"/>
          </ac:spMkLst>
        </pc:spChg>
        <pc:spChg chg="add">
          <ac:chgData name="Salvador Luciano Doncel" userId="316bb2a054e45c8c" providerId="LiveId" clId="{67E27F79-FC62-4675-8DC3-DD3A97ED9D8F}" dt="2019-10-10T21:29:40.212" v="54"/>
          <ac:spMkLst>
            <pc:docMk/>
            <pc:sldMk cId="3905412778" sldId="285"/>
            <ac:spMk id="12" creationId="{40D7683E-C53B-4A0F-A114-E1065872D1F4}"/>
          </ac:spMkLst>
        </pc:spChg>
        <pc:spChg chg="add mod">
          <ac:chgData name="Salvador Luciano Doncel" userId="316bb2a054e45c8c" providerId="LiveId" clId="{67E27F79-FC62-4675-8DC3-DD3A97ED9D8F}" dt="2019-10-10T21:33:34.244" v="65" actId="1076"/>
          <ac:spMkLst>
            <pc:docMk/>
            <pc:sldMk cId="3905412778" sldId="285"/>
            <ac:spMk id="13" creationId="{CEF7E5E7-4716-41D9-893F-5F38C63B1ED2}"/>
          </ac:spMkLst>
        </pc:spChg>
        <pc:cxnChg chg="add">
          <ac:chgData name="Salvador Luciano Doncel" userId="316bb2a054e45c8c" providerId="LiveId" clId="{67E27F79-FC62-4675-8DC3-DD3A97ED9D8F}" dt="2019-10-10T21:29:40.212" v="54"/>
          <ac:cxnSpMkLst>
            <pc:docMk/>
            <pc:sldMk cId="3905412778" sldId="285"/>
            <ac:cxnSpMk id="5" creationId="{2A47336B-911E-4959-8F4B-41C48779BF40}"/>
          </ac:cxnSpMkLst>
        </pc:cxnChg>
        <pc:cxnChg chg="add">
          <ac:chgData name="Salvador Luciano Doncel" userId="316bb2a054e45c8c" providerId="LiveId" clId="{67E27F79-FC62-4675-8DC3-DD3A97ED9D8F}" dt="2019-10-10T21:29:40.212" v="54"/>
          <ac:cxnSpMkLst>
            <pc:docMk/>
            <pc:sldMk cId="3905412778" sldId="285"/>
            <ac:cxnSpMk id="6" creationId="{65750EB1-C54C-4948-8A78-16383B705F6E}"/>
          </ac:cxnSpMkLst>
        </pc:cxnChg>
        <pc:cxnChg chg="add">
          <ac:chgData name="Salvador Luciano Doncel" userId="316bb2a054e45c8c" providerId="LiveId" clId="{67E27F79-FC62-4675-8DC3-DD3A97ED9D8F}" dt="2019-10-10T21:29:40.212" v="54"/>
          <ac:cxnSpMkLst>
            <pc:docMk/>
            <pc:sldMk cId="3905412778" sldId="285"/>
            <ac:cxnSpMk id="7" creationId="{6E3A632B-D517-4AE5-AAF0-BDD51042BBC0}"/>
          </ac:cxnSpMkLst>
        </pc:cxnChg>
        <pc:cxnChg chg="add">
          <ac:chgData name="Salvador Luciano Doncel" userId="316bb2a054e45c8c" providerId="LiveId" clId="{67E27F79-FC62-4675-8DC3-DD3A97ED9D8F}" dt="2019-10-10T21:29:40.212" v="54"/>
          <ac:cxnSpMkLst>
            <pc:docMk/>
            <pc:sldMk cId="3905412778" sldId="285"/>
            <ac:cxnSpMk id="8" creationId="{945B90AC-4B53-4D95-A5E2-F4E72618A7D5}"/>
          </ac:cxnSpMkLst>
        </pc:cxnChg>
      </pc:sldChg>
      <pc:sldChg chg="addSp delSp modSp add">
        <pc:chgData name="Salvador Luciano Doncel" userId="316bb2a054e45c8c" providerId="LiveId" clId="{67E27F79-FC62-4675-8DC3-DD3A97ED9D8F}" dt="2019-10-12T12:36:06.490" v="262" actId="1076"/>
        <pc:sldMkLst>
          <pc:docMk/>
          <pc:sldMk cId="3468571219" sldId="286"/>
        </pc:sldMkLst>
        <pc:spChg chg="del">
          <ac:chgData name="Salvador Luciano Doncel" userId="316bb2a054e45c8c" providerId="LiveId" clId="{67E27F79-FC62-4675-8DC3-DD3A97ED9D8F}" dt="2019-10-10T21:32:11.201" v="57"/>
          <ac:spMkLst>
            <pc:docMk/>
            <pc:sldMk cId="3468571219" sldId="286"/>
            <ac:spMk id="2" creationId="{F0A6052F-E37D-49C0-96B9-046885021C52}"/>
          </ac:spMkLst>
        </pc:spChg>
        <pc:spChg chg="del">
          <ac:chgData name="Salvador Luciano Doncel" userId="316bb2a054e45c8c" providerId="LiveId" clId="{67E27F79-FC62-4675-8DC3-DD3A97ED9D8F}" dt="2019-10-10T21:32:07.703" v="56"/>
          <ac:spMkLst>
            <pc:docMk/>
            <pc:sldMk cId="3468571219" sldId="286"/>
            <ac:spMk id="3" creationId="{5145188A-F638-4811-BDBD-195C36A822DE}"/>
          </ac:spMkLst>
        </pc:spChg>
        <pc:spChg chg="add mod">
          <ac:chgData name="Salvador Luciano Doncel" userId="316bb2a054e45c8c" providerId="LiveId" clId="{67E27F79-FC62-4675-8DC3-DD3A97ED9D8F}" dt="2019-10-12T12:35:59.163" v="261" actId="1076"/>
          <ac:spMkLst>
            <pc:docMk/>
            <pc:sldMk cId="3468571219" sldId="286"/>
            <ac:spMk id="4" creationId="{7ECB5C71-4A20-467D-8FFA-6417787CE8F1}"/>
          </ac:spMkLst>
        </pc:spChg>
        <pc:spChg chg="add mod">
          <ac:chgData name="Salvador Luciano Doncel" userId="316bb2a054e45c8c" providerId="LiveId" clId="{67E27F79-FC62-4675-8DC3-DD3A97ED9D8F}" dt="2019-10-12T12:35:59.163" v="261" actId="1076"/>
          <ac:spMkLst>
            <pc:docMk/>
            <pc:sldMk cId="3468571219" sldId="286"/>
            <ac:spMk id="9" creationId="{FEC3DFA7-E470-4068-A478-1D023B3D1566}"/>
          </ac:spMkLst>
        </pc:spChg>
        <pc:spChg chg="add mod">
          <ac:chgData name="Salvador Luciano Doncel" userId="316bb2a054e45c8c" providerId="LiveId" clId="{67E27F79-FC62-4675-8DC3-DD3A97ED9D8F}" dt="2019-10-12T12:35:59.163" v="261" actId="1076"/>
          <ac:spMkLst>
            <pc:docMk/>
            <pc:sldMk cId="3468571219" sldId="286"/>
            <ac:spMk id="10" creationId="{92276B1B-4E30-4618-8D3C-AE8C477237D1}"/>
          </ac:spMkLst>
        </pc:spChg>
        <pc:spChg chg="add mod">
          <ac:chgData name="Salvador Luciano Doncel" userId="316bb2a054e45c8c" providerId="LiveId" clId="{67E27F79-FC62-4675-8DC3-DD3A97ED9D8F}" dt="2019-10-12T12:35:59.163" v="261" actId="1076"/>
          <ac:spMkLst>
            <pc:docMk/>
            <pc:sldMk cId="3468571219" sldId="286"/>
            <ac:spMk id="11" creationId="{31E94FC1-D069-41BE-88E7-BA9C1A78296B}"/>
          </ac:spMkLst>
        </pc:spChg>
        <pc:spChg chg="add mod">
          <ac:chgData name="Salvador Luciano Doncel" userId="316bb2a054e45c8c" providerId="LiveId" clId="{67E27F79-FC62-4675-8DC3-DD3A97ED9D8F}" dt="2019-10-12T12:35:59.163" v="261" actId="1076"/>
          <ac:spMkLst>
            <pc:docMk/>
            <pc:sldMk cId="3468571219" sldId="286"/>
            <ac:spMk id="12" creationId="{CB071E53-27E9-45E0-B78F-F4EBB82AC54E}"/>
          </ac:spMkLst>
        </pc:spChg>
        <pc:spChg chg="add mod">
          <ac:chgData name="Salvador Luciano Doncel" userId="316bb2a054e45c8c" providerId="LiveId" clId="{67E27F79-FC62-4675-8DC3-DD3A97ED9D8F}" dt="2019-10-12T12:36:06.490" v="262" actId="1076"/>
          <ac:spMkLst>
            <pc:docMk/>
            <pc:sldMk cId="3468571219" sldId="286"/>
            <ac:spMk id="14" creationId="{9D2C960D-E4CB-44A5-BBC4-EEFA0791FCDA}"/>
          </ac:spMkLst>
        </pc:spChg>
        <pc:cxnChg chg="add mod">
          <ac:chgData name="Salvador Luciano Doncel" userId="316bb2a054e45c8c" providerId="LiveId" clId="{67E27F79-FC62-4675-8DC3-DD3A97ED9D8F}" dt="2019-10-12T12:35:59.163" v="261" actId="1076"/>
          <ac:cxnSpMkLst>
            <pc:docMk/>
            <pc:sldMk cId="3468571219" sldId="286"/>
            <ac:cxnSpMk id="5" creationId="{8E3D23F7-DFA9-45D3-B24E-3005FA733BEE}"/>
          </ac:cxnSpMkLst>
        </pc:cxnChg>
        <pc:cxnChg chg="add mod">
          <ac:chgData name="Salvador Luciano Doncel" userId="316bb2a054e45c8c" providerId="LiveId" clId="{67E27F79-FC62-4675-8DC3-DD3A97ED9D8F}" dt="2019-10-12T12:35:59.163" v="261" actId="1076"/>
          <ac:cxnSpMkLst>
            <pc:docMk/>
            <pc:sldMk cId="3468571219" sldId="286"/>
            <ac:cxnSpMk id="6" creationId="{7475F4C0-7942-467A-B615-5BE1E7099E7B}"/>
          </ac:cxnSpMkLst>
        </pc:cxnChg>
        <pc:cxnChg chg="add mod">
          <ac:chgData name="Salvador Luciano Doncel" userId="316bb2a054e45c8c" providerId="LiveId" clId="{67E27F79-FC62-4675-8DC3-DD3A97ED9D8F}" dt="2019-10-12T12:35:59.163" v="261" actId="1076"/>
          <ac:cxnSpMkLst>
            <pc:docMk/>
            <pc:sldMk cId="3468571219" sldId="286"/>
            <ac:cxnSpMk id="7" creationId="{EA88DD67-AA89-4B58-883E-B5D28D44A9F7}"/>
          </ac:cxnSpMkLst>
        </pc:cxnChg>
        <pc:cxnChg chg="add mod">
          <ac:chgData name="Salvador Luciano Doncel" userId="316bb2a054e45c8c" providerId="LiveId" clId="{67E27F79-FC62-4675-8DC3-DD3A97ED9D8F}" dt="2019-10-12T12:35:59.163" v="261" actId="1076"/>
          <ac:cxnSpMkLst>
            <pc:docMk/>
            <pc:sldMk cId="3468571219" sldId="286"/>
            <ac:cxnSpMk id="8" creationId="{C9D47C41-104F-4426-9669-6ADF81EAC16C}"/>
          </ac:cxnSpMkLst>
        </pc:cxnChg>
      </pc:sldChg>
      <pc:sldChg chg="addSp delSp modSp add ord">
        <pc:chgData name="Salvador Luciano Doncel" userId="316bb2a054e45c8c" providerId="LiveId" clId="{67E27F79-FC62-4675-8DC3-DD3A97ED9D8F}" dt="2019-10-12T12:37:22.702" v="263"/>
        <pc:sldMkLst>
          <pc:docMk/>
          <pc:sldMk cId="2150292370" sldId="287"/>
        </pc:sldMkLst>
        <pc:spChg chg="del">
          <ac:chgData name="Salvador Luciano Doncel" userId="316bb2a054e45c8c" providerId="LiveId" clId="{67E27F79-FC62-4675-8DC3-DD3A97ED9D8F}" dt="2019-10-10T21:39:00.337" v="85" actId="478"/>
          <ac:spMkLst>
            <pc:docMk/>
            <pc:sldMk cId="2150292370" sldId="287"/>
            <ac:spMk id="2" creationId="{C8682096-9CD2-451E-B3E2-4C6681926042}"/>
          </ac:spMkLst>
        </pc:spChg>
        <pc:spChg chg="add">
          <ac:chgData name="Salvador Luciano Doncel" userId="316bb2a054e45c8c" providerId="LiveId" clId="{67E27F79-FC62-4675-8DC3-DD3A97ED9D8F}" dt="2019-10-10T21:43:40.156" v="86"/>
          <ac:spMkLst>
            <pc:docMk/>
            <pc:sldMk cId="2150292370" sldId="287"/>
            <ac:spMk id="3" creationId="{26BCED09-0DF1-440D-A274-59FB7CC390E2}"/>
          </ac:spMkLst>
        </pc:spChg>
        <pc:spChg chg="del">
          <ac:chgData name="Salvador Luciano Doncel" userId="316bb2a054e45c8c" providerId="LiveId" clId="{67E27F79-FC62-4675-8DC3-DD3A97ED9D8F}" dt="2019-10-10T21:38:57.291" v="84" actId="478"/>
          <ac:spMkLst>
            <pc:docMk/>
            <pc:sldMk cId="2150292370" sldId="287"/>
            <ac:spMk id="3" creationId="{3337153B-8775-440B-821D-CCBAD72F71AB}"/>
          </ac:spMkLst>
        </pc:spChg>
        <pc:spChg chg="add mod">
          <ac:chgData name="Salvador Luciano Doncel" userId="316bb2a054e45c8c" providerId="LiveId" clId="{67E27F79-FC62-4675-8DC3-DD3A97ED9D8F}" dt="2019-10-10T21:51:43.907" v="111" actId="1076"/>
          <ac:spMkLst>
            <pc:docMk/>
            <pc:sldMk cId="2150292370" sldId="287"/>
            <ac:spMk id="5" creationId="{3EE7FC67-2E42-4F43-9EAD-16FCEC42ECBE}"/>
          </ac:spMkLst>
        </pc:spChg>
        <pc:spChg chg="add mod">
          <ac:chgData name="Salvador Luciano Doncel" userId="316bb2a054e45c8c" providerId="LiveId" clId="{67E27F79-FC62-4675-8DC3-DD3A97ED9D8F}" dt="2019-10-10T21:51:43.907" v="111" actId="1076"/>
          <ac:spMkLst>
            <pc:docMk/>
            <pc:sldMk cId="2150292370" sldId="287"/>
            <ac:spMk id="10" creationId="{E4BE2637-954C-4926-8D31-A21A8C507952}"/>
          </ac:spMkLst>
        </pc:spChg>
        <pc:spChg chg="add mod">
          <ac:chgData name="Salvador Luciano Doncel" userId="316bb2a054e45c8c" providerId="LiveId" clId="{67E27F79-FC62-4675-8DC3-DD3A97ED9D8F}" dt="2019-10-10T21:51:43.907" v="111" actId="1076"/>
          <ac:spMkLst>
            <pc:docMk/>
            <pc:sldMk cId="2150292370" sldId="287"/>
            <ac:spMk id="11" creationId="{50547E40-2C72-4D22-B9F5-54E10FA74927}"/>
          </ac:spMkLst>
        </pc:spChg>
        <pc:spChg chg="add mod">
          <ac:chgData name="Salvador Luciano Doncel" userId="316bb2a054e45c8c" providerId="LiveId" clId="{67E27F79-FC62-4675-8DC3-DD3A97ED9D8F}" dt="2019-10-10T21:51:43.907" v="111" actId="1076"/>
          <ac:spMkLst>
            <pc:docMk/>
            <pc:sldMk cId="2150292370" sldId="287"/>
            <ac:spMk id="12" creationId="{3E671226-0A50-41B5-8E1A-DCE670C7D807}"/>
          </ac:spMkLst>
        </pc:spChg>
        <pc:spChg chg="add mod">
          <ac:chgData name="Salvador Luciano Doncel" userId="316bb2a054e45c8c" providerId="LiveId" clId="{67E27F79-FC62-4675-8DC3-DD3A97ED9D8F}" dt="2019-10-10T21:51:43.907" v="111" actId="1076"/>
          <ac:spMkLst>
            <pc:docMk/>
            <pc:sldMk cId="2150292370" sldId="287"/>
            <ac:spMk id="13" creationId="{353270CF-AE64-4D74-A228-654A0F400E77}"/>
          </ac:spMkLst>
        </pc:spChg>
        <pc:spChg chg="add del">
          <ac:chgData name="Salvador Luciano Doncel" userId="316bb2a054e45c8c" providerId="LiveId" clId="{67E27F79-FC62-4675-8DC3-DD3A97ED9D8F}" dt="2019-10-10T21:45:20.276" v="89"/>
          <ac:spMkLst>
            <pc:docMk/>
            <pc:sldMk cId="2150292370" sldId="287"/>
            <ac:spMk id="14" creationId="{1B027F7B-C5A9-4325-B719-FD02931C9689}"/>
          </ac:spMkLst>
        </pc:spChg>
        <pc:spChg chg="add del">
          <ac:chgData name="Salvador Luciano Doncel" userId="316bb2a054e45c8c" providerId="LiveId" clId="{67E27F79-FC62-4675-8DC3-DD3A97ED9D8F}" dt="2019-10-10T21:45:20.276" v="89"/>
          <ac:spMkLst>
            <pc:docMk/>
            <pc:sldMk cId="2150292370" sldId="287"/>
            <ac:spMk id="19" creationId="{E449A2C7-D818-47C9-B3DA-F5E097B4C277}"/>
          </ac:spMkLst>
        </pc:spChg>
        <pc:spChg chg="add del">
          <ac:chgData name="Salvador Luciano Doncel" userId="316bb2a054e45c8c" providerId="LiveId" clId="{67E27F79-FC62-4675-8DC3-DD3A97ED9D8F}" dt="2019-10-10T21:45:20.276" v="89"/>
          <ac:spMkLst>
            <pc:docMk/>
            <pc:sldMk cId="2150292370" sldId="287"/>
            <ac:spMk id="20" creationId="{664CB08F-F8D7-4463-8AD1-9C173477ECF0}"/>
          </ac:spMkLst>
        </pc:spChg>
        <pc:spChg chg="add del">
          <ac:chgData name="Salvador Luciano Doncel" userId="316bb2a054e45c8c" providerId="LiveId" clId="{67E27F79-FC62-4675-8DC3-DD3A97ED9D8F}" dt="2019-10-10T21:45:20.276" v="89"/>
          <ac:spMkLst>
            <pc:docMk/>
            <pc:sldMk cId="2150292370" sldId="287"/>
            <ac:spMk id="21" creationId="{9D47E943-04D7-4721-A1E1-C97B011058E5}"/>
          </ac:spMkLst>
        </pc:spChg>
        <pc:spChg chg="add del">
          <ac:chgData name="Salvador Luciano Doncel" userId="316bb2a054e45c8c" providerId="LiveId" clId="{67E27F79-FC62-4675-8DC3-DD3A97ED9D8F}" dt="2019-10-10T21:45:20.276" v="89"/>
          <ac:spMkLst>
            <pc:docMk/>
            <pc:sldMk cId="2150292370" sldId="287"/>
            <ac:spMk id="22" creationId="{C570542B-8D50-4120-96A9-BF0B94C58473}"/>
          </ac:spMkLst>
        </pc:spChg>
        <pc:cxnChg chg="add mod">
          <ac:chgData name="Salvador Luciano Doncel" userId="316bb2a054e45c8c" providerId="LiveId" clId="{67E27F79-FC62-4675-8DC3-DD3A97ED9D8F}" dt="2019-10-10T21:51:43.907" v="111" actId="1076"/>
          <ac:cxnSpMkLst>
            <pc:docMk/>
            <pc:sldMk cId="2150292370" sldId="287"/>
            <ac:cxnSpMk id="6" creationId="{44B38C6D-29D8-407F-AA37-929871651B6E}"/>
          </ac:cxnSpMkLst>
        </pc:cxnChg>
        <pc:cxnChg chg="add mod">
          <ac:chgData name="Salvador Luciano Doncel" userId="316bb2a054e45c8c" providerId="LiveId" clId="{67E27F79-FC62-4675-8DC3-DD3A97ED9D8F}" dt="2019-10-10T21:51:43.907" v="111" actId="1076"/>
          <ac:cxnSpMkLst>
            <pc:docMk/>
            <pc:sldMk cId="2150292370" sldId="287"/>
            <ac:cxnSpMk id="7" creationId="{3F8F1E67-50DD-45C8-AE38-38D38519C41F}"/>
          </ac:cxnSpMkLst>
        </pc:cxnChg>
        <pc:cxnChg chg="add mod">
          <ac:chgData name="Salvador Luciano Doncel" userId="316bb2a054e45c8c" providerId="LiveId" clId="{67E27F79-FC62-4675-8DC3-DD3A97ED9D8F}" dt="2019-10-10T21:51:43.907" v="111" actId="1076"/>
          <ac:cxnSpMkLst>
            <pc:docMk/>
            <pc:sldMk cId="2150292370" sldId="287"/>
            <ac:cxnSpMk id="8" creationId="{F2A05329-F1D6-46C5-8C44-4615C5BD935E}"/>
          </ac:cxnSpMkLst>
        </pc:cxnChg>
        <pc:cxnChg chg="add mod">
          <ac:chgData name="Salvador Luciano Doncel" userId="316bb2a054e45c8c" providerId="LiveId" clId="{67E27F79-FC62-4675-8DC3-DD3A97ED9D8F}" dt="2019-10-10T21:51:43.907" v="111" actId="1076"/>
          <ac:cxnSpMkLst>
            <pc:docMk/>
            <pc:sldMk cId="2150292370" sldId="287"/>
            <ac:cxnSpMk id="9" creationId="{14F1198C-E613-43D3-96C1-27DE5D8B73BF}"/>
          </ac:cxnSpMkLst>
        </pc:cxnChg>
        <pc:cxnChg chg="add del">
          <ac:chgData name="Salvador Luciano Doncel" userId="316bb2a054e45c8c" providerId="LiveId" clId="{67E27F79-FC62-4675-8DC3-DD3A97ED9D8F}" dt="2019-10-10T21:45:20.276" v="89"/>
          <ac:cxnSpMkLst>
            <pc:docMk/>
            <pc:sldMk cId="2150292370" sldId="287"/>
            <ac:cxnSpMk id="15" creationId="{8D585A21-C2E7-4333-86EC-4E615D30DB33}"/>
          </ac:cxnSpMkLst>
        </pc:cxnChg>
        <pc:cxnChg chg="add del">
          <ac:chgData name="Salvador Luciano Doncel" userId="316bb2a054e45c8c" providerId="LiveId" clId="{67E27F79-FC62-4675-8DC3-DD3A97ED9D8F}" dt="2019-10-10T21:45:20.276" v="89"/>
          <ac:cxnSpMkLst>
            <pc:docMk/>
            <pc:sldMk cId="2150292370" sldId="287"/>
            <ac:cxnSpMk id="16" creationId="{3CB5FBC8-BFBA-47AD-BA51-0FF5B22D8B47}"/>
          </ac:cxnSpMkLst>
        </pc:cxnChg>
        <pc:cxnChg chg="add del">
          <ac:chgData name="Salvador Luciano Doncel" userId="316bb2a054e45c8c" providerId="LiveId" clId="{67E27F79-FC62-4675-8DC3-DD3A97ED9D8F}" dt="2019-10-10T21:45:20.276" v="89"/>
          <ac:cxnSpMkLst>
            <pc:docMk/>
            <pc:sldMk cId="2150292370" sldId="287"/>
            <ac:cxnSpMk id="17" creationId="{BD8A0E86-F82F-475A-8B6E-D5B17D076A33}"/>
          </ac:cxnSpMkLst>
        </pc:cxnChg>
        <pc:cxnChg chg="add del">
          <ac:chgData name="Salvador Luciano Doncel" userId="316bb2a054e45c8c" providerId="LiveId" clId="{67E27F79-FC62-4675-8DC3-DD3A97ED9D8F}" dt="2019-10-10T21:45:20.276" v="89"/>
          <ac:cxnSpMkLst>
            <pc:docMk/>
            <pc:sldMk cId="2150292370" sldId="287"/>
            <ac:cxnSpMk id="18" creationId="{08E09ECB-7BDC-4C8B-A807-D09F7A98BDAE}"/>
          </ac:cxnSpMkLst>
        </pc:cxnChg>
      </pc:sldChg>
      <pc:sldChg chg="addSp delSp modSp add">
        <pc:chgData name="Salvador Luciano Doncel" userId="316bb2a054e45c8c" providerId="LiveId" clId="{67E27F79-FC62-4675-8DC3-DD3A97ED9D8F}" dt="2019-10-10T21:52:09.229" v="113" actId="1076"/>
        <pc:sldMkLst>
          <pc:docMk/>
          <pc:sldMk cId="241455604" sldId="288"/>
        </pc:sldMkLst>
        <pc:spChg chg="del">
          <ac:chgData name="Salvador Luciano Doncel" userId="316bb2a054e45c8c" providerId="LiveId" clId="{67E27F79-FC62-4675-8DC3-DD3A97ED9D8F}" dt="2019-10-10T21:45:34.673" v="91"/>
          <ac:spMkLst>
            <pc:docMk/>
            <pc:sldMk cId="241455604" sldId="288"/>
            <ac:spMk id="2" creationId="{21FE6340-E852-4DF0-9A41-9103B4906F95}"/>
          </ac:spMkLst>
        </pc:spChg>
        <pc:spChg chg="del">
          <ac:chgData name="Salvador Luciano Doncel" userId="316bb2a054e45c8c" providerId="LiveId" clId="{67E27F79-FC62-4675-8DC3-DD3A97ED9D8F}" dt="2019-10-10T21:45:38.507" v="92"/>
          <ac:spMkLst>
            <pc:docMk/>
            <pc:sldMk cId="241455604" sldId="288"/>
            <ac:spMk id="3" creationId="{136597E7-C60C-4F75-9A58-A52E280A7EF0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5" creationId="{385CF066-6442-4D80-8985-F579269D558A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6" creationId="{CD19862A-9CE9-4784-9848-8D879B1325A9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7" creationId="{4E28B673-F61A-42F6-B1BF-11645476FE02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8" creationId="{73ABF62D-2CE5-4F0C-A5FA-D0F83F83540C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9" creationId="{9C97C822-E34B-45EC-BB24-2F35B7F406D9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10" creationId="{5C7C3BE5-6A54-487E-9405-9DB56773DBC0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11" creationId="{2C7FB767-26CF-4B9F-8353-B73057AC7F95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12" creationId="{87868615-881E-4BAB-B1A5-00DDD94D0095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13" creationId="{10E6C516-FD30-4DA1-8C9F-690902C63710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14" creationId="{4632F13F-01B3-44F3-942F-22633F23C748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15" creationId="{AD390A1B-E1D5-4CA2-9144-1420E2E9C2BC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16" creationId="{5D6733E6-15AB-41CB-8271-B611A4281AEE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17" creationId="{A516C7F4-8703-4C4D-A908-836DDBF9B667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18" creationId="{8117494D-C85C-47F3-AD46-EC8696B68CDF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19" creationId="{64AF02B8-8605-48EA-A1D1-1FAB74E7BAA5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20" creationId="{9640BF34-4626-4546-BF87-620E2572851F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21" creationId="{0F69F928-AD7F-41D0-A57C-4A4DE6DAF1EB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22" creationId="{8C408B43-B918-49CE-A83A-DC89736CC718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23" creationId="{651AB218-72C3-405C-93BB-C8F11318F85D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24" creationId="{87621DD0-7028-432F-B322-F9AE57631FB8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25" creationId="{26FC20DF-5FC1-430D-A658-2B8F068B00D5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26" creationId="{15AD3D08-8DF0-4715-A3D8-2EFDCF05859A}"/>
          </ac:spMkLst>
        </pc:spChg>
        <pc:spChg chg="add mod">
          <ac:chgData name="Salvador Luciano Doncel" userId="316bb2a054e45c8c" providerId="LiveId" clId="{67E27F79-FC62-4675-8DC3-DD3A97ED9D8F}" dt="2019-10-10T21:52:09.229" v="113" actId="1076"/>
          <ac:spMkLst>
            <pc:docMk/>
            <pc:sldMk cId="241455604" sldId="288"/>
            <ac:spMk id="31" creationId="{EBA658BC-D024-4394-9CE2-F574887FDA8D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32" creationId="{26B77BF0-43A0-4323-B80E-52BCFE689814}"/>
          </ac:spMkLst>
        </pc:spChg>
        <pc:spChg chg="add mod">
          <ac:chgData name="Salvador Luciano Doncel" userId="316bb2a054e45c8c" providerId="LiveId" clId="{67E27F79-FC62-4675-8DC3-DD3A97ED9D8F}" dt="2019-10-10T21:52:09.229" v="113" actId="1076"/>
          <ac:spMkLst>
            <pc:docMk/>
            <pc:sldMk cId="241455604" sldId="288"/>
            <ac:spMk id="33" creationId="{F4F18F26-21CF-4FF7-94C0-DD33AAC98ABB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36" creationId="{56D2B27D-B034-4C9A-BDA8-DC69E7BD303C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37" creationId="{D8EFB23D-3F82-4CDD-ADA3-30C50A330E27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38" creationId="{72043155-289A-44C0-8261-16CAF167B63C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39" creationId="{832114C4-03F8-4980-A75F-DE9E33B7829E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40" creationId="{89ABEC4C-E512-4AF0-8B79-24B276153E61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41" creationId="{3CA47811-26A8-42EB-AF6C-362CCEA048E1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42" creationId="{5B8D7CF9-9881-4C6F-AE18-C4F80E9F460A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43" creationId="{2F074408-154F-4336-B287-2A501FE1FFDC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44" creationId="{EC041F3E-2DEE-4E9C-A615-216DED415546}"/>
          </ac:spMkLst>
        </pc:spChg>
        <pc:spChg chg="add mod">
          <ac:chgData name="Salvador Luciano Doncel" userId="316bb2a054e45c8c" providerId="LiveId" clId="{67E27F79-FC62-4675-8DC3-DD3A97ED9D8F}" dt="2019-10-10T21:51:58.212" v="112" actId="1076"/>
          <ac:spMkLst>
            <pc:docMk/>
            <pc:sldMk cId="241455604" sldId="288"/>
            <ac:spMk id="45" creationId="{EDD62873-5AF5-42DD-9F94-EFF619F7B4BE}"/>
          </ac:spMkLst>
        </pc:spChg>
        <pc:cxnChg chg="add mod">
          <ac:chgData name="Salvador Luciano Doncel" userId="316bb2a054e45c8c" providerId="LiveId" clId="{67E27F79-FC62-4675-8DC3-DD3A97ED9D8F}" dt="2019-10-10T21:51:58.212" v="112" actId="1076"/>
          <ac:cxnSpMkLst>
            <pc:docMk/>
            <pc:sldMk cId="241455604" sldId="288"/>
            <ac:cxnSpMk id="27" creationId="{080987AB-88CC-4A79-9B6A-4CD638A8655A}"/>
          </ac:cxnSpMkLst>
        </pc:cxnChg>
        <pc:cxnChg chg="add mod">
          <ac:chgData name="Salvador Luciano Doncel" userId="316bb2a054e45c8c" providerId="LiveId" clId="{67E27F79-FC62-4675-8DC3-DD3A97ED9D8F}" dt="2019-10-10T21:52:09.229" v="113" actId="1076"/>
          <ac:cxnSpMkLst>
            <pc:docMk/>
            <pc:sldMk cId="241455604" sldId="288"/>
            <ac:cxnSpMk id="28" creationId="{64D410B0-F66A-43BE-B25E-BA5FC47EAA19}"/>
          </ac:cxnSpMkLst>
        </pc:cxnChg>
        <pc:cxnChg chg="add mod">
          <ac:chgData name="Salvador Luciano Doncel" userId="316bb2a054e45c8c" providerId="LiveId" clId="{67E27F79-FC62-4675-8DC3-DD3A97ED9D8F}" dt="2019-10-10T21:51:58.212" v="112" actId="1076"/>
          <ac:cxnSpMkLst>
            <pc:docMk/>
            <pc:sldMk cId="241455604" sldId="288"/>
            <ac:cxnSpMk id="29" creationId="{E01FF5FD-893B-4FBF-AA46-EBF9CE06C607}"/>
          </ac:cxnSpMkLst>
        </pc:cxnChg>
        <pc:cxnChg chg="add mod">
          <ac:chgData name="Salvador Luciano Doncel" userId="316bb2a054e45c8c" providerId="LiveId" clId="{67E27F79-FC62-4675-8DC3-DD3A97ED9D8F}" dt="2019-10-10T21:52:09.229" v="113" actId="1076"/>
          <ac:cxnSpMkLst>
            <pc:docMk/>
            <pc:sldMk cId="241455604" sldId="288"/>
            <ac:cxnSpMk id="30" creationId="{E360ADF8-5C2C-409D-BBF4-B1EA5A90B6A6}"/>
          </ac:cxnSpMkLst>
        </pc:cxnChg>
        <pc:cxnChg chg="add">
          <ac:chgData name="Salvador Luciano Doncel" userId="316bb2a054e45c8c" providerId="LiveId" clId="{67E27F79-FC62-4675-8DC3-DD3A97ED9D8F}" dt="2019-10-10T21:47:37.304" v="93"/>
          <ac:cxnSpMkLst>
            <pc:docMk/>
            <pc:sldMk cId="241455604" sldId="288"/>
            <ac:cxnSpMk id="34" creationId="{CDBDB7A6-6E5F-484D-A58F-BDD9D28E5C1B}"/>
          </ac:cxnSpMkLst>
        </pc:cxnChg>
        <pc:cxnChg chg="add">
          <ac:chgData name="Salvador Luciano Doncel" userId="316bb2a054e45c8c" providerId="LiveId" clId="{67E27F79-FC62-4675-8DC3-DD3A97ED9D8F}" dt="2019-10-10T21:47:37.304" v="93"/>
          <ac:cxnSpMkLst>
            <pc:docMk/>
            <pc:sldMk cId="241455604" sldId="288"/>
            <ac:cxnSpMk id="35" creationId="{AE4A86D4-2A35-438A-B709-29021A226A84}"/>
          </ac:cxnSpMkLst>
        </pc:cxnChg>
      </pc:sldChg>
      <pc:sldChg chg="addSp delSp modSp add">
        <pc:chgData name="Salvador Luciano Doncel" userId="316bb2a054e45c8c" providerId="LiveId" clId="{67E27F79-FC62-4675-8DC3-DD3A97ED9D8F}" dt="2019-10-10T21:51:06.670" v="109" actId="1076"/>
        <pc:sldMkLst>
          <pc:docMk/>
          <pc:sldMk cId="4223343806" sldId="289"/>
        </pc:sldMkLst>
        <pc:spChg chg="del">
          <ac:chgData name="Salvador Luciano Doncel" userId="316bb2a054e45c8c" providerId="LiveId" clId="{67E27F79-FC62-4675-8DC3-DD3A97ED9D8F}" dt="2019-10-10T21:48:22.974" v="95"/>
          <ac:spMkLst>
            <pc:docMk/>
            <pc:sldMk cId="4223343806" sldId="289"/>
            <ac:spMk id="2" creationId="{955CA960-6701-499C-82D1-4E28DB01F803}"/>
          </ac:spMkLst>
        </pc:spChg>
        <pc:spChg chg="del">
          <ac:chgData name="Salvador Luciano Doncel" userId="316bb2a054e45c8c" providerId="LiveId" clId="{67E27F79-FC62-4675-8DC3-DD3A97ED9D8F}" dt="2019-10-10T21:48:26.407" v="96"/>
          <ac:spMkLst>
            <pc:docMk/>
            <pc:sldMk cId="4223343806" sldId="289"/>
            <ac:spMk id="3" creationId="{8FB0914B-0847-4B2F-8FA5-914886734149}"/>
          </ac:spMkLst>
        </pc:spChg>
        <pc:spChg chg="mod">
          <ac:chgData name="Salvador Luciano Doncel" userId="316bb2a054e45c8c" providerId="LiveId" clId="{67E27F79-FC62-4675-8DC3-DD3A97ED9D8F}" dt="2019-10-10T21:50:45.866" v="107" actId="1076"/>
          <ac:spMkLst>
            <pc:docMk/>
            <pc:sldMk cId="4223343806" sldId="289"/>
            <ac:spMk id="4" creationId="{74143F56-F126-4DD9-B98D-126967E9AD27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5" creationId="{65D4B342-EDD3-4A9D-93D5-A10140030257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6" creationId="{3A8B7E54-AF55-465B-AB6F-95BCE772834C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7" creationId="{A1794B60-3F76-44E1-8491-B18127D01FCB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8" creationId="{4E2E2D25-A9C4-426B-AECB-430A1AB5079F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9" creationId="{41A3F013-454D-41F1-8682-23AD6030B5A3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10" creationId="{9114E257-06E6-410F-8232-CD52BEABC580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11" creationId="{F3F74813-94A9-4FEA-B2B2-894000669847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12" creationId="{CA15E261-A8DF-41B8-BB08-647BBEFDD4EE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13" creationId="{C1977429-F546-4E5C-BC31-A7D6B899BA60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14" creationId="{C004166C-4FA8-4BD7-9DD6-CCBCA531919C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15" creationId="{4A24260F-9022-4FF6-9F1E-709726D41FB0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16" creationId="{B5CF3839-FF39-4519-B94D-CA3301942A3D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17" creationId="{54C2D704-4DF7-41F2-879C-9DAE15BCD7CC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18" creationId="{F56D87C5-C2DD-42EB-A877-046431DFD4CD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19" creationId="{267D53B2-9AD8-48E7-8354-D556774D8ECF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20" creationId="{E43B284F-D8DF-49AA-ABEF-AE84BE1E8744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21" creationId="{F99E2243-AF16-4C15-8B14-160BEFE9DAD7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22" creationId="{93527F97-A24D-4CE1-BF75-7FB5E67226A0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23" creationId="{2497759E-71BB-4A87-B1BE-AB07C4F0DA41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24" creationId="{8B0352AD-F7DA-455C-838E-61E0C4B57DA4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25" creationId="{C85E5614-A6B4-4066-8637-BE00976EB776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26" creationId="{6FFEEC9F-EAC8-4B31-9E5B-957E057F8987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27" creationId="{DA362BC5-498E-489F-84FD-4F8380A89A47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28" creationId="{7BC4591B-EDC2-40EB-AB5F-C95CFBD6C5EE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29" creationId="{268483BF-1A8F-4A5B-9430-69FBB6B2F74C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30" creationId="{F787C53C-9F99-476A-B370-8A42B0DE7880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31" creationId="{6AD4071B-9A56-4A79-844E-6A5EE67DC7FF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38" creationId="{E68EA124-9752-4063-9AD6-F6E99BE72F99}"/>
          </ac:spMkLst>
        </pc:spChg>
        <pc:spChg chg="add del mod">
          <ac:chgData name="Salvador Luciano Doncel" userId="316bb2a054e45c8c" providerId="LiveId" clId="{67E27F79-FC62-4675-8DC3-DD3A97ED9D8F}" dt="2019-10-10T21:50:56.447" v="108" actId="1076"/>
          <ac:spMkLst>
            <pc:docMk/>
            <pc:sldMk cId="4223343806" sldId="289"/>
            <ac:spMk id="39" creationId="{EA0E95D8-2051-42F1-81FE-FADCDBBE6DF8}"/>
          </ac:spMkLst>
        </pc:spChg>
        <pc:spChg chg="add del mod">
          <ac:chgData name="Salvador Luciano Doncel" userId="316bb2a054e45c8c" providerId="LiveId" clId="{67E27F79-FC62-4675-8DC3-DD3A97ED9D8F}" dt="2019-10-10T21:51:06.670" v="109" actId="1076"/>
          <ac:spMkLst>
            <pc:docMk/>
            <pc:sldMk cId="4223343806" sldId="289"/>
            <ac:spMk id="40" creationId="{CF99AA24-E75E-4A6A-9EB3-3344E52278E3}"/>
          </ac:spMkLst>
        </pc:spChg>
        <pc:spChg chg="add del mod">
          <ac:chgData name="Salvador Luciano Doncel" userId="316bb2a054e45c8c" providerId="LiveId" clId="{67E27F79-FC62-4675-8DC3-DD3A97ED9D8F}" dt="2019-10-10T21:51:06.670" v="109" actId="1076"/>
          <ac:spMkLst>
            <pc:docMk/>
            <pc:sldMk cId="4223343806" sldId="289"/>
            <ac:spMk id="41" creationId="{7DC7263B-095A-41E5-8EFD-FC6CC6239894}"/>
          </ac:spMkLst>
        </pc:spChg>
        <pc:cxnChg chg="add del mod">
          <ac:chgData name="Salvador Luciano Doncel" userId="316bb2a054e45c8c" providerId="LiveId" clId="{67E27F79-FC62-4675-8DC3-DD3A97ED9D8F}" dt="2019-10-10T21:50:56.447" v="108" actId="1076"/>
          <ac:cxnSpMkLst>
            <pc:docMk/>
            <pc:sldMk cId="4223343806" sldId="289"/>
            <ac:cxnSpMk id="32" creationId="{EC4DFB1B-4DDF-4139-8F0D-C161A4B7E8CB}"/>
          </ac:cxnSpMkLst>
        </pc:cxnChg>
        <pc:cxnChg chg="add del mod">
          <ac:chgData name="Salvador Luciano Doncel" userId="316bb2a054e45c8c" providerId="LiveId" clId="{67E27F79-FC62-4675-8DC3-DD3A97ED9D8F}" dt="2019-10-10T21:51:06.670" v="109" actId="1076"/>
          <ac:cxnSpMkLst>
            <pc:docMk/>
            <pc:sldMk cId="4223343806" sldId="289"/>
            <ac:cxnSpMk id="33" creationId="{5FE75168-00DA-42CE-AABB-4CAF8E71C579}"/>
          </ac:cxnSpMkLst>
        </pc:cxnChg>
        <pc:cxnChg chg="add del mod">
          <ac:chgData name="Salvador Luciano Doncel" userId="316bb2a054e45c8c" providerId="LiveId" clId="{67E27F79-FC62-4675-8DC3-DD3A97ED9D8F}" dt="2019-10-10T21:50:56.447" v="108" actId="1076"/>
          <ac:cxnSpMkLst>
            <pc:docMk/>
            <pc:sldMk cId="4223343806" sldId="289"/>
            <ac:cxnSpMk id="34" creationId="{7DB7C724-7307-49C8-8A9A-CE3E4A01F395}"/>
          </ac:cxnSpMkLst>
        </pc:cxnChg>
        <pc:cxnChg chg="add del mod">
          <ac:chgData name="Salvador Luciano Doncel" userId="316bb2a054e45c8c" providerId="LiveId" clId="{67E27F79-FC62-4675-8DC3-DD3A97ED9D8F}" dt="2019-10-10T21:51:06.670" v="109" actId="1076"/>
          <ac:cxnSpMkLst>
            <pc:docMk/>
            <pc:sldMk cId="4223343806" sldId="289"/>
            <ac:cxnSpMk id="35" creationId="{C7AD1176-5F98-4EC5-B1B1-C98E91FAFD01}"/>
          </ac:cxnSpMkLst>
        </pc:cxnChg>
        <pc:cxnChg chg="add del mod">
          <ac:chgData name="Salvador Luciano Doncel" userId="316bb2a054e45c8c" providerId="LiveId" clId="{67E27F79-FC62-4675-8DC3-DD3A97ED9D8F}" dt="2019-10-10T21:50:56.447" v="108" actId="1076"/>
          <ac:cxnSpMkLst>
            <pc:docMk/>
            <pc:sldMk cId="4223343806" sldId="289"/>
            <ac:cxnSpMk id="36" creationId="{620D70CD-BEAB-4E1B-8B5E-566F27F09E6C}"/>
          </ac:cxnSpMkLst>
        </pc:cxnChg>
        <pc:cxnChg chg="add del mod">
          <ac:chgData name="Salvador Luciano Doncel" userId="316bb2a054e45c8c" providerId="LiveId" clId="{67E27F79-FC62-4675-8DC3-DD3A97ED9D8F}" dt="2019-10-10T21:50:56.447" v="108" actId="1076"/>
          <ac:cxnSpMkLst>
            <pc:docMk/>
            <pc:sldMk cId="4223343806" sldId="289"/>
            <ac:cxnSpMk id="37" creationId="{527F8412-50B0-40C0-B6BC-F838A49E4FDD}"/>
          </ac:cxnSpMkLst>
        </pc:cxnChg>
      </pc:sldChg>
      <pc:sldChg chg="addSp delSp modSp add">
        <pc:chgData name="Salvador Luciano Doncel" userId="316bb2a054e45c8c" providerId="LiveId" clId="{67E27F79-FC62-4675-8DC3-DD3A97ED9D8F}" dt="2019-10-10T22:21:14.867" v="197" actId="1076"/>
        <pc:sldMkLst>
          <pc:docMk/>
          <pc:sldMk cId="451395135" sldId="290"/>
        </pc:sldMkLst>
        <pc:spChg chg="del">
          <ac:chgData name="Salvador Luciano Doncel" userId="316bb2a054e45c8c" providerId="LiveId" clId="{67E27F79-FC62-4675-8DC3-DD3A97ED9D8F}" dt="2019-10-10T21:53:36.227" v="115"/>
          <ac:spMkLst>
            <pc:docMk/>
            <pc:sldMk cId="451395135" sldId="290"/>
            <ac:spMk id="2" creationId="{AE683426-74FD-4BC3-9CEE-D752CF253486}"/>
          </ac:spMkLst>
        </pc:spChg>
        <pc:spChg chg="del">
          <ac:chgData name="Salvador Luciano Doncel" userId="316bb2a054e45c8c" providerId="LiveId" clId="{67E27F79-FC62-4675-8DC3-DD3A97ED9D8F}" dt="2019-10-10T21:53:41.808" v="116"/>
          <ac:spMkLst>
            <pc:docMk/>
            <pc:sldMk cId="451395135" sldId="290"/>
            <ac:spMk id="3" creationId="{47B4A11C-B3E8-4219-903A-86EF1F85A10D}"/>
          </ac:spMkLst>
        </pc:spChg>
        <pc:spChg chg="add mod">
          <ac:chgData name="Salvador Luciano Doncel" userId="316bb2a054e45c8c" providerId="LiveId" clId="{67E27F79-FC62-4675-8DC3-DD3A97ED9D8F}" dt="2019-10-10T22:16:35.495" v="134" actId="1076"/>
          <ac:spMkLst>
            <pc:docMk/>
            <pc:sldMk cId="451395135" sldId="290"/>
            <ac:spMk id="7" creationId="{E68E47DF-A1D5-4EC4-8E30-BCF7487E854F}"/>
          </ac:spMkLst>
        </pc:spChg>
        <pc:spChg chg="add mod">
          <ac:chgData name="Salvador Luciano Doncel" userId="316bb2a054e45c8c" providerId="LiveId" clId="{67E27F79-FC62-4675-8DC3-DD3A97ED9D8F}" dt="2019-10-10T22:21:14.867" v="197" actId="1076"/>
          <ac:spMkLst>
            <pc:docMk/>
            <pc:sldMk cId="451395135" sldId="290"/>
            <ac:spMk id="8" creationId="{5DB5FD1F-C7D0-4DFB-BE08-8B2CE0B71138}"/>
          </ac:spMkLst>
        </pc:spChg>
        <pc:graphicFrameChg chg="add mod">
          <ac:chgData name="Salvador Luciano Doncel" userId="316bb2a054e45c8c" providerId="LiveId" clId="{67E27F79-FC62-4675-8DC3-DD3A97ED9D8F}" dt="2019-10-10T22:08:26.315" v="119" actId="1076"/>
          <ac:graphicFrameMkLst>
            <pc:docMk/>
            <pc:sldMk cId="451395135" sldId="290"/>
            <ac:graphicFrameMk id="5" creationId="{CDA2256D-3E03-467D-AB7C-3CBC0CBEF785}"/>
          </ac:graphicFrameMkLst>
        </pc:graphicFrameChg>
        <pc:picChg chg="add">
          <ac:chgData name="Salvador Luciano Doncel" userId="316bb2a054e45c8c" providerId="LiveId" clId="{67E27F79-FC62-4675-8DC3-DD3A97ED9D8F}" dt="2019-10-10T22:14:03.176" v="120"/>
          <ac:picMkLst>
            <pc:docMk/>
            <pc:sldMk cId="451395135" sldId="290"/>
            <ac:picMk id="6" creationId="{F293305D-34AA-4C2D-B27F-0F8D7EF2FD96}"/>
          </ac:picMkLst>
        </pc:picChg>
      </pc:sldChg>
      <pc:sldChg chg="addSp delSp modSp add mod setBg">
        <pc:chgData name="Salvador Luciano Doncel" userId="316bb2a054e45c8c" providerId="LiveId" clId="{67E27F79-FC62-4675-8DC3-DD3A97ED9D8F}" dt="2019-10-10T22:30:12.734" v="218" actId="1076"/>
        <pc:sldMkLst>
          <pc:docMk/>
          <pc:sldMk cId="371671515" sldId="291"/>
        </pc:sldMkLst>
        <pc:spChg chg="del">
          <ac:chgData name="Salvador Luciano Doncel" userId="316bb2a054e45c8c" providerId="LiveId" clId="{67E27F79-FC62-4675-8DC3-DD3A97ED9D8F}" dt="2019-10-10T22:22:41.489" v="199"/>
          <ac:spMkLst>
            <pc:docMk/>
            <pc:sldMk cId="371671515" sldId="291"/>
            <ac:spMk id="2" creationId="{7056C6DF-B335-4E8B-86DB-465C8CAADC77}"/>
          </ac:spMkLst>
        </pc:spChg>
        <pc:spChg chg="del">
          <ac:chgData name="Salvador Luciano Doncel" userId="316bb2a054e45c8c" providerId="LiveId" clId="{67E27F79-FC62-4675-8DC3-DD3A97ED9D8F}" dt="2019-10-10T22:22:45.331" v="200"/>
          <ac:spMkLst>
            <pc:docMk/>
            <pc:sldMk cId="371671515" sldId="291"/>
            <ac:spMk id="3" creationId="{24B2656D-EB52-4214-A485-68B8B0827A71}"/>
          </ac:spMkLst>
        </pc:spChg>
        <pc:spChg chg="mod ord">
          <ac:chgData name="Salvador Luciano Doncel" userId="316bb2a054e45c8c" providerId="LiveId" clId="{67E27F79-FC62-4675-8DC3-DD3A97ED9D8F}" dt="2019-10-10T22:29:05.653" v="207" actId="26606"/>
          <ac:spMkLst>
            <pc:docMk/>
            <pc:sldMk cId="371671515" sldId="291"/>
            <ac:spMk id="4" creationId="{77C4474B-2338-4EC4-A5C8-F460A7A3EB51}"/>
          </ac:spMkLst>
        </pc:spChg>
        <pc:spChg chg="add mod">
          <ac:chgData name="Salvador Luciano Doncel" userId="316bb2a054e45c8c" providerId="LiveId" clId="{67E27F79-FC62-4675-8DC3-DD3A97ED9D8F}" dt="2019-10-10T22:30:01.816" v="217" actId="1076"/>
          <ac:spMkLst>
            <pc:docMk/>
            <pc:sldMk cId="371671515" sldId="291"/>
            <ac:spMk id="5" creationId="{9A9C62C9-26C6-4D46-B587-CBC4123BEB67}"/>
          </ac:spMkLst>
        </pc:spChg>
        <pc:spChg chg="add mod">
          <ac:chgData name="Salvador Luciano Doncel" userId="316bb2a054e45c8c" providerId="LiveId" clId="{67E27F79-FC62-4675-8DC3-DD3A97ED9D8F}" dt="2019-10-10T22:30:12.734" v="218" actId="1076"/>
          <ac:spMkLst>
            <pc:docMk/>
            <pc:sldMk cId="371671515" sldId="291"/>
            <ac:spMk id="6" creationId="{45841526-6237-42E5-ADA5-E857D734283E}"/>
          </ac:spMkLst>
        </pc:spChg>
        <pc:spChg chg="add">
          <ac:chgData name="Salvador Luciano Doncel" userId="316bb2a054e45c8c" providerId="LiveId" clId="{67E27F79-FC62-4675-8DC3-DD3A97ED9D8F}" dt="2019-10-10T22:29:05.653" v="207" actId="26606"/>
          <ac:spMkLst>
            <pc:docMk/>
            <pc:sldMk cId="371671515" sldId="291"/>
            <ac:spMk id="20" creationId="{A6073935-E043-4801-AF06-06093A9145F7}"/>
          </ac:spMkLst>
        </pc:spChg>
        <pc:spChg chg="add">
          <ac:chgData name="Salvador Luciano Doncel" userId="316bb2a054e45c8c" providerId="LiveId" clId="{67E27F79-FC62-4675-8DC3-DD3A97ED9D8F}" dt="2019-10-10T22:29:05.653" v="207" actId="26606"/>
          <ac:spMkLst>
            <pc:docMk/>
            <pc:sldMk cId="371671515" sldId="291"/>
            <ac:spMk id="30" creationId="{8D6B9972-4A81-4223-9901-0E559A1D5E59}"/>
          </ac:spMkLst>
        </pc:spChg>
        <pc:grpChg chg="add">
          <ac:chgData name="Salvador Luciano Doncel" userId="316bb2a054e45c8c" providerId="LiveId" clId="{67E27F79-FC62-4675-8DC3-DD3A97ED9D8F}" dt="2019-10-10T22:29:05.653" v="207" actId="26606"/>
          <ac:grpSpMkLst>
            <pc:docMk/>
            <pc:sldMk cId="371671515" sldId="291"/>
            <ac:grpSpMk id="12" creationId="{C616B3DC-C165-433D-9187-62DCC0E317D3}"/>
          </ac:grpSpMkLst>
        </pc:grpChg>
        <pc:grpChg chg="add">
          <ac:chgData name="Salvador Luciano Doncel" userId="316bb2a054e45c8c" providerId="LiveId" clId="{67E27F79-FC62-4675-8DC3-DD3A97ED9D8F}" dt="2019-10-10T22:29:05.653" v="207" actId="26606"/>
          <ac:grpSpMkLst>
            <pc:docMk/>
            <pc:sldMk cId="371671515" sldId="291"/>
            <ac:grpSpMk id="22" creationId="{8AC26FF4-D6F9-4A94-A837-D051A101EDD3}"/>
          </ac:grpSpMkLst>
        </pc:grpChg>
        <pc:graphicFrameChg chg="add mod">
          <ac:chgData name="Salvador Luciano Doncel" userId="316bb2a054e45c8c" providerId="LiveId" clId="{67E27F79-FC62-4675-8DC3-DD3A97ED9D8F}" dt="2019-10-10T22:29:05.653" v="207" actId="26606"/>
          <ac:graphicFrameMkLst>
            <pc:docMk/>
            <pc:sldMk cId="371671515" sldId="291"/>
            <ac:graphicFrameMk id="7" creationId="{2F4C400C-72B2-43F1-B280-6EE58B09A490}"/>
          </ac:graphicFrameMkLst>
        </pc:graphicFrameChg>
      </pc:sldChg>
      <pc:sldChg chg="add">
        <pc:chgData name="Salvador Luciano Doncel" userId="316bb2a054e45c8c" providerId="LiveId" clId="{67E27F79-FC62-4675-8DC3-DD3A97ED9D8F}" dt="2019-10-12T12:55:38.990" v="264"/>
        <pc:sldMkLst>
          <pc:docMk/>
          <pc:sldMk cId="40647049" sldId="292"/>
        </pc:sldMkLst>
      </pc:sldChg>
      <pc:sldChg chg="addSp delSp modSp add mod setBg">
        <pc:chgData name="Salvador Luciano Doncel" userId="316bb2a054e45c8c" providerId="LiveId" clId="{67E27F79-FC62-4675-8DC3-DD3A97ED9D8F}" dt="2019-10-12T13:06:42.793" v="311" actId="26606"/>
        <pc:sldMkLst>
          <pc:docMk/>
          <pc:sldMk cId="2494210577" sldId="293"/>
        </pc:sldMkLst>
        <pc:spChg chg="del">
          <ac:chgData name="Salvador Luciano Doncel" userId="316bb2a054e45c8c" providerId="LiveId" clId="{67E27F79-FC62-4675-8DC3-DD3A97ED9D8F}" dt="2019-10-12T12:58:30.938" v="281" actId="478"/>
          <ac:spMkLst>
            <pc:docMk/>
            <pc:sldMk cId="2494210577" sldId="293"/>
            <ac:spMk id="2" creationId="{0234ECA8-4B33-4E26-A508-D19E51CFB3E1}"/>
          </ac:spMkLst>
        </pc:spChg>
        <pc:spChg chg="del">
          <ac:chgData name="Salvador Luciano Doncel" userId="316bb2a054e45c8c" providerId="LiveId" clId="{67E27F79-FC62-4675-8DC3-DD3A97ED9D8F}" dt="2019-10-12T12:58:34.109" v="282" actId="478"/>
          <ac:spMkLst>
            <pc:docMk/>
            <pc:sldMk cId="2494210577" sldId="293"/>
            <ac:spMk id="3" creationId="{764E148F-B4CC-4D68-A391-7B4E356D5D33}"/>
          </ac:spMkLst>
        </pc:spChg>
        <pc:spChg chg="mod ord">
          <ac:chgData name="Salvador Luciano Doncel" userId="316bb2a054e45c8c" providerId="LiveId" clId="{67E27F79-FC62-4675-8DC3-DD3A97ED9D8F}" dt="2019-10-12T13:06:42.793" v="311" actId="26606"/>
          <ac:spMkLst>
            <pc:docMk/>
            <pc:sldMk cId="2494210577" sldId="293"/>
            <ac:spMk id="4" creationId="{69A895EA-CDDD-4F8E-95C2-54B27DA32963}"/>
          </ac:spMkLst>
        </pc:spChg>
        <pc:picChg chg="add mod">
          <ac:chgData name="Salvador Luciano Doncel" userId="316bb2a054e45c8c" providerId="LiveId" clId="{67E27F79-FC62-4675-8DC3-DD3A97ED9D8F}" dt="2019-10-12T13:06:42.793" v="311" actId="26606"/>
          <ac:picMkLst>
            <pc:docMk/>
            <pc:sldMk cId="2494210577" sldId="293"/>
            <ac:picMk id="6" creationId="{FC2DFEDB-88F1-46F0-8E15-B1C52D612D8E}"/>
          </ac:picMkLst>
        </pc:picChg>
        <pc:picChg chg="add mod ord">
          <ac:chgData name="Salvador Luciano Doncel" userId="316bb2a054e45c8c" providerId="LiveId" clId="{67E27F79-FC62-4675-8DC3-DD3A97ED9D8F}" dt="2019-10-12T13:06:42.793" v="311" actId="26606"/>
          <ac:picMkLst>
            <pc:docMk/>
            <pc:sldMk cId="2494210577" sldId="293"/>
            <ac:picMk id="8" creationId="{7A9EBB92-391F-4862-B69A-9CF41A856516}"/>
          </ac:picMkLst>
        </pc:picChg>
        <pc:picChg chg="add mod">
          <ac:chgData name="Salvador Luciano Doncel" userId="316bb2a054e45c8c" providerId="LiveId" clId="{67E27F79-FC62-4675-8DC3-DD3A97ED9D8F}" dt="2019-10-12T13:06:42.793" v="311" actId="26606"/>
          <ac:picMkLst>
            <pc:docMk/>
            <pc:sldMk cId="2494210577" sldId="293"/>
            <ac:picMk id="10" creationId="{489CAF1F-67E7-421D-A7A9-988DE5C5D076}"/>
          </ac:picMkLst>
        </pc:picChg>
        <pc:picChg chg="add mod ord">
          <ac:chgData name="Salvador Luciano Doncel" userId="316bb2a054e45c8c" providerId="LiveId" clId="{67E27F79-FC62-4675-8DC3-DD3A97ED9D8F}" dt="2019-10-12T13:06:42.793" v="311" actId="26606"/>
          <ac:picMkLst>
            <pc:docMk/>
            <pc:sldMk cId="2494210577" sldId="293"/>
            <ac:picMk id="12" creationId="{169A6DEC-1A7A-457E-8EDE-46123AF6F1C3}"/>
          </ac:picMkLst>
        </pc:picChg>
        <pc:picChg chg="add mod">
          <ac:chgData name="Salvador Luciano Doncel" userId="316bb2a054e45c8c" providerId="LiveId" clId="{67E27F79-FC62-4675-8DC3-DD3A97ED9D8F}" dt="2019-10-12T13:06:42.793" v="311" actId="26606"/>
          <ac:picMkLst>
            <pc:docMk/>
            <pc:sldMk cId="2494210577" sldId="293"/>
            <ac:picMk id="14" creationId="{84576CE2-76E7-4277-A524-DAA1B77ACB18}"/>
          </ac:picMkLst>
        </pc:picChg>
      </pc:sldChg>
      <pc:sldChg chg="addSp delSp modSp add mod setBg">
        <pc:chgData name="Salvador Luciano Doncel" userId="316bb2a054e45c8c" providerId="LiveId" clId="{67E27F79-FC62-4675-8DC3-DD3A97ED9D8F}" dt="2019-10-12T13:25:24.738" v="331" actId="26606"/>
        <pc:sldMkLst>
          <pc:docMk/>
          <pc:sldMk cId="4061107229" sldId="294"/>
        </pc:sldMkLst>
        <pc:spChg chg="del">
          <ac:chgData name="Salvador Luciano Doncel" userId="316bb2a054e45c8c" providerId="LiveId" clId="{67E27F79-FC62-4675-8DC3-DD3A97ED9D8F}" dt="2019-10-12T13:15:42.901" v="313" actId="478"/>
          <ac:spMkLst>
            <pc:docMk/>
            <pc:sldMk cId="4061107229" sldId="294"/>
            <ac:spMk id="2" creationId="{14C539CA-3533-4FD2-BC17-C7469CF0D9B0}"/>
          </ac:spMkLst>
        </pc:spChg>
        <pc:spChg chg="del">
          <ac:chgData name="Salvador Luciano Doncel" userId="316bb2a054e45c8c" providerId="LiveId" clId="{67E27F79-FC62-4675-8DC3-DD3A97ED9D8F}" dt="2019-10-12T13:15:46.250" v="314" actId="478"/>
          <ac:spMkLst>
            <pc:docMk/>
            <pc:sldMk cId="4061107229" sldId="294"/>
            <ac:spMk id="3" creationId="{91005D75-0DB9-4C4E-B03B-D85412CA5002}"/>
          </ac:spMkLst>
        </pc:spChg>
        <pc:spChg chg="mod ord">
          <ac:chgData name="Salvador Luciano Doncel" userId="316bb2a054e45c8c" providerId="LiveId" clId="{67E27F79-FC62-4675-8DC3-DD3A97ED9D8F}" dt="2019-10-12T13:25:24.738" v="331" actId="26606"/>
          <ac:spMkLst>
            <pc:docMk/>
            <pc:sldMk cId="4061107229" sldId="294"/>
            <ac:spMk id="4" creationId="{CDA0406D-42E3-4B96-905C-1B16248A2CB9}"/>
          </ac:spMkLst>
        </pc:spChg>
        <pc:spChg chg="add del">
          <ac:chgData name="Salvador Luciano Doncel" userId="316bb2a054e45c8c" providerId="LiveId" clId="{67E27F79-FC62-4675-8DC3-DD3A97ED9D8F}" dt="2019-10-12T13:25:24.738" v="331" actId="26606"/>
          <ac:spMkLst>
            <pc:docMk/>
            <pc:sldMk cId="4061107229" sldId="294"/>
            <ac:spMk id="15" creationId="{799448F2-0E5B-42DA-B2D1-11A14E947BD4}"/>
          </ac:spMkLst>
        </pc:spChg>
        <pc:spChg chg="add del">
          <ac:chgData name="Salvador Luciano Doncel" userId="316bb2a054e45c8c" providerId="LiveId" clId="{67E27F79-FC62-4675-8DC3-DD3A97ED9D8F}" dt="2019-10-12T13:25:24.738" v="331" actId="26606"/>
          <ac:spMkLst>
            <pc:docMk/>
            <pc:sldMk cId="4061107229" sldId="294"/>
            <ac:spMk id="17" creationId="{4E8A7552-20E1-4F34-ADAB-C1DB6634D47E}"/>
          </ac:spMkLst>
        </pc:spChg>
        <pc:spChg chg="add">
          <ac:chgData name="Salvador Luciano Doncel" userId="316bb2a054e45c8c" providerId="LiveId" clId="{67E27F79-FC62-4675-8DC3-DD3A97ED9D8F}" dt="2019-10-12T13:25:24.738" v="331" actId="26606"/>
          <ac:spMkLst>
            <pc:docMk/>
            <pc:sldMk cId="4061107229" sldId="294"/>
            <ac:spMk id="22" creationId="{417CDA24-35F8-4540-8C52-3096D6D94949}"/>
          </ac:spMkLst>
        </pc:spChg>
        <pc:spChg chg="add">
          <ac:chgData name="Salvador Luciano Doncel" userId="316bb2a054e45c8c" providerId="LiveId" clId="{67E27F79-FC62-4675-8DC3-DD3A97ED9D8F}" dt="2019-10-12T13:25:24.738" v="331" actId="26606"/>
          <ac:spMkLst>
            <pc:docMk/>
            <pc:sldMk cId="4061107229" sldId="294"/>
            <ac:spMk id="24" creationId="{8658BFE0-4E65-4174-9C75-687C94E88273}"/>
          </ac:spMkLst>
        </pc:spChg>
        <pc:spChg chg="add">
          <ac:chgData name="Salvador Luciano Doncel" userId="316bb2a054e45c8c" providerId="LiveId" clId="{67E27F79-FC62-4675-8DC3-DD3A97ED9D8F}" dt="2019-10-12T13:25:24.738" v="331" actId="26606"/>
          <ac:spMkLst>
            <pc:docMk/>
            <pc:sldMk cId="4061107229" sldId="294"/>
            <ac:spMk id="26" creationId="{FA75DFED-A0C1-4A83-BE1D-0271C1826EF6}"/>
          </ac:spMkLst>
        </pc:spChg>
        <pc:picChg chg="add mod ord">
          <ac:chgData name="Salvador Luciano Doncel" userId="316bb2a054e45c8c" providerId="LiveId" clId="{67E27F79-FC62-4675-8DC3-DD3A97ED9D8F}" dt="2019-10-12T13:25:24.738" v="331" actId="26606"/>
          <ac:picMkLst>
            <pc:docMk/>
            <pc:sldMk cId="4061107229" sldId="294"/>
            <ac:picMk id="6" creationId="{4937DBAF-C6E7-4E72-A48D-805AD311CA13}"/>
          </ac:picMkLst>
        </pc:picChg>
        <pc:picChg chg="add mod ord">
          <ac:chgData name="Salvador Luciano Doncel" userId="316bb2a054e45c8c" providerId="LiveId" clId="{67E27F79-FC62-4675-8DC3-DD3A97ED9D8F}" dt="2019-10-12T13:25:24.738" v="331" actId="26606"/>
          <ac:picMkLst>
            <pc:docMk/>
            <pc:sldMk cId="4061107229" sldId="294"/>
            <ac:picMk id="8" creationId="{05C6A80E-1F7C-4E19-AC83-DB3E477227AD}"/>
          </ac:picMkLst>
        </pc:picChg>
        <pc:picChg chg="add mod ord">
          <ac:chgData name="Salvador Luciano Doncel" userId="316bb2a054e45c8c" providerId="LiveId" clId="{67E27F79-FC62-4675-8DC3-DD3A97ED9D8F}" dt="2019-10-12T13:25:24.738" v="331" actId="26606"/>
          <ac:picMkLst>
            <pc:docMk/>
            <pc:sldMk cId="4061107229" sldId="294"/>
            <ac:picMk id="10" creationId="{B1B1DAC4-DF54-457F-822E-9A00752E866E}"/>
          </ac:picMkLst>
        </pc:picChg>
        <pc:picChg chg="add mod">
          <ac:chgData name="Salvador Luciano Doncel" userId="316bb2a054e45c8c" providerId="LiveId" clId="{67E27F79-FC62-4675-8DC3-DD3A97ED9D8F}" dt="2019-10-12T13:25:24.738" v="331" actId="26606"/>
          <ac:picMkLst>
            <pc:docMk/>
            <pc:sldMk cId="4061107229" sldId="294"/>
            <ac:picMk id="12" creationId="{4EC350F9-A2E6-43D0-8052-070428DB3CB6}"/>
          </ac:picMkLst>
        </pc:picChg>
      </pc:sldChg>
      <pc:sldChg chg="delSp add del">
        <pc:chgData name="Salvador Luciano Doncel" userId="316bb2a054e45c8c" providerId="LiveId" clId="{67E27F79-FC62-4675-8DC3-DD3A97ED9D8F}" dt="2019-10-13T12:31:02.584" v="515" actId="2696"/>
        <pc:sldMkLst>
          <pc:docMk/>
          <pc:sldMk cId="3933775636" sldId="295"/>
        </pc:sldMkLst>
        <pc:spChg chg="del">
          <ac:chgData name="Salvador Luciano Doncel" userId="316bb2a054e45c8c" providerId="LiveId" clId="{67E27F79-FC62-4675-8DC3-DD3A97ED9D8F}" dt="2019-10-12T13:50:37.570" v="333" actId="478"/>
          <ac:spMkLst>
            <pc:docMk/>
            <pc:sldMk cId="3933775636" sldId="295"/>
            <ac:spMk id="2" creationId="{5CFB7F4A-FC70-4383-BBF3-5CBB3B2E8199}"/>
          </ac:spMkLst>
        </pc:spChg>
        <pc:spChg chg="del">
          <ac:chgData name="Salvador Luciano Doncel" userId="316bb2a054e45c8c" providerId="LiveId" clId="{67E27F79-FC62-4675-8DC3-DD3A97ED9D8F}" dt="2019-10-12T13:50:40.981" v="334" actId="478"/>
          <ac:spMkLst>
            <pc:docMk/>
            <pc:sldMk cId="3933775636" sldId="295"/>
            <ac:spMk id="3" creationId="{988E7038-585E-4112-AE29-9780140158B1}"/>
          </ac:spMkLst>
        </pc:spChg>
      </pc:sldChg>
      <pc:sldChg chg="add del">
        <pc:chgData name="Salvador Luciano Doncel" userId="316bb2a054e45c8c" providerId="LiveId" clId="{67E27F79-FC62-4675-8DC3-DD3A97ED9D8F}" dt="2019-10-13T12:31:07.198" v="516" actId="2696"/>
        <pc:sldMkLst>
          <pc:docMk/>
          <pc:sldMk cId="1820638564" sldId="296"/>
        </pc:sldMkLst>
      </pc:sldChg>
      <pc:sldChg chg="add del">
        <pc:chgData name="Salvador Luciano Doncel" userId="316bb2a054e45c8c" providerId="LiveId" clId="{67E27F79-FC62-4675-8DC3-DD3A97ED9D8F}" dt="2019-10-13T12:31:11.753" v="517" actId="2696"/>
        <pc:sldMkLst>
          <pc:docMk/>
          <pc:sldMk cId="2242081728" sldId="297"/>
        </pc:sldMkLst>
      </pc:sldChg>
      <pc:sldChg chg="add del">
        <pc:chgData name="Salvador Luciano Doncel" userId="316bb2a054e45c8c" providerId="LiveId" clId="{67E27F79-FC62-4675-8DC3-DD3A97ED9D8F}" dt="2019-10-13T12:31:16.477" v="518" actId="2696"/>
        <pc:sldMkLst>
          <pc:docMk/>
          <pc:sldMk cId="3728181402" sldId="298"/>
        </pc:sldMkLst>
      </pc:sldChg>
      <pc:sldChg chg="addSp modSp">
        <pc:chgData name="Salvador Luciano Doncel" userId="316bb2a054e45c8c" providerId="LiveId" clId="{67E27F79-FC62-4675-8DC3-DD3A97ED9D8F}" dt="2019-10-13T11:23:05.043" v="341" actId="1076"/>
        <pc:sldMkLst>
          <pc:docMk/>
          <pc:sldMk cId="223358809" sldId="299"/>
        </pc:sldMkLst>
        <pc:spChg chg="add mod">
          <ac:chgData name="Salvador Luciano Doncel" userId="316bb2a054e45c8c" providerId="LiveId" clId="{67E27F79-FC62-4675-8DC3-DD3A97ED9D8F}" dt="2019-10-13T11:23:05.043" v="341" actId="1076"/>
          <ac:spMkLst>
            <pc:docMk/>
            <pc:sldMk cId="223358809" sldId="299"/>
            <ac:spMk id="29" creationId="{3C30E738-431C-4BFF-A6F7-92B3607A0988}"/>
          </ac:spMkLst>
        </pc:spChg>
        <pc:graphicFrameChg chg="add mod">
          <ac:chgData name="Salvador Luciano Doncel" userId="316bb2a054e45c8c" providerId="LiveId" clId="{67E27F79-FC62-4675-8DC3-DD3A97ED9D8F}" dt="2019-10-13T11:22:04.721" v="339" actId="1076"/>
          <ac:graphicFrameMkLst>
            <pc:docMk/>
            <pc:sldMk cId="223358809" sldId="299"/>
            <ac:graphicFrameMk id="21" creationId="{64873CA6-B784-4ADF-9B20-E73B0E3FACB4}"/>
          </ac:graphicFrameMkLst>
        </pc:graphicFrameChg>
      </pc:sldChg>
      <pc:sldChg chg="addSp modSp del">
        <pc:chgData name="Salvador Luciano Doncel" userId="316bb2a054e45c8c" providerId="LiveId" clId="{67E27F79-FC62-4675-8DC3-DD3A97ED9D8F}" dt="2019-10-13T14:19:50.081" v="572" actId="2696"/>
        <pc:sldMkLst>
          <pc:docMk/>
          <pc:sldMk cId="3354289340" sldId="300"/>
        </pc:sldMkLst>
        <pc:spChg chg="add mod">
          <ac:chgData name="Salvador Luciano Doncel" userId="316bb2a054e45c8c" providerId="LiveId" clId="{67E27F79-FC62-4675-8DC3-DD3A97ED9D8F}" dt="2019-10-13T11:27:34.367" v="344" actId="20577"/>
          <ac:spMkLst>
            <pc:docMk/>
            <pc:sldMk cId="3354289340" sldId="300"/>
            <ac:spMk id="3" creationId="{E1F6BAC0-53E8-4A45-9138-9C82A541B2E7}"/>
          </ac:spMkLst>
        </pc:spChg>
      </pc:sldChg>
      <pc:sldChg chg="addSp delSp modSp add">
        <pc:chgData name="Salvador Luciano Doncel" userId="316bb2a054e45c8c" providerId="LiveId" clId="{67E27F79-FC62-4675-8DC3-DD3A97ED9D8F}" dt="2019-10-13T11:32:30.405" v="357" actId="1076"/>
        <pc:sldMkLst>
          <pc:docMk/>
          <pc:sldMk cId="4125150371" sldId="301"/>
        </pc:sldMkLst>
        <pc:spChg chg="del">
          <ac:chgData name="Salvador Luciano Doncel" userId="316bb2a054e45c8c" providerId="LiveId" clId="{67E27F79-FC62-4675-8DC3-DD3A97ED9D8F}" dt="2019-10-13T11:30:32.781" v="347"/>
          <ac:spMkLst>
            <pc:docMk/>
            <pc:sldMk cId="4125150371" sldId="301"/>
            <ac:spMk id="3" creationId="{E1F6BAC0-53E8-4A45-9138-9C82A541B2E7}"/>
          </ac:spMkLst>
        </pc:spChg>
        <pc:spChg chg="add mod">
          <ac:chgData name="Salvador Luciano Doncel" userId="316bb2a054e45c8c" providerId="LiveId" clId="{67E27F79-FC62-4675-8DC3-DD3A97ED9D8F}" dt="2019-10-13T11:32:09.045" v="353" actId="1076"/>
          <ac:spMkLst>
            <pc:docMk/>
            <pc:sldMk cId="4125150371" sldId="301"/>
            <ac:spMk id="5" creationId="{CA51F6B3-10C5-4CA9-A52F-4C7B64C9FD23}"/>
          </ac:spMkLst>
        </pc:spChg>
        <pc:spChg chg="add mod">
          <ac:chgData name="Salvador Luciano Doncel" userId="316bb2a054e45c8c" providerId="LiveId" clId="{67E27F79-FC62-4675-8DC3-DD3A97ED9D8F}" dt="2019-10-13T11:32:22.210" v="355" actId="1076"/>
          <ac:spMkLst>
            <pc:docMk/>
            <pc:sldMk cId="4125150371" sldId="301"/>
            <ac:spMk id="6" creationId="{9F868716-97AD-4F48-A868-5AD732D018DA}"/>
          </ac:spMkLst>
        </pc:spChg>
        <pc:spChg chg="add mod">
          <ac:chgData name="Salvador Luciano Doncel" userId="316bb2a054e45c8c" providerId="LiveId" clId="{67E27F79-FC62-4675-8DC3-DD3A97ED9D8F}" dt="2019-10-13T11:32:18.503" v="354" actId="1076"/>
          <ac:spMkLst>
            <pc:docMk/>
            <pc:sldMk cId="4125150371" sldId="301"/>
            <ac:spMk id="7" creationId="{7912C2FA-D300-42AE-BE2E-3BBD6B34AEEA}"/>
          </ac:spMkLst>
        </pc:spChg>
        <pc:spChg chg="add mod">
          <ac:chgData name="Salvador Luciano Doncel" userId="316bb2a054e45c8c" providerId="LiveId" clId="{67E27F79-FC62-4675-8DC3-DD3A97ED9D8F}" dt="2019-10-13T11:32:30.405" v="357" actId="1076"/>
          <ac:spMkLst>
            <pc:docMk/>
            <pc:sldMk cId="4125150371" sldId="301"/>
            <ac:spMk id="8" creationId="{A3077794-1FFB-4EB6-8687-3D73CEEA379A}"/>
          </ac:spMkLst>
        </pc:spChg>
        <pc:spChg chg="add mod">
          <ac:chgData name="Salvador Luciano Doncel" userId="316bb2a054e45c8c" providerId="LiveId" clId="{67E27F79-FC62-4675-8DC3-DD3A97ED9D8F}" dt="2019-10-13T11:32:28.184" v="356" actId="1076"/>
          <ac:spMkLst>
            <pc:docMk/>
            <pc:sldMk cId="4125150371" sldId="301"/>
            <ac:spMk id="9" creationId="{48925891-46FD-4E09-A22C-5B01FB7BC3A5}"/>
          </ac:spMkLst>
        </pc:spChg>
      </pc:sldChg>
      <pc:sldChg chg="addSp delSp modSp add">
        <pc:chgData name="Salvador Luciano Doncel" userId="316bb2a054e45c8c" providerId="LiveId" clId="{67E27F79-FC62-4675-8DC3-DD3A97ED9D8F}" dt="2019-10-13T11:45:15.045" v="365" actId="1076"/>
        <pc:sldMkLst>
          <pc:docMk/>
          <pc:sldMk cId="2253148278" sldId="302"/>
        </pc:sldMkLst>
        <pc:spChg chg="del">
          <ac:chgData name="Salvador Luciano Doncel" userId="316bb2a054e45c8c" providerId="LiveId" clId="{67E27F79-FC62-4675-8DC3-DD3A97ED9D8F}" dt="2019-10-13T11:30:40.727" v="348"/>
          <ac:spMkLst>
            <pc:docMk/>
            <pc:sldMk cId="2253148278" sldId="302"/>
            <ac:spMk id="3" creationId="{E1F6BAC0-53E8-4A45-9138-9C82A541B2E7}"/>
          </ac:spMkLst>
        </pc:spChg>
        <pc:spChg chg="add mod">
          <ac:chgData name="Salvador Luciano Doncel" userId="316bb2a054e45c8c" providerId="LiveId" clId="{67E27F79-FC62-4675-8DC3-DD3A97ED9D8F}" dt="2019-10-13T11:44:46.127" v="363" actId="1076"/>
          <ac:spMkLst>
            <pc:docMk/>
            <pc:sldMk cId="2253148278" sldId="302"/>
            <ac:spMk id="5" creationId="{F867CD9F-E818-4761-8BFF-63390E5F5B1E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6" creationId="{957FFA2E-D321-44A1-8BAD-027FDBC7638F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7" creationId="{829D53E8-6AD0-460E-A715-F811992D4C37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11" creationId="{EB3043E0-31AD-45FC-BCAC-B681E8CA0126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12" creationId="{1B68ED48-08B3-4592-8C4A-968EB6C463A0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13" creationId="{5F405B00-CD83-4215-AAAC-8D98408A960C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14" creationId="{DA53534C-B916-405D-94BA-3C068DE05BFD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17" creationId="{FC46031B-A69F-45AC-B3B9-106980294D1E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18" creationId="{EE0D7554-453C-4D35-8B5B-30B06CFD214C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19" creationId="{BE7E5245-9803-4610-AD2E-B57F43AA1676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21" creationId="{F8D373CA-FD5F-484E-968C-1014536B52AC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22" creationId="{E9C1CA66-E149-4795-BAB1-C181720B1F37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23" creationId="{31609B73-08E2-417E-8A38-9F44E3BB9634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25" creationId="{83AA8E0B-81D0-42EE-8767-A77B04B958B1}"/>
          </ac:spMkLst>
        </pc:spChg>
        <pc:spChg chg="add mod">
          <ac:chgData name="Salvador Luciano Doncel" userId="316bb2a054e45c8c" providerId="LiveId" clId="{67E27F79-FC62-4675-8DC3-DD3A97ED9D8F}" dt="2019-10-13T11:45:15.045" v="365" actId="1076"/>
          <ac:spMkLst>
            <pc:docMk/>
            <pc:sldMk cId="2253148278" sldId="302"/>
            <ac:spMk id="26" creationId="{166D4291-9076-44FA-9D66-94C08A0D1872}"/>
          </ac:spMkLst>
        </pc:spChg>
        <pc:cxnChg chg="add mod">
          <ac:chgData name="Salvador Luciano Doncel" userId="316bb2a054e45c8c" providerId="LiveId" clId="{67E27F79-FC62-4675-8DC3-DD3A97ED9D8F}" dt="2019-10-13T11:45:15.045" v="365" actId="1076"/>
          <ac:cxnSpMkLst>
            <pc:docMk/>
            <pc:sldMk cId="2253148278" sldId="302"/>
            <ac:cxnSpMk id="8" creationId="{09EF7BDF-8AE5-47D0-96C1-D6E7C414F48D}"/>
          </ac:cxnSpMkLst>
        </pc:cxnChg>
        <pc:cxnChg chg="add mod">
          <ac:chgData name="Salvador Luciano Doncel" userId="316bb2a054e45c8c" providerId="LiveId" clId="{67E27F79-FC62-4675-8DC3-DD3A97ED9D8F}" dt="2019-10-13T11:45:15.045" v="365" actId="1076"/>
          <ac:cxnSpMkLst>
            <pc:docMk/>
            <pc:sldMk cId="2253148278" sldId="302"/>
            <ac:cxnSpMk id="9" creationId="{3D5BBB17-BB5E-4792-AF7D-5B8304F82F7D}"/>
          </ac:cxnSpMkLst>
        </pc:cxnChg>
        <pc:cxnChg chg="add mod">
          <ac:chgData name="Salvador Luciano Doncel" userId="316bb2a054e45c8c" providerId="LiveId" clId="{67E27F79-FC62-4675-8DC3-DD3A97ED9D8F}" dt="2019-10-13T11:45:15.045" v="365" actId="1076"/>
          <ac:cxnSpMkLst>
            <pc:docMk/>
            <pc:sldMk cId="2253148278" sldId="302"/>
            <ac:cxnSpMk id="10" creationId="{980DBAF3-F9BD-46E8-81D4-EF7CDF108872}"/>
          </ac:cxnSpMkLst>
        </pc:cxnChg>
        <pc:cxnChg chg="add mod">
          <ac:chgData name="Salvador Luciano Doncel" userId="316bb2a054e45c8c" providerId="LiveId" clId="{67E27F79-FC62-4675-8DC3-DD3A97ED9D8F}" dt="2019-10-13T11:45:15.045" v="365" actId="1076"/>
          <ac:cxnSpMkLst>
            <pc:docMk/>
            <pc:sldMk cId="2253148278" sldId="302"/>
            <ac:cxnSpMk id="15" creationId="{E3E977D3-164B-4584-8A5A-3844DAAE9C36}"/>
          </ac:cxnSpMkLst>
        </pc:cxnChg>
        <pc:cxnChg chg="add mod">
          <ac:chgData name="Salvador Luciano Doncel" userId="316bb2a054e45c8c" providerId="LiveId" clId="{67E27F79-FC62-4675-8DC3-DD3A97ED9D8F}" dt="2019-10-13T11:45:15.045" v="365" actId="1076"/>
          <ac:cxnSpMkLst>
            <pc:docMk/>
            <pc:sldMk cId="2253148278" sldId="302"/>
            <ac:cxnSpMk id="16" creationId="{AA7A5F9F-4A4D-4D45-893F-1614D34959AD}"/>
          </ac:cxnSpMkLst>
        </pc:cxnChg>
        <pc:cxnChg chg="add mod">
          <ac:chgData name="Salvador Luciano Doncel" userId="316bb2a054e45c8c" providerId="LiveId" clId="{67E27F79-FC62-4675-8DC3-DD3A97ED9D8F}" dt="2019-10-13T11:45:15.045" v="365" actId="1076"/>
          <ac:cxnSpMkLst>
            <pc:docMk/>
            <pc:sldMk cId="2253148278" sldId="302"/>
            <ac:cxnSpMk id="20" creationId="{B7D6A472-A557-46F8-9E4B-C29BFB07A07D}"/>
          </ac:cxnSpMkLst>
        </pc:cxnChg>
        <pc:cxnChg chg="add mod">
          <ac:chgData name="Salvador Luciano Doncel" userId="316bb2a054e45c8c" providerId="LiveId" clId="{67E27F79-FC62-4675-8DC3-DD3A97ED9D8F}" dt="2019-10-13T11:45:15.045" v="365" actId="1076"/>
          <ac:cxnSpMkLst>
            <pc:docMk/>
            <pc:sldMk cId="2253148278" sldId="302"/>
            <ac:cxnSpMk id="24" creationId="{01E81EBD-C050-4DF4-AF1A-75898EBD607D}"/>
          </ac:cxnSpMkLst>
        </pc:cxnChg>
      </pc:sldChg>
      <pc:sldChg chg="addSp modSp add">
        <pc:chgData name="Salvador Luciano Doncel" userId="316bb2a054e45c8c" providerId="LiveId" clId="{67E27F79-FC62-4675-8DC3-DD3A97ED9D8F}" dt="2019-10-13T11:48:19.186" v="370" actId="1076"/>
        <pc:sldMkLst>
          <pc:docMk/>
          <pc:sldMk cId="3150865447" sldId="303"/>
        </pc:sldMkLst>
        <pc:spChg chg="add mod">
          <ac:chgData name="Salvador Luciano Doncel" userId="316bb2a054e45c8c" providerId="LiveId" clId="{67E27F79-FC62-4675-8DC3-DD3A97ED9D8F}" dt="2019-10-13T11:47:41.911" v="367" actId="1076"/>
          <ac:spMkLst>
            <pc:docMk/>
            <pc:sldMk cId="3150865447" sldId="303"/>
            <ac:spMk id="3" creationId="{7E6D1823-3B5C-4199-AEA4-E47E42DED20D}"/>
          </ac:spMkLst>
        </pc:spChg>
        <pc:spChg chg="add mod">
          <ac:chgData name="Salvador Luciano Doncel" userId="316bb2a054e45c8c" providerId="LiveId" clId="{67E27F79-FC62-4675-8DC3-DD3A97ED9D8F}" dt="2019-10-13T11:47:41.911" v="367" actId="1076"/>
          <ac:spMkLst>
            <pc:docMk/>
            <pc:sldMk cId="3150865447" sldId="303"/>
            <ac:spMk id="10" creationId="{6DE392E0-0A2B-4DF6-83C0-A7B7947186E3}"/>
          </ac:spMkLst>
        </pc:spChg>
        <pc:spChg chg="add mod">
          <ac:chgData name="Salvador Luciano Doncel" userId="316bb2a054e45c8c" providerId="LiveId" clId="{67E27F79-FC62-4675-8DC3-DD3A97ED9D8F}" dt="2019-10-13T11:48:19.186" v="370" actId="1076"/>
          <ac:spMkLst>
            <pc:docMk/>
            <pc:sldMk cId="3150865447" sldId="303"/>
            <ac:spMk id="12" creationId="{CC398F4E-9F58-4EBB-94AE-52909AC2E99D}"/>
          </ac:spMkLst>
        </pc:spChg>
        <pc:picChg chg="add mod">
          <ac:chgData name="Salvador Luciano Doncel" userId="316bb2a054e45c8c" providerId="LiveId" clId="{67E27F79-FC62-4675-8DC3-DD3A97ED9D8F}" dt="2019-10-13T11:47:41.911" v="367" actId="1076"/>
          <ac:picMkLst>
            <pc:docMk/>
            <pc:sldMk cId="3150865447" sldId="303"/>
            <ac:picMk id="5" creationId="{6C7AEA12-8C0B-4F2D-9921-9B9D05584F66}"/>
          </ac:picMkLst>
        </pc:picChg>
        <pc:picChg chg="add mod">
          <ac:chgData name="Salvador Luciano Doncel" userId="316bb2a054e45c8c" providerId="LiveId" clId="{67E27F79-FC62-4675-8DC3-DD3A97ED9D8F}" dt="2019-10-13T11:47:41.911" v="367" actId="1076"/>
          <ac:picMkLst>
            <pc:docMk/>
            <pc:sldMk cId="3150865447" sldId="303"/>
            <ac:picMk id="6" creationId="{75252F95-1B9E-4FED-BCC2-214CFF7A6B8A}"/>
          </ac:picMkLst>
        </pc:picChg>
        <pc:picChg chg="add mod">
          <ac:chgData name="Salvador Luciano Doncel" userId="316bb2a054e45c8c" providerId="LiveId" clId="{67E27F79-FC62-4675-8DC3-DD3A97ED9D8F}" dt="2019-10-13T11:47:41.911" v="367" actId="1076"/>
          <ac:picMkLst>
            <pc:docMk/>
            <pc:sldMk cId="3150865447" sldId="303"/>
            <ac:picMk id="7" creationId="{45822BDD-5A3F-4973-B03E-DCFEFE4FF919}"/>
          </ac:picMkLst>
        </pc:picChg>
        <pc:picChg chg="add mod">
          <ac:chgData name="Salvador Luciano Doncel" userId="316bb2a054e45c8c" providerId="LiveId" clId="{67E27F79-FC62-4675-8DC3-DD3A97ED9D8F}" dt="2019-10-13T11:47:41.911" v="367" actId="1076"/>
          <ac:picMkLst>
            <pc:docMk/>
            <pc:sldMk cId="3150865447" sldId="303"/>
            <ac:picMk id="8" creationId="{ABF27A67-6596-4D78-9892-182248F44571}"/>
          </ac:picMkLst>
        </pc:picChg>
        <pc:picChg chg="add mod">
          <ac:chgData name="Salvador Luciano Doncel" userId="316bb2a054e45c8c" providerId="LiveId" clId="{67E27F79-FC62-4675-8DC3-DD3A97ED9D8F}" dt="2019-10-13T11:47:41.911" v="367" actId="1076"/>
          <ac:picMkLst>
            <pc:docMk/>
            <pc:sldMk cId="3150865447" sldId="303"/>
            <ac:picMk id="9" creationId="{B6BF4A93-9CD5-474E-B561-FE9D9CD33C42}"/>
          </ac:picMkLst>
        </pc:picChg>
        <pc:picChg chg="add mod">
          <ac:chgData name="Salvador Luciano Doncel" userId="316bb2a054e45c8c" providerId="LiveId" clId="{67E27F79-FC62-4675-8DC3-DD3A97ED9D8F}" dt="2019-10-13T11:47:41.911" v="367" actId="1076"/>
          <ac:picMkLst>
            <pc:docMk/>
            <pc:sldMk cId="3150865447" sldId="303"/>
            <ac:picMk id="11" creationId="{C09B38DA-822B-40D0-9819-61AB8CDE0351}"/>
          </ac:picMkLst>
        </pc:picChg>
      </pc:sldChg>
      <pc:sldChg chg="addSp modSp add">
        <pc:chgData name="Salvador Luciano Doncel" userId="316bb2a054e45c8c" providerId="LiveId" clId="{67E27F79-FC62-4675-8DC3-DD3A97ED9D8F}" dt="2019-10-13T11:51:15.748" v="377" actId="1076"/>
        <pc:sldMkLst>
          <pc:docMk/>
          <pc:sldMk cId="3831136445" sldId="304"/>
        </pc:sldMkLst>
        <pc:spChg chg="add mod">
          <ac:chgData name="Salvador Luciano Doncel" userId="316bb2a054e45c8c" providerId="LiveId" clId="{67E27F79-FC62-4675-8DC3-DD3A97ED9D8F}" dt="2019-10-13T11:50:35.715" v="375" actId="1076"/>
          <ac:spMkLst>
            <pc:docMk/>
            <pc:sldMk cId="3831136445" sldId="304"/>
            <ac:spMk id="3" creationId="{FA265976-7B54-4C34-A360-D0B1935F54F5}"/>
          </ac:spMkLst>
        </pc:spChg>
        <pc:spChg chg="add mod">
          <ac:chgData name="Salvador Luciano Doncel" userId="316bb2a054e45c8c" providerId="LiveId" clId="{67E27F79-FC62-4675-8DC3-DD3A97ED9D8F}" dt="2019-10-13T11:51:15.748" v="377" actId="1076"/>
          <ac:spMkLst>
            <pc:docMk/>
            <pc:sldMk cId="3831136445" sldId="304"/>
            <ac:spMk id="7" creationId="{F8CF06AB-3F17-40DB-BC6E-8FF61A898075}"/>
          </ac:spMkLst>
        </pc:spChg>
        <pc:picChg chg="add mod">
          <ac:chgData name="Salvador Luciano Doncel" userId="316bb2a054e45c8c" providerId="LiveId" clId="{67E27F79-FC62-4675-8DC3-DD3A97ED9D8F}" dt="2019-10-13T11:51:15.748" v="377" actId="1076"/>
          <ac:picMkLst>
            <pc:docMk/>
            <pc:sldMk cId="3831136445" sldId="304"/>
            <ac:picMk id="5" creationId="{5CA0701B-0A2E-45DD-95DA-9F845A69A5FC}"/>
          </ac:picMkLst>
        </pc:picChg>
        <pc:picChg chg="add mod">
          <ac:chgData name="Salvador Luciano Doncel" userId="316bb2a054e45c8c" providerId="LiveId" clId="{67E27F79-FC62-4675-8DC3-DD3A97ED9D8F}" dt="2019-10-13T11:51:15.748" v="377" actId="1076"/>
          <ac:picMkLst>
            <pc:docMk/>
            <pc:sldMk cId="3831136445" sldId="304"/>
            <ac:picMk id="6" creationId="{5FA34374-1998-48EA-AC54-03FB9E0629DD}"/>
          </ac:picMkLst>
        </pc:picChg>
        <pc:picChg chg="add mod">
          <ac:chgData name="Salvador Luciano Doncel" userId="316bb2a054e45c8c" providerId="LiveId" clId="{67E27F79-FC62-4675-8DC3-DD3A97ED9D8F}" dt="2019-10-13T11:51:15.748" v="377" actId="1076"/>
          <ac:picMkLst>
            <pc:docMk/>
            <pc:sldMk cId="3831136445" sldId="304"/>
            <ac:picMk id="8" creationId="{F0A03F54-54D2-4116-BDAA-B955E66DAD5D}"/>
          </ac:picMkLst>
        </pc:picChg>
        <pc:picChg chg="add mod">
          <ac:chgData name="Salvador Luciano Doncel" userId="316bb2a054e45c8c" providerId="LiveId" clId="{67E27F79-FC62-4675-8DC3-DD3A97ED9D8F}" dt="2019-10-13T11:51:15.748" v="377" actId="1076"/>
          <ac:picMkLst>
            <pc:docMk/>
            <pc:sldMk cId="3831136445" sldId="304"/>
            <ac:picMk id="9" creationId="{0D3CD1BB-DE44-44AA-8EA4-5966CE3E410C}"/>
          </ac:picMkLst>
        </pc:picChg>
        <pc:picChg chg="add mod">
          <ac:chgData name="Salvador Luciano Doncel" userId="316bb2a054e45c8c" providerId="LiveId" clId="{67E27F79-FC62-4675-8DC3-DD3A97ED9D8F}" dt="2019-10-13T11:51:15.748" v="377" actId="1076"/>
          <ac:picMkLst>
            <pc:docMk/>
            <pc:sldMk cId="3831136445" sldId="304"/>
            <ac:picMk id="10" creationId="{1D1383A0-7E8E-455A-85FC-A40A43ECFDF3}"/>
          </ac:picMkLst>
        </pc:picChg>
        <pc:picChg chg="add mod">
          <ac:chgData name="Salvador Luciano Doncel" userId="316bb2a054e45c8c" providerId="LiveId" clId="{67E27F79-FC62-4675-8DC3-DD3A97ED9D8F}" dt="2019-10-13T11:51:15.748" v="377" actId="1076"/>
          <ac:picMkLst>
            <pc:docMk/>
            <pc:sldMk cId="3831136445" sldId="304"/>
            <ac:picMk id="11" creationId="{1B228392-1C42-44BB-A8BB-DD13FB524BA8}"/>
          </ac:picMkLst>
        </pc:picChg>
      </pc:sldChg>
      <pc:sldChg chg="add del">
        <pc:chgData name="Salvador Luciano Doncel" userId="316bb2a054e45c8c" providerId="LiveId" clId="{67E27F79-FC62-4675-8DC3-DD3A97ED9D8F}" dt="2019-10-13T12:33:02.729" v="519" actId="2696"/>
        <pc:sldMkLst>
          <pc:docMk/>
          <pc:sldMk cId="3949025100" sldId="305"/>
        </pc:sldMkLst>
      </pc:sldChg>
      <pc:sldChg chg="addSp modSp add">
        <pc:chgData name="Salvador Luciano Doncel" userId="316bb2a054e45c8c" providerId="LiveId" clId="{67E27F79-FC62-4675-8DC3-DD3A97ED9D8F}" dt="2019-10-13T11:52:58.042" v="383" actId="1076"/>
        <pc:sldMkLst>
          <pc:docMk/>
          <pc:sldMk cId="2507730640" sldId="306"/>
        </pc:sldMkLst>
        <pc:spChg chg="add mod">
          <ac:chgData name="Salvador Luciano Doncel" userId="316bb2a054e45c8c" providerId="LiveId" clId="{67E27F79-FC62-4675-8DC3-DD3A97ED9D8F}" dt="2019-10-13T11:52:17.544" v="381" actId="1076"/>
          <ac:spMkLst>
            <pc:docMk/>
            <pc:sldMk cId="2507730640" sldId="306"/>
            <ac:spMk id="3" creationId="{496B2030-C75F-4150-8747-D03FF62C20E3}"/>
          </ac:spMkLst>
        </pc:spChg>
        <pc:spChg chg="add mod">
          <ac:chgData name="Salvador Luciano Doncel" userId="316bb2a054e45c8c" providerId="LiveId" clId="{67E27F79-FC62-4675-8DC3-DD3A97ED9D8F}" dt="2019-10-13T11:52:58.042" v="383" actId="1076"/>
          <ac:spMkLst>
            <pc:docMk/>
            <pc:sldMk cId="2507730640" sldId="306"/>
            <ac:spMk id="6" creationId="{6184DF38-2D8B-4A24-9F4D-AF42B201EA32}"/>
          </ac:spMkLst>
        </pc:spChg>
        <pc:spChg chg="add mod">
          <ac:chgData name="Salvador Luciano Doncel" userId="316bb2a054e45c8c" providerId="LiveId" clId="{67E27F79-FC62-4675-8DC3-DD3A97ED9D8F}" dt="2019-10-13T11:52:58.042" v="383" actId="1076"/>
          <ac:spMkLst>
            <pc:docMk/>
            <pc:sldMk cId="2507730640" sldId="306"/>
            <ac:spMk id="8" creationId="{757A1C83-EFD9-4F94-896C-E47216EBE924}"/>
          </ac:spMkLst>
        </pc:spChg>
        <pc:spChg chg="add mod">
          <ac:chgData name="Salvador Luciano Doncel" userId="316bb2a054e45c8c" providerId="LiveId" clId="{67E27F79-FC62-4675-8DC3-DD3A97ED9D8F}" dt="2019-10-13T11:52:58.042" v="383" actId="1076"/>
          <ac:spMkLst>
            <pc:docMk/>
            <pc:sldMk cId="2507730640" sldId="306"/>
            <ac:spMk id="9" creationId="{7B1D8CDB-2A82-4AE4-BCB5-9572C83DB348}"/>
          </ac:spMkLst>
        </pc:spChg>
        <pc:spChg chg="add mod">
          <ac:chgData name="Salvador Luciano Doncel" userId="316bb2a054e45c8c" providerId="LiveId" clId="{67E27F79-FC62-4675-8DC3-DD3A97ED9D8F}" dt="2019-10-13T11:52:58.042" v="383" actId="1076"/>
          <ac:spMkLst>
            <pc:docMk/>
            <pc:sldMk cId="2507730640" sldId="306"/>
            <ac:spMk id="13" creationId="{1D2CA784-7726-43B7-A923-229A44FD1461}"/>
          </ac:spMkLst>
        </pc:spChg>
        <pc:spChg chg="add mod">
          <ac:chgData name="Salvador Luciano Doncel" userId="316bb2a054e45c8c" providerId="LiveId" clId="{67E27F79-FC62-4675-8DC3-DD3A97ED9D8F}" dt="2019-10-13T11:52:58.042" v="383" actId="1076"/>
          <ac:spMkLst>
            <pc:docMk/>
            <pc:sldMk cId="2507730640" sldId="306"/>
            <ac:spMk id="15" creationId="{81718350-872A-4456-AABE-1B5F6663ED00}"/>
          </ac:spMkLst>
        </pc:spChg>
        <pc:spChg chg="add mod">
          <ac:chgData name="Salvador Luciano Doncel" userId="316bb2a054e45c8c" providerId="LiveId" clId="{67E27F79-FC62-4675-8DC3-DD3A97ED9D8F}" dt="2019-10-13T11:52:58.042" v="383" actId="1076"/>
          <ac:spMkLst>
            <pc:docMk/>
            <pc:sldMk cId="2507730640" sldId="306"/>
            <ac:spMk id="17" creationId="{9174C7FD-9B3E-4F9D-91B4-6F259DE2565B}"/>
          </ac:spMkLst>
        </pc:spChg>
        <pc:spChg chg="add mod">
          <ac:chgData name="Salvador Luciano Doncel" userId="316bb2a054e45c8c" providerId="LiveId" clId="{67E27F79-FC62-4675-8DC3-DD3A97ED9D8F}" dt="2019-10-13T11:52:58.042" v="383" actId="1076"/>
          <ac:spMkLst>
            <pc:docMk/>
            <pc:sldMk cId="2507730640" sldId="306"/>
            <ac:spMk id="19" creationId="{40858CF0-78A4-480C-BF97-E578F94501B1}"/>
          </ac:spMkLst>
        </pc:spChg>
        <pc:spChg chg="add mod">
          <ac:chgData name="Salvador Luciano Doncel" userId="316bb2a054e45c8c" providerId="LiveId" clId="{67E27F79-FC62-4675-8DC3-DD3A97ED9D8F}" dt="2019-10-13T11:52:58.042" v="383" actId="1076"/>
          <ac:spMkLst>
            <pc:docMk/>
            <pc:sldMk cId="2507730640" sldId="306"/>
            <ac:spMk id="20" creationId="{9B6505DF-843F-4A13-A363-EC9C8F7F3995}"/>
          </ac:spMkLst>
        </pc:spChg>
        <pc:spChg chg="add mod">
          <ac:chgData name="Salvador Luciano Doncel" userId="316bb2a054e45c8c" providerId="LiveId" clId="{67E27F79-FC62-4675-8DC3-DD3A97ED9D8F}" dt="2019-10-13T11:52:58.042" v="383" actId="1076"/>
          <ac:spMkLst>
            <pc:docMk/>
            <pc:sldMk cId="2507730640" sldId="306"/>
            <ac:spMk id="21" creationId="{9C26E743-CFE3-41D8-99AA-B6E396567395}"/>
          </ac:spMkLst>
        </pc:spChg>
        <pc:picChg chg="add mod">
          <ac:chgData name="Salvador Luciano Doncel" userId="316bb2a054e45c8c" providerId="LiveId" clId="{67E27F79-FC62-4675-8DC3-DD3A97ED9D8F}" dt="2019-10-13T11:52:58.042" v="383" actId="1076"/>
          <ac:picMkLst>
            <pc:docMk/>
            <pc:sldMk cId="2507730640" sldId="306"/>
            <ac:picMk id="5" creationId="{79F4B0BE-8827-42C7-BB56-415460CA259D}"/>
          </ac:picMkLst>
        </pc:picChg>
        <pc:picChg chg="add mod">
          <ac:chgData name="Salvador Luciano Doncel" userId="316bb2a054e45c8c" providerId="LiveId" clId="{67E27F79-FC62-4675-8DC3-DD3A97ED9D8F}" dt="2019-10-13T11:52:58.042" v="383" actId="1076"/>
          <ac:picMkLst>
            <pc:docMk/>
            <pc:sldMk cId="2507730640" sldId="306"/>
            <ac:picMk id="7" creationId="{045ED11E-A7BF-4FCF-BEF2-BF6E5402A1CC}"/>
          </ac:picMkLst>
        </pc:picChg>
        <pc:picChg chg="add mod">
          <ac:chgData name="Salvador Luciano Doncel" userId="316bb2a054e45c8c" providerId="LiveId" clId="{67E27F79-FC62-4675-8DC3-DD3A97ED9D8F}" dt="2019-10-13T11:52:58.042" v="383" actId="1076"/>
          <ac:picMkLst>
            <pc:docMk/>
            <pc:sldMk cId="2507730640" sldId="306"/>
            <ac:picMk id="10" creationId="{30BE1746-467D-4CC9-9AF6-441C734FD036}"/>
          </ac:picMkLst>
        </pc:picChg>
        <pc:picChg chg="add mod">
          <ac:chgData name="Salvador Luciano Doncel" userId="316bb2a054e45c8c" providerId="LiveId" clId="{67E27F79-FC62-4675-8DC3-DD3A97ED9D8F}" dt="2019-10-13T11:52:58.042" v="383" actId="1076"/>
          <ac:picMkLst>
            <pc:docMk/>
            <pc:sldMk cId="2507730640" sldId="306"/>
            <ac:picMk id="11" creationId="{899A9194-EB77-455E-8A86-9F4C8AD66C98}"/>
          </ac:picMkLst>
        </pc:picChg>
        <pc:picChg chg="add mod">
          <ac:chgData name="Salvador Luciano Doncel" userId="316bb2a054e45c8c" providerId="LiveId" clId="{67E27F79-FC62-4675-8DC3-DD3A97ED9D8F}" dt="2019-10-13T11:52:58.042" v="383" actId="1076"/>
          <ac:picMkLst>
            <pc:docMk/>
            <pc:sldMk cId="2507730640" sldId="306"/>
            <ac:picMk id="12" creationId="{DB15D65C-3659-4730-845E-54B021347EE7}"/>
          </ac:picMkLst>
        </pc:picChg>
        <pc:picChg chg="add mod">
          <ac:chgData name="Salvador Luciano Doncel" userId="316bb2a054e45c8c" providerId="LiveId" clId="{67E27F79-FC62-4675-8DC3-DD3A97ED9D8F}" dt="2019-10-13T11:52:58.042" v="383" actId="1076"/>
          <ac:picMkLst>
            <pc:docMk/>
            <pc:sldMk cId="2507730640" sldId="306"/>
            <ac:picMk id="14" creationId="{B21D8AB3-D19D-4FDC-862F-C61CB8E269FD}"/>
          </ac:picMkLst>
        </pc:picChg>
        <pc:picChg chg="add mod">
          <ac:chgData name="Salvador Luciano Doncel" userId="316bb2a054e45c8c" providerId="LiveId" clId="{67E27F79-FC62-4675-8DC3-DD3A97ED9D8F}" dt="2019-10-13T11:52:58.042" v="383" actId="1076"/>
          <ac:picMkLst>
            <pc:docMk/>
            <pc:sldMk cId="2507730640" sldId="306"/>
            <ac:picMk id="16" creationId="{B58C8135-C23C-4ED8-BEE2-C0E2AC9D42B8}"/>
          </ac:picMkLst>
        </pc:picChg>
        <pc:picChg chg="add mod">
          <ac:chgData name="Salvador Luciano Doncel" userId="316bb2a054e45c8c" providerId="LiveId" clId="{67E27F79-FC62-4675-8DC3-DD3A97ED9D8F}" dt="2019-10-13T11:52:58.042" v="383" actId="1076"/>
          <ac:picMkLst>
            <pc:docMk/>
            <pc:sldMk cId="2507730640" sldId="306"/>
            <ac:picMk id="18" creationId="{93A75C49-79B3-4E5A-A736-29E6CB80E51A}"/>
          </ac:picMkLst>
        </pc:picChg>
      </pc:sldChg>
      <pc:sldChg chg="addSp delSp modSp add">
        <pc:chgData name="Salvador Luciano Doncel" userId="316bb2a054e45c8c" providerId="LiveId" clId="{67E27F79-FC62-4675-8DC3-DD3A97ED9D8F}" dt="2019-10-13T12:02:35.141" v="483" actId="1076"/>
        <pc:sldMkLst>
          <pc:docMk/>
          <pc:sldMk cId="1907248859" sldId="307"/>
        </pc:sldMkLst>
        <pc:spChg chg="add mod">
          <ac:chgData name="Salvador Luciano Doncel" userId="316bb2a054e45c8c" providerId="LiveId" clId="{67E27F79-FC62-4675-8DC3-DD3A97ED9D8F}" dt="2019-10-13T12:02:35.141" v="483" actId="1076"/>
          <ac:spMkLst>
            <pc:docMk/>
            <pc:sldMk cId="1907248859" sldId="307"/>
            <ac:spMk id="2" creationId="{178167A3-E327-42ED-8D9D-AB9AEF230745}"/>
          </ac:spMkLst>
        </pc:spChg>
        <pc:spChg chg="add del">
          <ac:chgData name="Salvador Luciano Doncel" userId="316bb2a054e45c8c" providerId="LiveId" clId="{67E27F79-FC62-4675-8DC3-DD3A97ED9D8F}" dt="2019-10-13T11:56:54.647" v="394"/>
          <ac:spMkLst>
            <pc:docMk/>
            <pc:sldMk cId="1907248859" sldId="307"/>
            <ac:spMk id="3" creationId="{C0229166-DEC1-477C-9C4C-557C6DB7A569}"/>
          </ac:spMkLst>
        </pc:spChg>
        <pc:spChg chg="add del mod">
          <ac:chgData name="Salvador Luciano Doncel" userId="316bb2a054e45c8c" providerId="LiveId" clId="{67E27F79-FC62-4675-8DC3-DD3A97ED9D8F}" dt="2019-10-13T11:56:54.647" v="394"/>
          <ac:spMkLst>
            <pc:docMk/>
            <pc:sldMk cId="1907248859" sldId="307"/>
            <ac:spMk id="5" creationId="{0D10050B-657D-4F25-8055-18513075A80B}"/>
          </ac:spMkLst>
        </pc:spChg>
        <pc:spChg chg="add mod">
          <ac:chgData name="Salvador Luciano Doncel" userId="316bb2a054e45c8c" providerId="LiveId" clId="{67E27F79-FC62-4675-8DC3-DD3A97ED9D8F}" dt="2019-10-13T11:57:03.472" v="397" actId="1076"/>
          <ac:spMkLst>
            <pc:docMk/>
            <pc:sldMk cId="1907248859" sldId="307"/>
            <ac:spMk id="8" creationId="{755DD3DC-8FB1-4DAA-A016-88E129C8F215}"/>
          </ac:spMkLst>
        </pc:spChg>
        <pc:spChg chg="add mod">
          <ac:chgData name="Salvador Luciano Doncel" userId="316bb2a054e45c8c" providerId="LiveId" clId="{67E27F79-FC62-4675-8DC3-DD3A97ED9D8F}" dt="2019-10-13T11:57:03.472" v="397" actId="1076"/>
          <ac:spMkLst>
            <pc:docMk/>
            <pc:sldMk cId="1907248859" sldId="307"/>
            <ac:spMk id="9" creationId="{6495A9E8-5B8B-46C4-974C-DAB2ED5D35B1}"/>
          </ac:spMkLst>
        </pc:spChg>
        <pc:spChg chg="add del mod">
          <ac:chgData name="Salvador Luciano Doncel" userId="316bb2a054e45c8c" providerId="LiveId" clId="{67E27F79-FC62-4675-8DC3-DD3A97ED9D8F}" dt="2019-10-13T11:59:57.359" v="427" actId="478"/>
          <ac:spMkLst>
            <pc:docMk/>
            <pc:sldMk cId="1907248859" sldId="307"/>
            <ac:spMk id="12" creationId="{10E037E4-76F1-4937-A408-C40AC78967DC}"/>
          </ac:spMkLst>
        </pc:spChg>
        <pc:picChg chg="add del">
          <ac:chgData name="Salvador Luciano Doncel" userId="316bb2a054e45c8c" providerId="LiveId" clId="{67E27F79-FC62-4675-8DC3-DD3A97ED9D8F}" dt="2019-10-13T11:56:54.647" v="394"/>
          <ac:picMkLst>
            <pc:docMk/>
            <pc:sldMk cId="1907248859" sldId="307"/>
            <ac:picMk id="6" creationId="{68522B8E-44AE-4477-A4DD-119F14FF6F63}"/>
          </ac:picMkLst>
        </pc:picChg>
        <pc:picChg chg="add del">
          <ac:chgData name="Salvador Luciano Doncel" userId="316bb2a054e45c8c" providerId="LiveId" clId="{67E27F79-FC62-4675-8DC3-DD3A97ED9D8F}" dt="2019-10-13T11:56:54.647" v="394"/>
          <ac:picMkLst>
            <pc:docMk/>
            <pc:sldMk cId="1907248859" sldId="307"/>
            <ac:picMk id="7" creationId="{E782F644-50D6-48B3-9ACD-437577B9E6FD}"/>
          </ac:picMkLst>
        </pc:picChg>
        <pc:picChg chg="add mod">
          <ac:chgData name="Salvador Luciano Doncel" userId="316bb2a054e45c8c" providerId="LiveId" clId="{67E27F79-FC62-4675-8DC3-DD3A97ED9D8F}" dt="2019-10-13T11:57:03.472" v="397" actId="1076"/>
          <ac:picMkLst>
            <pc:docMk/>
            <pc:sldMk cId="1907248859" sldId="307"/>
            <ac:picMk id="10" creationId="{B5A10904-6E2C-4805-BCBE-96265A7FC979}"/>
          </ac:picMkLst>
        </pc:picChg>
        <pc:picChg chg="add del mod">
          <ac:chgData name="Salvador Luciano Doncel" userId="316bb2a054e45c8c" providerId="LiveId" clId="{67E27F79-FC62-4675-8DC3-DD3A97ED9D8F}" dt="2019-10-13T12:02:18.829" v="482"/>
          <ac:picMkLst>
            <pc:docMk/>
            <pc:sldMk cId="1907248859" sldId="307"/>
            <ac:picMk id="11" creationId="{A2F6AFC4-B882-4FC3-AC14-85EA4CDBBC1A}"/>
          </ac:picMkLst>
        </pc:picChg>
      </pc:sldChg>
      <pc:sldChg chg="addSp modSp add">
        <pc:chgData name="Salvador Luciano Doncel" userId="316bb2a054e45c8c" providerId="LiveId" clId="{67E27F79-FC62-4675-8DC3-DD3A97ED9D8F}" dt="2019-10-13T11:55:28.385" v="388" actId="1076"/>
        <pc:sldMkLst>
          <pc:docMk/>
          <pc:sldMk cId="878477214" sldId="308"/>
        </pc:sldMkLst>
        <pc:spChg chg="add mod">
          <ac:chgData name="Salvador Luciano Doncel" userId="316bb2a054e45c8c" providerId="LiveId" clId="{67E27F79-FC62-4675-8DC3-DD3A97ED9D8F}" dt="2019-10-13T11:54:57.974" v="386" actId="1076"/>
          <ac:spMkLst>
            <pc:docMk/>
            <pc:sldMk cId="878477214" sldId="308"/>
            <ac:spMk id="3" creationId="{9F864C9B-6B65-421C-92DF-1BCAE4EEA53F}"/>
          </ac:spMkLst>
        </pc:spChg>
        <pc:picChg chg="add mod">
          <ac:chgData name="Salvador Luciano Doncel" userId="316bb2a054e45c8c" providerId="LiveId" clId="{67E27F79-FC62-4675-8DC3-DD3A97ED9D8F}" dt="2019-10-13T11:55:28.385" v="388" actId="1076"/>
          <ac:picMkLst>
            <pc:docMk/>
            <pc:sldMk cId="878477214" sldId="308"/>
            <ac:picMk id="5" creationId="{9BDC3768-4CDD-4F47-875B-9CC21A8EEC31}"/>
          </ac:picMkLst>
        </pc:picChg>
      </pc:sldChg>
      <pc:sldChg chg="addSp delSp modSp add">
        <pc:chgData name="Salvador Luciano Doncel" userId="316bb2a054e45c8c" providerId="LiveId" clId="{67E27F79-FC62-4675-8DC3-DD3A97ED9D8F}" dt="2019-10-13T12:16:50.885" v="506" actId="1076"/>
        <pc:sldMkLst>
          <pc:docMk/>
          <pc:sldMk cId="520791957" sldId="309"/>
        </pc:sldMkLst>
        <pc:spChg chg="add del mod">
          <ac:chgData name="Salvador Luciano Doncel" userId="316bb2a054e45c8c" providerId="LiveId" clId="{67E27F79-FC62-4675-8DC3-DD3A97ED9D8F}" dt="2019-10-13T12:11:25.941" v="494"/>
          <ac:spMkLst>
            <pc:docMk/>
            <pc:sldMk cId="520791957" sldId="309"/>
            <ac:spMk id="3" creationId="{F62B04CA-342E-4C12-A08C-39299BC17439}"/>
          </ac:spMkLst>
        </pc:spChg>
        <pc:spChg chg="mod">
          <ac:chgData name="Salvador Luciano Doncel" userId="316bb2a054e45c8c" providerId="LiveId" clId="{67E27F79-FC62-4675-8DC3-DD3A97ED9D8F}" dt="2019-10-13T12:11:21.577" v="493" actId="1076"/>
          <ac:spMkLst>
            <pc:docMk/>
            <pc:sldMk cId="520791957" sldId="309"/>
            <ac:spMk id="4" creationId="{5E518EB9-D64E-4B21-BF51-911506447AFF}"/>
          </ac:spMkLst>
        </pc:spChg>
        <pc:spChg chg="add mod">
          <ac:chgData name="Salvador Luciano Doncel" userId="316bb2a054e45c8c" providerId="LiveId" clId="{67E27F79-FC62-4675-8DC3-DD3A97ED9D8F}" dt="2019-10-13T12:12:24.348" v="496" actId="1076"/>
          <ac:spMkLst>
            <pc:docMk/>
            <pc:sldMk cId="520791957" sldId="309"/>
            <ac:spMk id="8" creationId="{14BAD320-D038-4A90-9936-9AF0A6C92C25}"/>
          </ac:spMkLst>
        </pc:spChg>
        <pc:spChg chg="add mod">
          <ac:chgData name="Salvador Luciano Doncel" userId="316bb2a054e45c8c" providerId="LiveId" clId="{67E27F79-FC62-4675-8DC3-DD3A97ED9D8F}" dt="2019-10-13T12:16:50.885" v="506" actId="1076"/>
          <ac:spMkLst>
            <pc:docMk/>
            <pc:sldMk cId="520791957" sldId="309"/>
            <ac:spMk id="12" creationId="{1D4AAA47-06E9-42D9-9C03-9A32FDA05DBF}"/>
          </ac:spMkLst>
        </pc:spChg>
        <pc:picChg chg="add del mod">
          <ac:chgData name="Salvador Luciano Doncel" userId="316bb2a054e45c8c" providerId="LiveId" clId="{67E27F79-FC62-4675-8DC3-DD3A97ED9D8F}" dt="2019-10-13T12:11:25.941" v="494"/>
          <ac:picMkLst>
            <pc:docMk/>
            <pc:sldMk cId="520791957" sldId="309"/>
            <ac:picMk id="5" creationId="{7988258A-37FB-4CD9-A558-7369E6B05D38}"/>
          </ac:picMkLst>
        </pc:picChg>
        <pc:picChg chg="add del mod">
          <ac:chgData name="Salvador Luciano Doncel" userId="316bb2a054e45c8c" providerId="LiveId" clId="{67E27F79-FC62-4675-8DC3-DD3A97ED9D8F}" dt="2019-10-13T12:11:25.941" v="494"/>
          <ac:picMkLst>
            <pc:docMk/>
            <pc:sldMk cId="520791957" sldId="309"/>
            <ac:picMk id="6" creationId="{89BA7714-6BAC-494B-8293-9FED4CE0700F}"/>
          </ac:picMkLst>
        </pc:picChg>
        <pc:picChg chg="add del mod">
          <ac:chgData name="Salvador Luciano Doncel" userId="316bb2a054e45c8c" providerId="LiveId" clId="{67E27F79-FC62-4675-8DC3-DD3A97ED9D8F}" dt="2019-10-13T12:11:25.941" v="494"/>
          <ac:picMkLst>
            <pc:docMk/>
            <pc:sldMk cId="520791957" sldId="309"/>
            <ac:picMk id="7" creationId="{485750B0-BECD-4005-B2BE-01F833FEE1AA}"/>
          </ac:picMkLst>
        </pc:picChg>
        <pc:picChg chg="add mod">
          <ac:chgData name="Salvador Luciano Doncel" userId="316bb2a054e45c8c" providerId="LiveId" clId="{67E27F79-FC62-4675-8DC3-DD3A97ED9D8F}" dt="2019-10-13T12:12:24.348" v="496" actId="1076"/>
          <ac:picMkLst>
            <pc:docMk/>
            <pc:sldMk cId="520791957" sldId="309"/>
            <ac:picMk id="9" creationId="{7BE6480F-5AD7-45B8-8667-4BEE9A8F0F30}"/>
          </ac:picMkLst>
        </pc:picChg>
        <pc:picChg chg="add del mod">
          <ac:chgData name="Salvador Luciano Doncel" userId="316bb2a054e45c8c" providerId="LiveId" clId="{67E27F79-FC62-4675-8DC3-DD3A97ED9D8F}" dt="2019-10-13T12:16:09.340" v="500" actId="478"/>
          <ac:picMkLst>
            <pc:docMk/>
            <pc:sldMk cId="520791957" sldId="309"/>
            <ac:picMk id="10" creationId="{5B032087-68F0-4AA4-9B01-C76563952EA7}"/>
          </ac:picMkLst>
        </pc:picChg>
        <pc:picChg chg="add mod">
          <ac:chgData name="Salvador Luciano Doncel" userId="316bb2a054e45c8c" providerId="LiveId" clId="{67E27F79-FC62-4675-8DC3-DD3A97ED9D8F}" dt="2019-10-13T12:12:24.348" v="496" actId="1076"/>
          <ac:picMkLst>
            <pc:docMk/>
            <pc:sldMk cId="520791957" sldId="309"/>
            <ac:picMk id="11" creationId="{BFA5638C-F15F-4767-9B08-334F497F2C2C}"/>
          </ac:picMkLst>
        </pc:picChg>
      </pc:sldChg>
      <pc:sldChg chg="addSp delSp modSp add">
        <pc:chgData name="Salvador Luciano Doncel" userId="316bb2a054e45c8c" providerId="LiveId" clId="{67E27F79-FC62-4675-8DC3-DD3A97ED9D8F}" dt="2019-10-13T12:17:38.668" v="511" actId="1076"/>
        <pc:sldMkLst>
          <pc:docMk/>
          <pc:sldMk cId="4003324996" sldId="310"/>
        </pc:sldMkLst>
        <pc:spChg chg="add mod">
          <ac:chgData name="Salvador Luciano Doncel" userId="316bb2a054e45c8c" providerId="LiveId" clId="{67E27F79-FC62-4675-8DC3-DD3A97ED9D8F}" dt="2019-10-13T12:06:49.637" v="485" actId="1076"/>
          <ac:spMkLst>
            <pc:docMk/>
            <pc:sldMk cId="4003324996" sldId="310"/>
            <ac:spMk id="3" creationId="{DFBAB17B-A8D1-4E3E-A9B8-B09A4231DD78}"/>
          </ac:spMkLst>
        </pc:spChg>
        <pc:spChg chg="add mod">
          <ac:chgData name="Salvador Luciano Doncel" userId="316bb2a054e45c8c" providerId="LiveId" clId="{67E27F79-FC62-4675-8DC3-DD3A97ED9D8F}" dt="2019-10-13T12:17:38.668" v="511" actId="1076"/>
          <ac:spMkLst>
            <pc:docMk/>
            <pc:sldMk cId="4003324996" sldId="310"/>
            <ac:spMk id="8" creationId="{294A5428-36FF-4C18-81D8-6D323B802525}"/>
          </ac:spMkLst>
        </pc:spChg>
        <pc:picChg chg="add mod">
          <ac:chgData name="Salvador Luciano Doncel" userId="316bb2a054e45c8c" providerId="LiveId" clId="{67E27F79-FC62-4675-8DC3-DD3A97ED9D8F}" dt="2019-10-13T12:06:49.637" v="485" actId="1076"/>
          <ac:picMkLst>
            <pc:docMk/>
            <pc:sldMk cId="4003324996" sldId="310"/>
            <ac:picMk id="5" creationId="{B8A5BED6-4C0D-4D9F-8D64-C808C4FD3EE8}"/>
          </ac:picMkLst>
        </pc:picChg>
        <pc:picChg chg="add mod">
          <ac:chgData name="Salvador Luciano Doncel" userId="316bb2a054e45c8c" providerId="LiveId" clId="{67E27F79-FC62-4675-8DC3-DD3A97ED9D8F}" dt="2019-10-13T12:06:49.637" v="485" actId="1076"/>
          <ac:picMkLst>
            <pc:docMk/>
            <pc:sldMk cId="4003324996" sldId="310"/>
            <ac:picMk id="6" creationId="{EF497E33-C157-45C7-9D7A-99978401D18B}"/>
          </ac:picMkLst>
        </pc:picChg>
        <pc:picChg chg="add del mod">
          <ac:chgData name="Salvador Luciano Doncel" userId="316bb2a054e45c8c" providerId="LiveId" clId="{67E27F79-FC62-4675-8DC3-DD3A97ED9D8F}" dt="2019-10-13T12:17:23.192" v="509" actId="478"/>
          <ac:picMkLst>
            <pc:docMk/>
            <pc:sldMk cId="4003324996" sldId="310"/>
            <ac:picMk id="7" creationId="{91D36ECE-8C63-4FE9-9879-E3B42ACB8FBC}"/>
          </ac:picMkLst>
        </pc:picChg>
      </pc:sldChg>
      <pc:sldChg chg="addSp delSp modSp add">
        <pc:chgData name="Salvador Luciano Doncel" userId="316bb2a054e45c8c" providerId="LiveId" clId="{67E27F79-FC62-4675-8DC3-DD3A97ED9D8F}" dt="2019-10-13T12:18:03.216" v="514" actId="1076"/>
        <pc:sldMkLst>
          <pc:docMk/>
          <pc:sldMk cId="2298264083" sldId="311"/>
        </pc:sldMkLst>
        <pc:spChg chg="add mod">
          <ac:chgData name="Salvador Luciano Doncel" userId="316bb2a054e45c8c" providerId="LiveId" clId="{67E27F79-FC62-4675-8DC3-DD3A97ED9D8F}" dt="2019-10-13T12:15:00.250" v="498" actId="1076"/>
          <ac:spMkLst>
            <pc:docMk/>
            <pc:sldMk cId="2298264083" sldId="311"/>
            <ac:spMk id="3" creationId="{2DFE0522-B2E8-4980-8E33-DBB92ECFCD13}"/>
          </ac:spMkLst>
        </pc:spChg>
        <pc:spChg chg="add mod">
          <ac:chgData name="Salvador Luciano Doncel" userId="316bb2a054e45c8c" providerId="LiveId" clId="{67E27F79-FC62-4675-8DC3-DD3A97ED9D8F}" dt="2019-10-13T12:18:03.216" v="514" actId="1076"/>
          <ac:spMkLst>
            <pc:docMk/>
            <pc:sldMk cId="2298264083" sldId="311"/>
            <ac:spMk id="8" creationId="{12EBC058-622E-4958-8F4E-5E9A2397233C}"/>
          </ac:spMkLst>
        </pc:spChg>
        <pc:picChg chg="add mod">
          <ac:chgData name="Salvador Luciano Doncel" userId="316bb2a054e45c8c" providerId="LiveId" clId="{67E27F79-FC62-4675-8DC3-DD3A97ED9D8F}" dt="2019-10-13T12:15:00.250" v="498" actId="1076"/>
          <ac:picMkLst>
            <pc:docMk/>
            <pc:sldMk cId="2298264083" sldId="311"/>
            <ac:picMk id="5" creationId="{2E35959C-92F8-41D6-B4EE-E9CDD4FBD720}"/>
          </ac:picMkLst>
        </pc:picChg>
        <pc:picChg chg="add del mod">
          <ac:chgData name="Salvador Luciano Doncel" userId="316bb2a054e45c8c" providerId="LiveId" clId="{67E27F79-FC62-4675-8DC3-DD3A97ED9D8F}" dt="2019-10-13T12:17:55.269" v="512" actId="478"/>
          <ac:picMkLst>
            <pc:docMk/>
            <pc:sldMk cId="2298264083" sldId="311"/>
            <ac:picMk id="6" creationId="{A94C3021-8AF2-4FE0-A053-B5CDE6A4B585}"/>
          </ac:picMkLst>
        </pc:picChg>
        <pc:picChg chg="add mod">
          <ac:chgData name="Salvador Luciano Doncel" userId="316bb2a054e45c8c" providerId="LiveId" clId="{67E27F79-FC62-4675-8DC3-DD3A97ED9D8F}" dt="2019-10-13T12:15:00.250" v="498" actId="1076"/>
          <ac:picMkLst>
            <pc:docMk/>
            <pc:sldMk cId="2298264083" sldId="311"/>
            <ac:picMk id="7" creationId="{8B6C16B2-460B-486B-AA9B-9D25FEC39B8F}"/>
          </ac:picMkLst>
        </pc:picChg>
      </pc:sldChg>
      <pc:sldChg chg="modSp del">
        <pc:chgData name="Salvador Luciano Doncel" userId="316bb2a054e45c8c" providerId="LiveId" clId="{67E27F79-FC62-4675-8DC3-DD3A97ED9D8F}" dt="2019-10-13T14:22:21.753" v="649" actId="2696"/>
        <pc:sldMkLst>
          <pc:docMk/>
          <pc:sldMk cId="1373045387" sldId="312"/>
        </pc:sldMkLst>
        <pc:spChg chg="mod">
          <ac:chgData name="Salvador Luciano Doncel" userId="316bb2a054e45c8c" providerId="LiveId" clId="{67E27F79-FC62-4675-8DC3-DD3A97ED9D8F}" dt="2019-10-13T14:17:37.081" v="520" actId="1076"/>
          <ac:spMkLst>
            <pc:docMk/>
            <pc:sldMk cId="1373045387" sldId="312"/>
            <ac:spMk id="5" creationId="{6F87EAC1-63CD-44FC-8FCC-DBD7305231F6}"/>
          </ac:spMkLst>
        </pc:spChg>
      </pc:sldChg>
      <pc:sldChg chg="addSp modSp">
        <pc:chgData name="Salvador Luciano Doncel" userId="316bb2a054e45c8c" providerId="LiveId" clId="{67E27F79-FC62-4675-8DC3-DD3A97ED9D8F}" dt="2019-10-13T14:49:28.473" v="652" actId="1076"/>
        <pc:sldMkLst>
          <pc:docMk/>
          <pc:sldMk cId="2335410009" sldId="313"/>
        </pc:sldMkLst>
        <pc:spChg chg="add mod">
          <ac:chgData name="Salvador Luciano Doncel" userId="316bb2a054e45c8c" providerId="LiveId" clId="{67E27F79-FC62-4675-8DC3-DD3A97ED9D8F}" dt="2019-10-13T14:49:28.473" v="652" actId="1076"/>
          <ac:spMkLst>
            <pc:docMk/>
            <pc:sldMk cId="2335410009" sldId="313"/>
            <ac:spMk id="2" creationId="{D64911D0-53E4-49D5-BDCE-3CC9E0368900}"/>
          </ac:spMkLst>
        </pc:spChg>
      </pc:sldChg>
      <pc:sldChg chg="addSp modSp">
        <pc:chgData name="Salvador Luciano Doncel" userId="316bb2a054e45c8c" providerId="LiveId" clId="{67E27F79-FC62-4675-8DC3-DD3A97ED9D8F}" dt="2019-10-13T15:02:53.851" v="681" actId="1076"/>
        <pc:sldMkLst>
          <pc:docMk/>
          <pc:sldMk cId="2625925481" sldId="314"/>
        </pc:sldMkLst>
        <pc:spChg chg="add mod">
          <ac:chgData name="Salvador Luciano Doncel" userId="316bb2a054e45c8c" providerId="LiveId" clId="{67E27F79-FC62-4675-8DC3-DD3A97ED9D8F}" dt="2019-10-13T15:02:53.851" v="681" actId="1076"/>
          <ac:spMkLst>
            <pc:docMk/>
            <pc:sldMk cId="2625925481" sldId="314"/>
            <ac:spMk id="3" creationId="{1A90FA64-F468-4328-B239-9A9D536B0DC0}"/>
          </ac:spMkLst>
        </pc:spChg>
      </pc:sldChg>
      <pc:sldChg chg="addSp delSp add del setBg delDesignElem">
        <pc:chgData name="Salvador Luciano Doncel" userId="316bb2a054e45c8c" providerId="LiveId" clId="{67E27F79-FC62-4675-8DC3-DD3A97ED9D8F}" dt="2019-10-13T14:18:13.784" v="523"/>
        <pc:sldMkLst>
          <pc:docMk/>
          <pc:sldMk cId="374281529" sldId="315"/>
        </pc:sldMkLst>
        <pc:spChg chg="add del">
          <ac:chgData name="Salvador Luciano Doncel" userId="316bb2a054e45c8c" providerId="LiveId" clId="{67E27F79-FC62-4675-8DC3-DD3A97ED9D8F}" dt="2019-10-13T14:18:13.784" v="523"/>
          <ac:spMkLst>
            <pc:docMk/>
            <pc:sldMk cId="374281529" sldId="315"/>
            <ac:spMk id="16" creationId="{E5A92FE9-DB05-4D0D-AF5A-BE8664B9FFB4}"/>
          </ac:spMkLst>
        </pc:spChg>
        <pc:grpChg chg="add del">
          <ac:chgData name="Salvador Luciano Doncel" userId="316bb2a054e45c8c" providerId="LiveId" clId="{67E27F79-FC62-4675-8DC3-DD3A97ED9D8F}" dt="2019-10-13T14:18:13.784" v="523"/>
          <ac:grpSpMkLst>
            <pc:docMk/>
            <pc:sldMk cId="374281529" sldId="315"/>
            <ac:grpSpMk id="8" creationId="{E9D059B6-ADD8-488A-B346-63289E90D13F}"/>
          </ac:grpSpMkLst>
        </pc:grpChg>
        <pc:grpChg chg="add del">
          <ac:chgData name="Salvador Luciano Doncel" userId="316bb2a054e45c8c" providerId="LiveId" clId="{67E27F79-FC62-4675-8DC3-DD3A97ED9D8F}" dt="2019-10-13T14:18:13.784" v="523"/>
          <ac:grpSpMkLst>
            <pc:docMk/>
            <pc:sldMk cId="374281529" sldId="315"/>
            <ac:grpSpMk id="18" creationId="{53D9B26A-5143-49A7-BA98-D871D5BD719A}"/>
          </ac:grpSpMkLst>
        </pc:grpChg>
      </pc:sldChg>
      <pc:sldChg chg="modSp add ord">
        <pc:chgData name="Salvador Luciano Doncel" userId="316bb2a054e45c8c" providerId="LiveId" clId="{67E27F79-FC62-4675-8DC3-DD3A97ED9D8F}" dt="2019-10-13T14:19:57.033" v="573" actId="20577"/>
        <pc:sldMkLst>
          <pc:docMk/>
          <pc:sldMk cId="1039020048" sldId="315"/>
        </pc:sldMkLst>
        <pc:spChg chg="mod">
          <ac:chgData name="Salvador Luciano Doncel" userId="316bb2a054e45c8c" providerId="LiveId" clId="{67E27F79-FC62-4675-8DC3-DD3A97ED9D8F}" dt="2019-10-13T14:19:57.033" v="573" actId="20577"/>
          <ac:spMkLst>
            <pc:docMk/>
            <pc:sldMk cId="1039020048" sldId="315"/>
            <ac:spMk id="2" creationId="{5901A2D4-64BF-41AE-8F4E-A978C7F35E83}"/>
          </ac:spMkLst>
        </pc:spChg>
      </pc:sldChg>
      <pc:sldChg chg="modSp add ord">
        <pc:chgData name="Salvador Luciano Doncel" userId="316bb2a054e45c8c" providerId="LiveId" clId="{67E27F79-FC62-4675-8DC3-DD3A97ED9D8F}" dt="2019-10-13T14:22:06.991" v="648" actId="20577"/>
        <pc:sldMkLst>
          <pc:docMk/>
          <pc:sldMk cId="1952350843" sldId="316"/>
        </pc:sldMkLst>
        <pc:spChg chg="mod">
          <ac:chgData name="Salvador Luciano Doncel" userId="316bb2a054e45c8c" providerId="LiveId" clId="{67E27F79-FC62-4675-8DC3-DD3A97ED9D8F}" dt="2019-10-13T14:22:06.991" v="648" actId="20577"/>
          <ac:spMkLst>
            <pc:docMk/>
            <pc:sldMk cId="1952350843" sldId="316"/>
            <ac:spMk id="2" creationId="{5901A2D4-64BF-41AE-8F4E-A978C7F35E83}"/>
          </ac:spMkLst>
        </pc:spChg>
      </pc:sldChg>
      <pc:sldChg chg="modSp add ord">
        <pc:chgData name="Salvador Luciano Doncel" userId="316bb2a054e45c8c" providerId="LiveId" clId="{67E27F79-FC62-4675-8DC3-DD3A97ED9D8F}" dt="2019-10-31T01:24:02.879" v="770" actId="1076"/>
        <pc:sldMkLst>
          <pc:docMk/>
          <pc:sldMk cId="422703597" sldId="317"/>
        </pc:sldMkLst>
        <pc:spChg chg="mod">
          <ac:chgData name="Salvador Luciano Doncel" userId="316bb2a054e45c8c" providerId="LiveId" clId="{67E27F79-FC62-4675-8DC3-DD3A97ED9D8F}" dt="2019-10-31T01:24:02.879" v="770" actId="1076"/>
          <ac:spMkLst>
            <pc:docMk/>
            <pc:sldMk cId="422703597" sldId="317"/>
            <ac:spMk id="2" creationId="{5901A2D4-64BF-41AE-8F4E-A978C7F35E83}"/>
          </ac:spMkLst>
        </pc:spChg>
      </pc:sldChg>
      <pc:sldChg chg="addSp modSp add">
        <pc:chgData name="Salvador Luciano Doncel" userId="316bb2a054e45c8c" providerId="LiveId" clId="{67E27F79-FC62-4675-8DC3-DD3A97ED9D8F}" dt="2019-10-13T15:12:52.244" v="683" actId="1076"/>
        <pc:sldMkLst>
          <pc:docMk/>
          <pc:sldMk cId="2711384727" sldId="318"/>
        </pc:sldMkLst>
        <pc:spChg chg="add mod">
          <ac:chgData name="Salvador Luciano Doncel" userId="316bb2a054e45c8c" providerId="LiveId" clId="{67E27F79-FC62-4675-8DC3-DD3A97ED9D8F}" dt="2019-10-13T15:12:52.244" v="683" actId="1076"/>
          <ac:spMkLst>
            <pc:docMk/>
            <pc:sldMk cId="2711384727" sldId="318"/>
            <ac:spMk id="3" creationId="{8FCEE630-4B6E-44DA-AB71-9343047D1341}"/>
          </ac:spMkLst>
        </pc:spChg>
      </pc:sldChg>
      <pc:sldChg chg="addSp modSp add">
        <pc:chgData name="Salvador Luciano Doncel" userId="316bb2a054e45c8c" providerId="LiveId" clId="{67E27F79-FC62-4675-8DC3-DD3A97ED9D8F}" dt="2019-10-13T15:21:58.631" v="732" actId="1076"/>
        <pc:sldMkLst>
          <pc:docMk/>
          <pc:sldMk cId="1256931097" sldId="319"/>
        </pc:sldMkLst>
        <pc:spChg chg="add mod">
          <ac:chgData name="Salvador Luciano Doncel" userId="316bb2a054e45c8c" providerId="LiveId" clId="{67E27F79-FC62-4675-8DC3-DD3A97ED9D8F}" dt="2019-10-13T15:21:58.631" v="732" actId="1076"/>
          <ac:spMkLst>
            <pc:docMk/>
            <pc:sldMk cId="1256931097" sldId="319"/>
            <ac:spMk id="3" creationId="{3EF6A0BE-80CD-43AE-A0DC-B1CF8C4370BA}"/>
          </ac:spMkLst>
        </pc:spChg>
        <pc:spChg chg="add mod">
          <ac:chgData name="Salvador Luciano Doncel" userId="316bb2a054e45c8c" providerId="LiveId" clId="{67E27F79-FC62-4675-8DC3-DD3A97ED9D8F}" dt="2019-10-13T15:21:58.631" v="732" actId="1076"/>
          <ac:spMkLst>
            <pc:docMk/>
            <pc:sldMk cId="1256931097" sldId="319"/>
            <ac:spMk id="5" creationId="{76EEE9D7-EE93-48E4-9413-3396FD738130}"/>
          </ac:spMkLst>
        </pc:spChg>
      </pc:sldChg>
      <pc:sldChg chg="addSp modSp add del mod setBg">
        <pc:chgData name="Salvador Luciano Doncel" userId="316bb2a054e45c8c" providerId="LiveId" clId="{67E27F79-FC62-4675-8DC3-DD3A97ED9D8F}" dt="2019-10-31T08:38:39.819" v="863" actId="2696"/>
        <pc:sldMkLst>
          <pc:docMk/>
          <pc:sldMk cId="4917047" sldId="320"/>
        </pc:sldMkLst>
        <pc:spChg chg="mod ord">
          <ac:chgData name="Salvador Luciano Doncel" userId="316bb2a054e45c8c" providerId="LiveId" clId="{67E27F79-FC62-4675-8DC3-DD3A97ED9D8F}" dt="2019-10-13T22:22:54.407" v="761" actId="26606"/>
          <ac:spMkLst>
            <pc:docMk/>
            <pc:sldMk cId="4917047" sldId="320"/>
            <ac:spMk id="4" creationId="{0917C437-A820-41C0-93EB-06DEA0182834}"/>
          </ac:spMkLst>
        </pc:spChg>
        <pc:spChg chg="add">
          <ac:chgData name="Salvador Luciano Doncel" userId="316bb2a054e45c8c" providerId="LiveId" clId="{67E27F79-FC62-4675-8DC3-DD3A97ED9D8F}" dt="2019-10-13T22:22:54.407" v="761" actId="26606"/>
          <ac:spMkLst>
            <pc:docMk/>
            <pc:sldMk cId="4917047" sldId="320"/>
            <ac:spMk id="25" creationId="{084966D2-3C9B-4F47-8231-1DEC33D3BDFE}"/>
          </ac:spMkLst>
        </pc:spChg>
        <pc:grpChg chg="add">
          <ac:chgData name="Salvador Luciano Doncel" userId="316bb2a054e45c8c" providerId="LiveId" clId="{67E27F79-FC62-4675-8DC3-DD3A97ED9D8F}" dt="2019-10-13T22:22:54.407" v="761" actId="26606"/>
          <ac:grpSpMkLst>
            <pc:docMk/>
            <pc:sldMk cId="4917047" sldId="320"/>
            <ac:grpSpMk id="9" creationId="{089D35B1-0ED5-4358-8CAE-A9E49412AAA1}"/>
          </ac:grpSpMkLst>
        </pc:grpChg>
        <pc:grpChg chg="add">
          <ac:chgData name="Salvador Luciano Doncel" userId="316bb2a054e45c8c" providerId="LiveId" clId="{67E27F79-FC62-4675-8DC3-DD3A97ED9D8F}" dt="2019-10-13T22:22:54.407" v="761" actId="26606"/>
          <ac:grpSpMkLst>
            <pc:docMk/>
            <pc:sldMk cId="4917047" sldId="320"/>
            <ac:grpSpMk id="17" creationId="{DD65B30C-427F-449E-B039-E288E85D8AFA}"/>
          </ac:grpSpMkLst>
        </pc:grpChg>
        <pc:picChg chg="add mod">
          <ac:chgData name="Salvador Luciano Doncel" userId="316bb2a054e45c8c" providerId="LiveId" clId="{67E27F79-FC62-4675-8DC3-DD3A97ED9D8F}" dt="2019-10-13T22:22:54.407" v="761" actId="26606"/>
          <ac:picMkLst>
            <pc:docMk/>
            <pc:sldMk cId="4917047" sldId="320"/>
            <ac:picMk id="3" creationId="{3BD32F11-D3FC-4676-AD1B-F0518495A5C2}"/>
          </ac:picMkLst>
        </pc:picChg>
      </pc:sldChg>
      <pc:sldChg chg="addSp modSp add del mod setBg">
        <pc:chgData name="Salvador Luciano Doncel" userId="316bb2a054e45c8c" providerId="LiveId" clId="{67E27F79-FC62-4675-8DC3-DD3A97ED9D8F}" dt="2019-10-31T08:38:45.214" v="864" actId="2696"/>
        <pc:sldMkLst>
          <pc:docMk/>
          <pc:sldMk cId="616136833" sldId="321"/>
        </pc:sldMkLst>
        <pc:spChg chg="mod ord">
          <ac:chgData name="Salvador Luciano Doncel" userId="316bb2a054e45c8c" providerId="LiveId" clId="{67E27F79-FC62-4675-8DC3-DD3A97ED9D8F}" dt="2019-10-13T22:27:15.525" v="765" actId="26606"/>
          <ac:spMkLst>
            <pc:docMk/>
            <pc:sldMk cId="616136833" sldId="321"/>
            <ac:spMk id="4" creationId="{0917C437-A820-41C0-93EB-06DEA0182834}"/>
          </ac:spMkLst>
        </pc:spChg>
        <pc:spChg chg="add">
          <ac:chgData name="Salvador Luciano Doncel" userId="316bb2a054e45c8c" providerId="LiveId" clId="{67E27F79-FC62-4675-8DC3-DD3A97ED9D8F}" dt="2019-10-13T22:27:15.525" v="765" actId="26606"/>
          <ac:spMkLst>
            <pc:docMk/>
            <pc:sldMk cId="616136833" sldId="321"/>
            <ac:spMk id="25" creationId="{084966D2-3C9B-4F47-8231-1DEC33D3BDFE}"/>
          </ac:spMkLst>
        </pc:spChg>
        <pc:grpChg chg="add">
          <ac:chgData name="Salvador Luciano Doncel" userId="316bb2a054e45c8c" providerId="LiveId" clId="{67E27F79-FC62-4675-8DC3-DD3A97ED9D8F}" dt="2019-10-13T22:27:15.525" v="765" actId="26606"/>
          <ac:grpSpMkLst>
            <pc:docMk/>
            <pc:sldMk cId="616136833" sldId="321"/>
            <ac:grpSpMk id="9" creationId="{089D35B1-0ED5-4358-8CAE-A9E49412AAA1}"/>
          </ac:grpSpMkLst>
        </pc:grpChg>
        <pc:grpChg chg="add">
          <ac:chgData name="Salvador Luciano Doncel" userId="316bb2a054e45c8c" providerId="LiveId" clId="{67E27F79-FC62-4675-8DC3-DD3A97ED9D8F}" dt="2019-10-13T22:27:15.525" v="765" actId="26606"/>
          <ac:grpSpMkLst>
            <pc:docMk/>
            <pc:sldMk cId="616136833" sldId="321"/>
            <ac:grpSpMk id="17" creationId="{DD65B30C-427F-449E-B039-E288E85D8AFA}"/>
          </ac:grpSpMkLst>
        </pc:grpChg>
        <pc:picChg chg="add mod">
          <ac:chgData name="Salvador Luciano Doncel" userId="316bb2a054e45c8c" providerId="LiveId" clId="{67E27F79-FC62-4675-8DC3-DD3A97ED9D8F}" dt="2019-10-13T22:27:15.525" v="765" actId="26606"/>
          <ac:picMkLst>
            <pc:docMk/>
            <pc:sldMk cId="616136833" sldId="321"/>
            <ac:picMk id="3" creationId="{9A9DF626-EE2D-4E1A-A9C5-93B9BD06F034}"/>
          </ac:picMkLst>
        </pc:picChg>
      </pc:sldChg>
      <pc:sldChg chg="modSp add ord">
        <pc:chgData name="Salvador Luciano Doncel" userId="316bb2a054e45c8c" providerId="LiveId" clId="{67E27F79-FC62-4675-8DC3-DD3A97ED9D8F}" dt="2019-10-13T15:22:24.014" v="757" actId="20577"/>
        <pc:sldMkLst>
          <pc:docMk/>
          <pc:sldMk cId="2316693739" sldId="322"/>
        </pc:sldMkLst>
        <pc:spChg chg="mod">
          <ac:chgData name="Salvador Luciano Doncel" userId="316bb2a054e45c8c" providerId="LiveId" clId="{67E27F79-FC62-4675-8DC3-DD3A97ED9D8F}" dt="2019-10-13T15:22:24.014" v="757" actId="20577"/>
          <ac:spMkLst>
            <pc:docMk/>
            <pc:sldMk cId="2316693739" sldId="322"/>
            <ac:spMk id="2" creationId="{5901A2D4-64BF-41AE-8F4E-A978C7F35E83}"/>
          </ac:spMkLst>
        </pc:spChg>
      </pc:sldChg>
      <pc:sldChg chg="addSp modSp add del mod setBg">
        <pc:chgData name="Salvador Luciano Doncel" userId="316bb2a054e45c8c" providerId="LiveId" clId="{67E27F79-FC62-4675-8DC3-DD3A97ED9D8F}" dt="2019-10-31T08:38:53.904" v="865" actId="2696"/>
        <pc:sldMkLst>
          <pc:docMk/>
          <pc:sldMk cId="1960053456" sldId="323"/>
        </pc:sldMkLst>
        <pc:spChg chg="mod ord">
          <ac:chgData name="Salvador Luciano Doncel" userId="316bb2a054e45c8c" providerId="LiveId" clId="{67E27F79-FC62-4675-8DC3-DD3A97ED9D8F}" dt="2019-10-13T22:30:28.411" v="768" actId="26606"/>
          <ac:spMkLst>
            <pc:docMk/>
            <pc:sldMk cId="1960053456" sldId="323"/>
            <ac:spMk id="4" creationId="{0917C437-A820-41C0-93EB-06DEA0182834}"/>
          </ac:spMkLst>
        </pc:spChg>
        <pc:spChg chg="add">
          <ac:chgData name="Salvador Luciano Doncel" userId="316bb2a054e45c8c" providerId="LiveId" clId="{67E27F79-FC62-4675-8DC3-DD3A97ED9D8F}" dt="2019-10-13T22:30:28.411" v="768" actId="26606"/>
          <ac:spMkLst>
            <pc:docMk/>
            <pc:sldMk cId="1960053456" sldId="323"/>
            <ac:spMk id="25" creationId="{084966D2-3C9B-4F47-8231-1DEC33D3BDFE}"/>
          </ac:spMkLst>
        </pc:spChg>
        <pc:grpChg chg="add">
          <ac:chgData name="Salvador Luciano Doncel" userId="316bb2a054e45c8c" providerId="LiveId" clId="{67E27F79-FC62-4675-8DC3-DD3A97ED9D8F}" dt="2019-10-13T22:30:28.411" v="768" actId="26606"/>
          <ac:grpSpMkLst>
            <pc:docMk/>
            <pc:sldMk cId="1960053456" sldId="323"/>
            <ac:grpSpMk id="9" creationId="{089D35B1-0ED5-4358-8CAE-A9E49412AAA1}"/>
          </ac:grpSpMkLst>
        </pc:grpChg>
        <pc:grpChg chg="add">
          <ac:chgData name="Salvador Luciano Doncel" userId="316bb2a054e45c8c" providerId="LiveId" clId="{67E27F79-FC62-4675-8DC3-DD3A97ED9D8F}" dt="2019-10-13T22:30:28.411" v="768" actId="26606"/>
          <ac:grpSpMkLst>
            <pc:docMk/>
            <pc:sldMk cId="1960053456" sldId="323"/>
            <ac:grpSpMk id="17" creationId="{DD65B30C-427F-449E-B039-E288E85D8AFA}"/>
          </ac:grpSpMkLst>
        </pc:grpChg>
        <pc:picChg chg="add mod">
          <ac:chgData name="Salvador Luciano Doncel" userId="316bb2a054e45c8c" providerId="LiveId" clId="{67E27F79-FC62-4675-8DC3-DD3A97ED9D8F}" dt="2019-10-13T22:30:28.411" v="768" actId="26606"/>
          <ac:picMkLst>
            <pc:docMk/>
            <pc:sldMk cId="1960053456" sldId="323"/>
            <ac:picMk id="3" creationId="{22B8F6A8-C843-4197-82F0-E02E7AEC5097}"/>
          </ac:picMkLst>
        </pc:picChg>
      </pc:sldChg>
      <pc:sldChg chg="add">
        <pc:chgData name="Salvador Luciano Doncel" userId="316bb2a054e45c8c" providerId="LiveId" clId="{67E27F79-FC62-4675-8DC3-DD3A97ED9D8F}" dt="2019-10-13T22:23:18.959" v="763"/>
        <pc:sldMkLst>
          <pc:docMk/>
          <pc:sldMk cId="3396501339" sldId="324"/>
        </pc:sldMkLst>
      </pc:sldChg>
      <pc:sldChg chg="add">
        <pc:chgData name="Salvador Luciano Doncel" userId="316bb2a054e45c8c" providerId="LiveId" clId="{67E27F79-FC62-4675-8DC3-DD3A97ED9D8F}" dt="2019-10-13T22:27:28.751" v="766"/>
        <pc:sldMkLst>
          <pc:docMk/>
          <pc:sldMk cId="1835505284" sldId="325"/>
        </pc:sldMkLst>
      </pc:sldChg>
      <pc:sldChg chg="add">
        <pc:chgData name="Salvador Luciano Doncel" userId="316bb2a054e45c8c" providerId="LiveId" clId="{67E27F79-FC62-4675-8DC3-DD3A97ED9D8F}" dt="2019-10-13T22:32:00.619" v="769"/>
        <pc:sldMkLst>
          <pc:docMk/>
          <pc:sldMk cId="3472238630" sldId="326"/>
        </pc:sldMkLst>
      </pc:sldChg>
      <pc:sldChg chg="modSp">
        <pc:chgData name="Salvador Luciano Doncel" userId="316bb2a054e45c8c" providerId="LiveId" clId="{67E27F79-FC62-4675-8DC3-DD3A97ED9D8F}" dt="2019-10-31T01:24:16.316" v="771" actId="1076"/>
        <pc:sldMkLst>
          <pc:docMk/>
          <pc:sldMk cId="131310400" sldId="329"/>
        </pc:sldMkLst>
        <pc:grpChg chg="mod">
          <ac:chgData name="Salvador Luciano Doncel" userId="316bb2a054e45c8c" providerId="LiveId" clId="{67E27F79-FC62-4675-8DC3-DD3A97ED9D8F}" dt="2019-10-31T01:24:16.316" v="771" actId="1076"/>
          <ac:grpSpMkLst>
            <pc:docMk/>
            <pc:sldMk cId="131310400" sldId="329"/>
            <ac:grpSpMk id="3" creationId="{AFDEED4D-2049-4821-B601-A0C6E68D31F4}"/>
          </ac:grpSpMkLst>
        </pc:grpChg>
      </pc:sldChg>
      <pc:sldChg chg="modSp">
        <pc:chgData name="Salvador Luciano Doncel" userId="316bb2a054e45c8c" providerId="LiveId" clId="{67E27F79-FC62-4675-8DC3-DD3A97ED9D8F}" dt="2019-10-31T01:24:23.928" v="772" actId="1076"/>
        <pc:sldMkLst>
          <pc:docMk/>
          <pc:sldMk cId="4277358449" sldId="330"/>
        </pc:sldMkLst>
        <pc:grpChg chg="mod">
          <ac:chgData name="Salvador Luciano Doncel" userId="316bb2a054e45c8c" providerId="LiveId" clId="{67E27F79-FC62-4675-8DC3-DD3A97ED9D8F}" dt="2019-10-31T01:24:23.928" v="772" actId="1076"/>
          <ac:grpSpMkLst>
            <pc:docMk/>
            <pc:sldMk cId="4277358449" sldId="330"/>
            <ac:grpSpMk id="3" creationId="{C2444052-4B2F-4B2C-A860-937B4F35E0B5}"/>
          </ac:grpSpMkLst>
        </pc:grpChg>
      </pc:sldChg>
      <pc:sldChg chg="modSp">
        <pc:chgData name="Salvador Luciano Doncel" userId="316bb2a054e45c8c" providerId="LiveId" clId="{67E27F79-FC62-4675-8DC3-DD3A97ED9D8F}" dt="2019-10-31T08:18:21.261" v="806" actId="1076"/>
        <pc:sldMkLst>
          <pc:docMk/>
          <pc:sldMk cId="1194152250" sldId="331"/>
        </pc:sldMkLst>
        <pc:spChg chg="mod">
          <ac:chgData name="Salvador Luciano Doncel" userId="316bb2a054e45c8c" providerId="LiveId" clId="{67E27F79-FC62-4675-8DC3-DD3A97ED9D8F}" dt="2019-10-31T08:18:21.261" v="806" actId="1076"/>
          <ac:spMkLst>
            <pc:docMk/>
            <pc:sldMk cId="1194152250" sldId="331"/>
            <ac:spMk id="5" creationId="{6DA4CAD8-2165-4EEA-A8E7-073596970BBB}"/>
          </ac:spMkLst>
        </pc:spChg>
      </pc:sldChg>
      <pc:sldChg chg="modSp">
        <pc:chgData name="Salvador Luciano Doncel" userId="316bb2a054e45c8c" providerId="LiveId" clId="{67E27F79-FC62-4675-8DC3-DD3A97ED9D8F}" dt="2019-10-31T01:24:33.731" v="773" actId="1076"/>
        <pc:sldMkLst>
          <pc:docMk/>
          <pc:sldMk cId="2975927448" sldId="332"/>
        </pc:sldMkLst>
        <pc:grpChg chg="mod">
          <ac:chgData name="Salvador Luciano Doncel" userId="316bb2a054e45c8c" providerId="LiveId" clId="{67E27F79-FC62-4675-8DC3-DD3A97ED9D8F}" dt="2019-10-31T01:24:33.731" v="773" actId="1076"/>
          <ac:grpSpMkLst>
            <pc:docMk/>
            <pc:sldMk cId="2975927448" sldId="332"/>
            <ac:grpSpMk id="3" creationId="{E0A4481D-C8A4-4E08-B92F-A951826D1471}"/>
          </ac:grpSpMkLst>
        </pc:grpChg>
      </pc:sldChg>
      <pc:sldChg chg="modSp">
        <pc:chgData name="Salvador Luciano Doncel" userId="316bb2a054e45c8c" providerId="LiveId" clId="{67E27F79-FC62-4675-8DC3-DD3A97ED9D8F}" dt="2019-10-31T01:24:41.441" v="774" actId="1076"/>
        <pc:sldMkLst>
          <pc:docMk/>
          <pc:sldMk cId="318694843" sldId="333"/>
        </pc:sldMkLst>
        <pc:picChg chg="mod">
          <ac:chgData name="Salvador Luciano Doncel" userId="316bb2a054e45c8c" providerId="LiveId" clId="{67E27F79-FC62-4675-8DC3-DD3A97ED9D8F}" dt="2019-10-31T01:24:41.441" v="774" actId="1076"/>
          <ac:picMkLst>
            <pc:docMk/>
            <pc:sldMk cId="318694843" sldId="333"/>
            <ac:picMk id="3" creationId="{5BE5D12F-65F5-4C72-98D5-52C8E9A6D79B}"/>
          </ac:picMkLst>
        </pc:picChg>
      </pc:sldChg>
      <pc:sldChg chg="modSp">
        <pc:chgData name="Salvador Luciano Doncel" userId="316bb2a054e45c8c" providerId="LiveId" clId="{67E27F79-FC62-4675-8DC3-DD3A97ED9D8F}" dt="2019-10-31T01:24:51.154" v="776" actId="1076"/>
        <pc:sldMkLst>
          <pc:docMk/>
          <pc:sldMk cId="2388796479" sldId="334"/>
        </pc:sldMkLst>
        <pc:picChg chg="mod">
          <ac:chgData name="Salvador Luciano Doncel" userId="316bb2a054e45c8c" providerId="LiveId" clId="{67E27F79-FC62-4675-8DC3-DD3A97ED9D8F}" dt="2019-10-31T01:24:51.154" v="776" actId="1076"/>
          <ac:picMkLst>
            <pc:docMk/>
            <pc:sldMk cId="2388796479" sldId="334"/>
            <ac:picMk id="3" creationId="{356B68E8-4972-4F67-9FBF-B728E8443D7A}"/>
          </ac:picMkLst>
        </pc:picChg>
      </pc:sldChg>
      <pc:sldChg chg="modSp">
        <pc:chgData name="Salvador Luciano Doncel" userId="316bb2a054e45c8c" providerId="LiveId" clId="{67E27F79-FC62-4675-8DC3-DD3A97ED9D8F}" dt="2019-10-31T01:24:59.861" v="778" actId="1076"/>
        <pc:sldMkLst>
          <pc:docMk/>
          <pc:sldMk cId="2639327477" sldId="335"/>
        </pc:sldMkLst>
        <pc:spChg chg="mod">
          <ac:chgData name="Salvador Luciano Doncel" userId="316bb2a054e45c8c" providerId="LiveId" clId="{67E27F79-FC62-4675-8DC3-DD3A97ED9D8F}" dt="2019-10-31T01:24:59.861" v="778" actId="1076"/>
          <ac:spMkLst>
            <pc:docMk/>
            <pc:sldMk cId="2639327477" sldId="335"/>
            <ac:spMk id="3" creationId="{A4F3BF0D-05FC-466B-B816-62A0D4ACEF0C}"/>
          </ac:spMkLst>
        </pc:spChg>
      </pc:sldChg>
      <pc:sldChg chg="modSp">
        <pc:chgData name="Salvador Luciano Doncel" userId="316bb2a054e45c8c" providerId="LiveId" clId="{67E27F79-FC62-4675-8DC3-DD3A97ED9D8F}" dt="2019-10-31T01:25:15.616" v="779" actId="1076"/>
        <pc:sldMkLst>
          <pc:docMk/>
          <pc:sldMk cId="170452269" sldId="336"/>
        </pc:sldMkLst>
        <pc:picChg chg="mod">
          <ac:chgData name="Salvador Luciano Doncel" userId="316bb2a054e45c8c" providerId="LiveId" clId="{67E27F79-FC62-4675-8DC3-DD3A97ED9D8F}" dt="2019-10-31T01:25:15.616" v="779" actId="1076"/>
          <ac:picMkLst>
            <pc:docMk/>
            <pc:sldMk cId="170452269" sldId="336"/>
            <ac:picMk id="41" creationId="{AC2121E3-154E-464A-8B7F-C8F92517C8A4}"/>
          </ac:picMkLst>
        </pc:picChg>
      </pc:sldChg>
      <pc:sldChg chg="modSp">
        <pc:chgData name="Salvador Luciano Doncel" userId="316bb2a054e45c8c" providerId="LiveId" clId="{67E27F79-FC62-4675-8DC3-DD3A97ED9D8F}" dt="2019-10-31T01:25:25.978" v="780" actId="1076"/>
        <pc:sldMkLst>
          <pc:docMk/>
          <pc:sldMk cId="3817485968" sldId="337"/>
        </pc:sldMkLst>
        <pc:spChg chg="mod">
          <ac:chgData name="Salvador Luciano Doncel" userId="316bb2a054e45c8c" providerId="LiveId" clId="{67E27F79-FC62-4675-8DC3-DD3A97ED9D8F}" dt="2019-10-31T01:25:25.978" v="780" actId="1076"/>
          <ac:spMkLst>
            <pc:docMk/>
            <pc:sldMk cId="3817485968" sldId="337"/>
            <ac:spMk id="3" creationId="{FF0EB2B2-CB01-4B7B-A0D6-91DB63D9EF23}"/>
          </ac:spMkLst>
        </pc:spChg>
      </pc:sldChg>
      <pc:sldChg chg="modSp">
        <pc:chgData name="Salvador Luciano Doncel" userId="316bb2a054e45c8c" providerId="LiveId" clId="{67E27F79-FC62-4675-8DC3-DD3A97ED9D8F}" dt="2019-10-31T01:25:32.352" v="781" actId="1076"/>
        <pc:sldMkLst>
          <pc:docMk/>
          <pc:sldMk cId="1415949514" sldId="338"/>
        </pc:sldMkLst>
        <pc:spChg chg="mod">
          <ac:chgData name="Salvador Luciano Doncel" userId="316bb2a054e45c8c" providerId="LiveId" clId="{67E27F79-FC62-4675-8DC3-DD3A97ED9D8F}" dt="2019-10-31T01:25:32.352" v="781" actId="1076"/>
          <ac:spMkLst>
            <pc:docMk/>
            <pc:sldMk cId="1415949514" sldId="338"/>
            <ac:spMk id="3" creationId="{A2DC74B0-1C9A-4945-ABF2-B2CFBE4603E2}"/>
          </ac:spMkLst>
        </pc:spChg>
      </pc:sldChg>
      <pc:sldChg chg="modSp">
        <pc:chgData name="Salvador Luciano Doncel" userId="316bb2a054e45c8c" providerId="LiveId" clId="{67E27F79-FC62-4675-8DC3-DD3A97ED9D8F}" dt="2019-10-31T01:25:40.035" v="782" actId="1076"/>
        <pc:sldMkLst>
          <pc:docMk/>
          <pc:sldMk cId="2304953750" sldId="339"/>
        </pc:sldMkLst>
        <pc:picChg chg="mod">
          <ac:chgData name="Salvador Luciano Doncel" userId="316bb2a054e45c8c" providerId="LiveId" clId="{67E27F79-FC62-4675-8DC3-DD3A97ED9D8F}" dt="2019-10-31T01:25:40.035" v="782" actId="1076"/>
          <ac:picMkLst>
            <pc:docMk/>
            <pc:sldMk cId="2304953750" sldId="339"/>
            <ac:picMk id="6" creationId="{748E5924-67B0-45F5-B543-17BE4DF87456}"/>
          </ac:picMkLst>
        </pc:picChg>
      </pc:sldChg>
      <pc:sldChg chg="modSp">
        <pc:chgData name="Salvador Luciano Doncel" userId="316bb2a054e45c8c" providerId="LiveId" clId="{67E27F79-FC62-4675-8DC3-DD3A97ED9D8F}" dt="2019-10-31T01:26:06.540" v="785" actId="1076"/>
        <pc:sldMkLst>
          <pc:docMk/>
          <pc:sldMk cId="774403115" sldId="340"/>
        </pc:sldMkLst>
        <pc:picChg chg="mod">
          <ac:chgData name="Salvador Luciano Doncel" userId="316bb2a054e45c8c" providerId="LiveId" clId="{67E27F79-FC62-4675-8DC3-DD3A97ED9D8F}" dt="2019-10-31T01:26:06.540" v="785" actId="1076"/>
          <ac:picMkLst>
            <pc:docMk/>
            <pc:sldMk cId="774403115" sldId="340"/>
            <ac:picMk id="6" creationId="{44902EC9-827F-4B93-B0B2-2A2CE9E6F34D}"/>
          </ac:picMkLst>
        </pc:picChg>
      </pc:sldChg>
      <pc:sldChg chg="modSp">
        <pc:chgData name="Salvador Luciano Doncel" userId="316bb2a054e45c8c" providerId="LiveId" clId="{67E27F79-FC62-4675-8DC3-DD3A97ED9D8F}" dt="2019-10-31T08:16:38.860" v="795" actId="1076"/>
        <pc:sldMkLst>
          <pc:docMk/>
          <pc:sldMk cId="2202264280" sldId="356"/>
        </pc:sldMkLst>
        <pc:picChg chg="mod">
          <ac:chgData name="Salvador Luciano Doncel" userId="316bb2a054e45c8c" providerId="LiveId" clId="{67E27F79-FC62-4675-8DC3-DD3A97ED9D8F}" dt="2019-10-31T08:16:38.860" v="795" actId="1076"/>
          <ac:picMkLst>
            <pc:docMk/>
            <pc:sldMk cId="2202264280" sldId="356"/>
            <ac:picMk id="3" creationId="{78128CE3-C555-478C-BD27-E546C85618B5}"/>
          </ac:picMkLst>
        </pc:picChg>
      </pc:sldChg>
      <pc:sldChg chg="modSp">
        <pc:chgData name="Salvador Luciano Doncel" userId="316bb2a054e45c8c" providerId="LiveId" clId="{67E27F79-FC62-4675-8DC3-DD3A97ED9D8F}" dt="2019-10-31T08:16:02.659" v="791" actId="1076"/>
        <pc:sldMkLst>
          <pc:docMk/>
          <pc:sldMk cId="326180019" sldId="357"/>
        </pc:sldMkLst>
        <pc:spChg chg="mod">
          <ac:chgData name="Salvador Luciano Doncel" userId="316bb2a054e45c8c" providerId="LiveId" clId="{67E27F79-FC62-4675-8DC3-DD3A97ED9D8F}" dt="2019-10-31T08:16:02.659" v="791" actId="1076"/>
          <ac:spMkLst>
            <pc:docMk/>
            <pc:sldMk cId="326180019" sldId="357"/>
            <ac:spMk id="3" creationId="{1C2B3807-1AD4-4B9E-ABC3-4CE22D3F7BEF}"/>
          </ac:spMkLst>
        </pc:spChg>
      </pc:sldChg>
      <pc:sldChg chg="modSp">
        <pc:chgData name="Salvador Luciano Doncel" userId="316bb2a054e45c8c" providerId="LiveId" clId="{67E27F79-FC62-4675-8DC3-DD3A97ED9D8F}" dt="2019-10-31T01:25:49.955" v="783" actId="1076"/>
        <pc:sldMkLst>
          <pc:docMk/>
          <pc:sldMk cId="3899220456" sldId="359"/>
        </pc:sldMkLst>
        <pc:spChg chg="mod">
          <ac:chgData name="Salvador Luciano Doncel" userId="316bb2a054e45c8c" providerId="LiveId" clId="{67E27F79-FC62-4675-8DC3-DD3A97ED9D8F}" dt="2019-10-31T01:25:49.955" v="783" actId="1076"/>
          <ac:spMkLst>
            <pc:docMk/>
            <pc:sldMk cId="3899220456" sldId="359"/>
            <ac:spMk id="3" creationId="{AC2FCE30-640C-4E34-974B-05804DE82990}"/>
          </ac:spMkLst>
        </pc:spChg>
      </pc:sldChg>
      <pc:sldChg chg="modSp">
        <pc:chgData name="Salvador Luciano Doncel" userId="316bb2a054e45c8c" providerId="LiveId" clId="{67E27F79-FC62-4675-8DC3-DD3A97ED9D8F}" dt="2019-10-31T01:26:12.179" v="786" actId="1076"/>
        <pc:sldMkLst>
          <pc:docMk/>
          <pc:sldMk cId="3673045795" sldId="360"/>
        </pc:sldMkLst>
        <pc:picChg chg="mod">
          <ac:chgData name="Salvador Luciano Doncel" userId="316bb2a054e45c8c" providerId="LiveId" clId="{67E27F79-FC62-4675-8DC3-DD3A97ED9D8F}" dt="2019-10-31T01:26:12.179" v="786" actId="1076"/>
          <ac:picMkLst>
            <pc:docMk/>
            <pc:sldMk cId="3673045795" sldId="360"/>
            <ac:picMk id="15" creationId="{1B856C03-D1AB-4C17-A83B-49F5F477B48C}"/>
          </ac:picMkLst>
        </pc:picChg>
      </pc:sldChg>
      <pc:sldChg chg="modSp">
        <pc:chgData name="Salvador Luciano Doncel" userId="316bb2a054e45c8c" providerId="LiveId" clId="{67E27F79-FC62-4675-8DC3-DD3A97ED9D8F}" dt="2019-10-31T08:16:20.467" v="792" actId="1076"/>
        <pc:sldMkLst>
          <pc:docMk/>
          <pc:sldMk cId="2534130213" sldId="361"/>
        </pc:sldMkLst>
        <pc:picChg chg="mod">
          <ac:chgData name="Salvador Luciano Doncel" userId="316bb2a054e45c8c" providerId="LiveId" clId="{67E27F79-FC62-4675-8DC3-DD3A97ED9D8F}" dt="2019-10-31T08:16:20.467" v="792" actId="1076"/>
          <ac:picMkLst>
            <pc:docMk/>
            <pc:sldMk cId="2534130213" sldId="361"/>
            <ac:picMk id="3" creationId="{2D7BCBF7-0B85-4EE7-A123-342810EE9FDE}"/>
          </ac:picMkLst>
        </pc:picChg>
      </pc:sldChg>
      <pc:sldChg chg="modSp">
        <pc:chgData name="Salvador Luciano Doncel" userId="316bb2a054e45c8c" providerId="LiveId" clId="{67E27F79-FC62-4675-8DC3-DD3A97ED9D8F}" dt="2019-10-31T08:16:26.412" v="793" actId="1076"/>
        <pc:sldMkLst>
          <pc:docMk/>
          <pc:sldMk cId="2623800289" sldId="362"/>
        </pc:sldMkLst>
        <pc:picChg chg="mod">
          <ac:chgData name="Salvador Luciano Doncel" userId="316bb2a054e45c8c" providerId="LiveId" clId="{67E27F79-FC62-4675-8DC3-DD3A97ED9D8F}" dt="2019-10-31T08:16:26.412" v="793" actId="1076"/>
          <ac:picMkLst>
            <pc:docMk/>
            <pc:sldMk cId="2623800289" sldId="362"/>
            <ac:picMk id="3" creationId="{A45D1767-F7B3-4F5C-B517-CB9E79004A12}"/>
          </ac:picMkLst>
        </pc:picChg>
      </pc:sldChg>
      <pc:sldChg chg="modSp">
        <pc:chgData name="Salvador Luciano Doncel" userId="316bb2a054e45c8c" providerId="LiveId" clId="{67E27F79-FC62-4675-8DC3-DD3A97ED9D8F}" dt="2019-10-31T08:16:32.710" v="794" actId="1076"/>
        <pc:sldMkLst>
          <pc:docMk/>
          <pc:sldMk cId="450035264" sldId="363"/>
        </pc:sldMkLst>
        <pc:picChg chg="mod">
          <ac:chgData name="Salvador Luciano Doncel" userId="316bb2a054e45c8c" providerId="LiveId" clId="{67E27F79-FC62-4675-8DC3-DD3A97ED9D8F}" dt="2019-10-31T08:16:32.710" v="794" actId="1076"/>
          <ac:picMkLst>
            <pc:docMk/>
            <pc:sldMk cId="450035264" sldId="363"/>
            <ac:picMk id="3" creationId="{31E28E47-592A-48AC-9CFC-FA41BD08DBC6}"/>
          </ac:picMkLst>
        </pc:picChg>
      </pc:sldChg>
      <pc:sldChg chg="modSp">
        <pc:chgData name="Salvador Luciano Doncel" userId="316bb2a054e45c8c" providerId="LiveId" clId="{67E27F79-FC62-4675-8DC3-DD3A97ED9D8F}" dt="2019-10-31T08:18:02.930" v="804" actId="1076"/>
        <pc:sldMkLst>
          <pc:docMk/>
          <pc:sldMk cId="333883508" sldId="364"/>
        </pc:sldMkLst>
        <pc:spChg chg="mod">
          <ac:chgData name="Salvador Luciano Doncel" userId="316bb2a054e45c8c" providerId="LiveId" clId="{67E27F79-FC62-4675-8DC3-DD3A97ED9D8F}" dt="2019-10-31T08:18:02.930" v="804" actId="1076"/>
          <ac:spMkLst>
            <pc:docMk/>
            <pc:sldMk cId="333883508" sldId="364"/>
            <ac:spMk id="3" creationId="{436EDE2D-FB0F-4BC3-A7AF-284AE2163590}"/>
          </ac:spMkLst>
        </pc:spChg>
      </pc:sldChg>
      <pc:sldChg chg="modSp">
        <pc:chgData name="Salvador Luciano Doncel" userId="316bb2a054e45c8c" providerId="LiveId" clId="{67E27F79-FC62-4675-8DC3-DD3A97ED9D8F}" dt="2019-10-31T08:16:48.749" v="796" actId="1076"/>
        <pc:sldMkLst>
          <pc:docMk/>
          <pc:sldMk cId="3053092101" sldId="365"/>
        </pc:sldMkLst>
        <pc:picChg chg="mod">
          <ac:chgData name="Salvador Luciano Doncel" userId="316bb2a054e45c8c" providerId="LiveId" clId="{67E27F79-FC62-4675-8DC3-DD3A97ED9D8F}" dt="2019-10-31T08:16:48.749" v="796" actId="1076"/>
          <ac:picMkLst>
            <pc:docMk/>
            <pc:sldMk cId="3053092101" sldId="365"/>
            <ac:picMk id="3" creationId="{427EB38E-6995-480D-88AE-BBCD40954B33}"/>
          </ac:picMkLst>
        </pc:picChg>
      </pc:sldChg>
      <pc:sldChg chg="modSp">
        <pc:chgData name="Salvador Luciano Doncel" userId="316bb2a054e45c8c" providerId="LiveId" clId="{67E27F79-FC62-4675-8DC3-DD3A97ED9D8F}" dt="2019-10-31T08:16:57.060" v="797" actId="1076"/>
        <pc:sldMkLst>
          <pc:docMk/>
          <pc:sldMk cId="1021831948" sldId="366"/>
        </pc:sldMkLst>
        <pc:picChg chg="mod">
          <ac:chgData name="Salvador Luciano Doncel" userId="316bb2a054e45c8c" providerId="LiveId" clId="{67E27F79-FC62-4675-8DC3-DD3A97ED9D8F}" dt="2019-10-31T08:16:57.060" v="797" actId="1076"/>
          <ac:picMkLst>
            <pc:docMk/>
            <pc:sldMk cId="1021831948" sldId="366"/>
            <ac:picMk id="3" creationId="{DFA73332-1CA7-43F5-97ED-A1AC577C264F}"/>
          </ac:picMkLst>
        </pc:picChg>
      </pc:sldChg>
      <pc:sldChg chg="modSp">
        <pc:chgData name="Salvador Luciano Doncel" userId="316bb2a054e45c8c" providerId="LiveId" clId="{67E27F79-FC62-4675-8DC3-DD3A97ED9D8F}" dt="2019-10-31T08:17:01.409" v="798" actId="1076"/>
        <pc:sldMkLst>
          <pc:docMk/>
          <pc:sldMk cId="2418461932" sldId="367"/>
        </pc:sldMkLst>
        <pc:picChg chg="mod">
          <ac:chgData name="Salvador Luciano Doncel" userId="316bb2a054e45c8c" providerId="LiveId" clId="{67E27F79-FC62-4675-8DC3-DD3A97ED9D8F}" dt="2019-10-31T08:17:01.409" v="798" actId="1076"/>
          <ac:picMkLst>
            <pc:docMk/>
            <pc:sldMk cId="2418461932" sldId="367"/>
            <ac:picMk id="5" creationId="{357B15E6-2B7E-4B72-B34A-E6D342740EF4}"/>
          </ac:picMkLst>
        </pc:picChg>
      </pc:sldChg>
      <pc:sldChg chg="modSp">
        <pc:chgData name="Salvador Luciano Doncel" userId="316bb2a054e45c8c" providerId="LiveId" clId="{67E27F79-FC62-4675-8DC3-DD3A97ED9D8F}" dt="2019-10-31T08:17:18.142" v="799" actId="1076"/>
        <pc:sldMkLst>
          <pc:docMk/>
          <pc:sldMk cId="2514973809" sldId="368"/>
        </pc:sldMkLst>
        <pc:spChg chg="mod">
          <ac:chgData name="Salvador Luciano Doncel" userId="316bb2a054e45c8c" providerId="LiveId" clId="{67E27F79-FC62-4675-8DC3-DD3A97ED9D8F}" dt="2019-10-31T08:17:18.142" v="799" actId="1076"/>
          <ac:spMkLst>
            <pc:docMk/>
            <pc:sldMk cId="2514973809" sldId="368"/>
            <ac:spMk id="21" creationId="{66D6B3B5-F017-491C-9710-7C3C75DCDC8B}"/>
          </ac:spMkLst>
        </pc:spChg>
      </pc:sldChg>
      <pc:sldChg chg="modSp">
        <pc:chgData name="Salvador Luciano Doncel" userId="316bb2a054e45c8c" providerId="LiveId" clId="{67E27F79-FC62-4675-8DC3-DD3A97ED9D8F}" dt="2019-10-31T08:17:29.992" v="800" actId="1076"/>
        <pc:sldMkLst>
          <pc:docMk/>
          <pc:sldMk cId="1609673330" sldId="369"/>
        </pc:sldMkLst>
        <pc:spChg chg="mod">
          <ac:chgData name="Salvador Luciano Doncel" userId="316bb2a054e45c8c" providerId="LiveId" clId="{67E27F79-FC62-4675-8DC3-DD3A97ED9D8F}" dt="2019-10-31T08:17:29.992" v="800" actId="1076"/>
          <ac:spMkLst>
            <pc:docMk/>
            <pc:sldMk cId="1609673330" sldId="369"/>
            <ac:spMk id="21" creationId="{9997AC4F-F3B1-4ECA-86A2-9618E17B0F3B}"/>
          </ac:spMkLst>
        </pc:spChg>
      </pc:sldChg>
      <pc:sldChg chg="modSp">
        <pc:chgData name="Salvador Luciano Doncel" userId="316bb2a054e45c8c" providerId="LiveId" clId="{67E27F79-FC62-4675-8DC3-DD3A97ED9D8F}" dt="2019-10-31T08:17:38.304" v="801" actId="1076"/>
        <pc:sldMkLst>
          <pc:docMk/>
          <pc:sldMk cId="2222626393" sldId="370"/>
        </pc:sldMkLst>
        <pc:spChg chg="mod">
          <ac:chgData name="Salvador Luciano Doncel" userId="316bb2a054e45c8c" providerId="LiveId" clId="{67E27F79-FC62-4675-8DC3-DD3A97ED9D8F}" dt="2019-10-31T08:17:38.304" v="801" actId="1076"/>
          <ac:spMkLst>
            <pc:docMk/>
            <pc:sldMk cId="2222626393" sldId="370"/>
            <ac:spMk id="3" creationId="{697EE6D8-9476-413C-9919-F053AB3CBE5D}"/>
          </ac:spMkLst>
        </pc:spChg>
      </pc:sldChg>
      <pc:sldChg chg="modSp">
        <pc:chgData name="Salvador Luciano Doncel" userId="316bb2a054e45c8c" providerId="LiveId" clId="{67E27F79-FC62-4675-8DC3-DD3A97ED9D8F}" dt="2019-10-31T08:17:44.513" v="802" actId="1076"/>
        <pc:sldMkLst>
          <pc:docMk/>
          <pc:sldMk cId="487221479" sldId="371"/>
        </pc:sldMkLst>
        <pc:spChg chg="mod">
          <ac:chgData name="Salvador Luciano Doncel" userId="316bb2a054e45c8c" providerId="LiveId" clId="{67E27F79-FC62-4675-8DC3-DD3A97ED9D8F}" dt="2019-10-31T08:17:44.513" v="802" actId="1076"/>
          <ac:spMkLst>
            <pc:docMk/>
            <pc:sldMk cId="487221479" sldId="371"/>
            <ac:spMk id="21" creationId="{FFCBF445-A1C4-4509-9833-F30869D8388C}"/>
          </ac:spMkLst>
        </pc:spChg>
      </pc:sldChg>
      <pc:sldChg chg="modSp">
        <pc:chgData name="Salvador Luciano Doncel" userId="316bb2a054e45c8c" providerId="LiveId" clId="{67E27F79-FC62-4675-8DC3-DD3A97ED9D8F}" dt="2019-10-31T08:25:46.005" v="827" actId="1076"/>
        <pc:sldMkLst>
          <pc:docMk/>
          <pc:sldMk cId="2041042622" sldId="372"/>
        </pc:sldMkLst>
        <pc:picChg chg="mod">
          <ac:chgData name="Salvador Luciano Doncel" userId="316bb2a054e45c8c" providerId="LiveId" clId="{67E27F79-FC62-4675-8DC3-DD3A97ED9D8F}" dt="2019-10-31T08:25:46.005" v="827" actId="1076"/>
          <ac:picMkLst>
            <pc:docMk/>
            <pc:sldMk cId="2041042622" sldId="372"/>
            <ac:picMk id="25" creationId="{1D549506-720A-4A97-AA30-76B16FF284F2}"/>
          </ac:picMkLst>
        </pc:picChg>
      </pc:sldChg>
      <pc:sldChg chg="modSp">
        <pc:chgData name="Salvador Luciano Doncel" userId="316bb2a054e45c8c" providerId="LiveId" clId="{67E27F79-FC62-4675-8DC3-DD3A97ED9D8F}" dt="2019-10-31T08:17:58.529" v="803" actId="1076"/>
        <pc:sldMkLst>
          <pc:docMk/>
          <pc:sldMk cId="1094702427" sldId="374"/>
        </pc:sldMkLst>
        <pc:spChg chg="mod">
          <ac:chgData name="Salvador Luciano Doncel" userId="316bb2a054e45c8c" providerId="LiveId" clId="{67E27F79-FC62-4675-8DC3-DD3A97ED9D8F}" dt="2019-10-31T08:17:58.529" v="803" actId="1076"/>
          <ac:spMkLst>
            <pc:docMk/>
            <pc:sldMk cId="1094702427" sldId="374"/>
            <ac:spMk id="7" creationId="{E95AA953-ED91-481F-AAF5-33B65ADE1FB2}"/>
          </ac:spMkLst>
        </pc:spChg>
      </pc:sldChg>
      <pc:sldChg chg="modSp">
        <pc:chgData name="Salvador Luciano Doncel" userId="316bb2a054e45c8c" providerId="LiveId" clId="{67E27F79-FC62-4675-8DC3-DD3A97ED9D8F}" dt="2019-10-31T08:18:16.340" v="805" actId="1076"/>
        <pc:sldMkLst>
          <pc:docMk/>
          <pc:sldMk cId="1234975391" sldId="375"/>
        </pc:sldMkLst>
        <pc:spChg chg="mod">
          <ac:chgData name="Salvador Luciano Doncel" userId="316bb2a054e45c8c" providerId="LiveId" clId="{67E27F79-FC62-4675-8DC3-DD3A97ED9D8F}" dt="2019-10-31T08:18:16.340" v="805" actId="1076"/>
          <ac:spMkLst>
            <pc:docMk/>
            <pc:sldMk cId="1234975391" sldId="375"/>
            <ac:spMk id="3" creationId="{5AC61ACC-6C75-4084-9253-51DAF825AB23}"/>
          </ac:spMkLst>
        </pc:spChg>
      </pc:sldChg>
      <pc:sldChg chg="addSp modSp">
        <pc:chgData name="Salvador Luciano Doncel" userId="316bb2a054e45c8c" providerId="LiveId" clId="{67E27F79-FC62-4675-8DC3-DD3A97ED9D8F}" dt="2019-10-31T08:22:55.930" v="824" actId="108"/>
        <pc:sldMkLst>
          <pc:docMk/>
          <pc:sldMk cId="2168021049" sldId="376"/>
        </pc:sldMkLst>
        <pc:spChg chg="add mod">
          <ac:chgData name="Salvador Luciano Doncel" userId="316bb2a054e45c8c" providerId="LiveId" clId="{67E27F79-FC62-4675-8DC3-DD3A97ED9D8F}" dt="2019-10-31T08:22:55.930" v="824" actId="108"/>
          <ac:spMkLst>
            <pc:docMk/>
            <pc:sldMk cId="2168021049" sldId="376"/>
            <ac:spMk id="2" creationId="{095C3DDE-11DC-4E9B-84D2-305037C33686}"/>
          </ac:spMkLst>
        </pc:spChg>
        <pc:spChg chg="mod">
          <ac:chgData name="Salvador Luciano Doncel" userId="316bb2a054e45c8c" providerId="LiveId" clId="{67E27F79-FC62-4675-8DC3-DD3A97ED9D8F}" dt="2019-10-31T08:18:32.950" v="807" actId="1076"/>
          <ac:spMkLst>
            <pc:docMk/>
            <pc:sldMk cId="2168021049" sldId="376"/>
            <ac:spMk id="9" creationId="{83C01A47-D411-49C3-9B0B-0B1C7BB18D37}"/>
          </ac:spMkLst>
        </pc:spChg>
        <pc:spChg chg="mod">
          <ac:chgData name="Salvador Luciano Doncel" userId="316bb2a054e45c8c" providerId="LiveId" clId="{67E27F79-FC62-4675-8DC3-DD3A97ED9D8F}" dt="2019-10-31T08:18:40.797" v="808" actId="1076"/>
          <ac:spMkLst>
            <pc:docMk/>
            <pc:sldMk cId="2168021049" sldId="376"/>
            <ac:spMk id="10" creationId="{8EDBFF5C-A834-475C-92F7-6C7442D6FA57}"/>
          </ac:spMkLst>
        </pc:spChg>
      </pc:sldChg>
      <pc:sldChg chg="modSp">
        <pc:chgData name="Salvador Luciano Doncel" userId="316bb2a054e45c8c" providerId="LiveId" clId="{67E27F79-FC62-4675-8DC3-DD3A97ED9D8F}" dt="2019-10-31T01:26:18.612" v="787" actId="1076"/>
        <pc:sldMkLst>
          <pc:docMk/>
          <pc:sldMk cId="1684492182" sldId="377"/>
        </pc:sldMkLst>
        <pc:spChg chg="mod">
          <ac:chgData name="Salvador Luciano Doncel" userId="316bb2a054e45c8c" providerId="LiveId" clId="{67E27F79-FC62-4675-8DC3-DD3A97ED9D8F}" dt="2019-10-31T01:26:18.612" v="787" actId="1076"/>
          <ac:spMkLst>
            <pc:docMk/>
            <pc:sldMk cId="1684492182" sldId="377"/>
            <ac:spMk id="11" creationId="{24972606-82CC-40A0-B1DA-CEC669A281FA}"/>
          </ac:spMkLst>
        </pc:spChg>
      </pc:sldChg>
      <pc:sldChg chg="modSp ord">
        <pc:chgData name="Salvador Luciano Doncel" userId="316bb2a054e45c8c" providerId="LiveId" clId="{67E27F79-FC62-4675-8DC3-DD3A97ED9D8F}" dt="2019-10-31T08:27:46.207" v="831"/>
        <pc:sldMkLst>
          <pc:docMk/>
          <pc:sldMk cId="3498999485" sldId="378"/>
        </pc:sldMkLst>
        <pc:picChg chg="mod">
          <ac:chgData name="Salvador Luciano Doncel" userId="316bb2a054e45c8c" providerId="LiveId" clId="{67E27F79-FC62-4675-8DC3-DD3A97ED9D8F}" dt="2019-10-31T08:26:45.565" v="829" actId="1076"/>
          <ac:picMkLst>
            <pc:docMk/>
            <pc:sldMk cId="3498999485" sldId="378"/>
            <ac:picMk id="3" creationId="{92F707E3-E22B-459E-AD82-6EA0EE208AE6}"/>
          </ac:picMkLst>
        </pc:picChg>
      </pc:sldChg>
      <pc:sldChg chg="modSp">
        <pc:chgData name="Salvador Luciano Doncel" userId="316bb2a054e45c8c" providerId="LiveId" clId="{67E27F79-FC62-4675-8DC3-DD3A97ED9D8F}" dt="2019-10-31T01:26:32.206" v="788" actId="1076"/>
        <pc:sldMkLst>
          <pc:docMk/>
          <pc:sldMk cId="626678067" sldId="379"/>
        </pc:sldMkLst>
        <pc:spChg chg="mod">
          <ac:chgData name="Salvador Luciano Doncel" userId="316bb2a054e45c8c" providerId="LiveId" clId="{67E27F79-FC62-4675-8DC3-DD3A97ED9D8F}" dt="2019-10-31T01:26:32.206" v="788" actId="1076"/>
          <ac:spMkLst>
            <pc:docMk/>
            <pc:sldMk cId="626678067" sldId="379"/>
            <ac:spMk id="17" creationId="{C94669D1-89BB-4ACA-A236-7CF14A8A533F}"/>
          </ac:spMkLst>
        </pc:spChg>
      </pc:sldChg>
      <pc:sldChg chg="modSp">
        <pc:chgData name="Salvador Luciano Doncel" userId="316bb2a054e45c8c" providerId="LiveId" clId="{67E27F79-FC62-4675-8DC3-DD3A97ED9D8F}" dt="2019-10-31T01:26:40.820" v="789" actId="1076"/>
        <pc:sldMkLst>
          <pc:docMk/>
          <pc:sldMk cId="607743083" sldId="380"/>
        </pc:sldMkLst>
        <pc:spChg chg="mod">
          <ac:chgData name="Salvador Luciano Doncel" userId="316bb2a054e45c8c" providerId="LiveId" clId="{67E27F79-FC62-4675-8DC3-DD3A97ED9D8F}" dt="2019-10-31T01:26:40.820" v="789" actId="1076"/>
          <ac:spMkLst>
            <pc:docMk/>
            <pc:sldMk cId="607743083" sldId="380"/>
            <ac:spMk id="15" creationId="{2B70CDC0-3BFF-4CE8-B5B6-E83CE63C3127}"/>
          </ac:spMkLst>
        </pc:spChg>
      </pc:sldChg>
      <pc:sldChg chg="modSp ord">
        <pc:chgData name="Salvador Luciano Doncel" userId="316bb2a054e45c8c" providerId="LiveId" clId="{67E27F79-FC62-4675-8DC3-DD3A97ED9D8F}" dt="2019-10-31T08:25:23.135" v="826"/>
        <pc:sldMkLst>
          <pc:docMk/>
          <pc:sldMk cId="2872325042" sldId="381"/>
        </pc:sldMkLst>
        <pc:spChg chg="mod">
          <ac:chgData name="Salvador Luciano Doncel" userId="316bb2a054e45c8c" providerId="LiveId" clId="{67E27F79-FC62-4675-8DC3-DD3A97ED9D8F}" dt="2019-10-31T08:23:41.258" v="825" actId="1076"/>
          <ac:spMkLst>
            <pc:docMk/>
            <pc:sldMk cId="2872325042" sldId="381"/>
            <ac:spMk id="3" creationId="{C60330BD-5314-4571-9895-48DE1F0236D7}"/>
          </ac:spMkLst>
        </pc:spChg>
      </pc:sldChg>
      <pc:sldChg chg="modSp ord">
        <pc:chgData name="Salvador Luciano Doncel" userId="316bb2a054e45c8c" providerId="LiveId" clId="{67E27F79-FC62-4675-8DC3-DD3A97ED9D8F}" dt="2019-10-31T08:27:12.152" v="830"/>
        <pc:sldMkLst>
          <pc:docMk/>
          <pc:sldMk cId="3351060684" sldId="382"/>
        </pc:sldMkLst>
        <pc:spChg chg="mod">
          <ac:chgData name="Salvador Luciano Doncel" userId="316bb2a054e45c8c" providerId="LiveId" clId="{67E27F79-FC62-4675-8DC3-DD3A97ED9D8F}" dt="2019-10-31T08:26:13.982" v="828" actId="1076"/>
          <ac:spMkLst>
            <pc:docMk/>
            <pc:sldMk cId="3351060684" sldId="382"/>
            <ac:spMk id="3" creationId="{0ABD5078-A2F9-4E0D-8913-099F89F70DD5}"/>
          </ac:spMkLst>
        </pc:spChg>
      </pc:sldChg>
      <pc:sldChg chg="modSp add del">
        <pc:chgData name="Salvador Luciano Doncel" userId="316bb2a054e45c8c" providerId="LiveId" clId="{67E27F79-FC62-4675-8DC3-DD3A97ED9D8F}" dt="2019-10-31T08:29:55.557" v="835" actId="2696"/>
        <pc:sldMkLst>
          <pc:docMk/>
          <pc:sldMk cId="2028605701" sldId="383"/>
        </pc:sldMkLst>
        <pc:graphicFrameChg chg="mod">
          <ac:chgData name="Salvador Luciano Doncel" userId="316bb2a054e45c8c" providerId="LiveId" clId="{67E27F79-FC62-4675-8DC3-DD3A97ED9D8F}" dt="2019-10-31T08:28:49.460" v="832" actId="1076"/>
          <ac:graphicFrameMkLst>
            <pc:docMk/>
            <pc:sldMk cId="2028605701" sldId="383"/>
            <ac:graphicFrameMk id="16" creationId="{C0E2DF43-9DF1-4113-AA10-751F588DBE29}"/>
          </ac:graphicFrameMkLst>
        </pc:graphicFrameChg>
      </pc:sldChg>
      <pc:sldChg chg="del">
        <pc:chgData name="Salvador Luciano Doncel" userId="316bb2a054e45c8c" providerId="LiveId" clId="{67E27F79-FC62-4675-8DC3-DD3A97ED9D8F}" dt="2019-10-31T08:29:59.389" v="836" actId="2696"/>
        <pc:sldMkLst>
          <pc:docMk/>
          <pc:sldMk cId="3636867948" sldId="384"/>
        </pc:sldMkLst>
      </pc:sldChg>
      <pc:sldChg chg="modSp del">
        <pc:chgData name="Salvador Luciano Doncel" userId="316bb2a054e45c8c" providerId="LiveId" clId="{67E27F79-FC62-4675-8DC3-DD3A97ED9D8F}" dt="2019-10-31T08:31:03.014" v="838" actId="2696"/>
        <pc:sldMkLst>
          <pc:docMk/>
          <pc:sldMk cId="3629344501" sldId="385"/>
        </pc:sldMkLst>
        <pc:picChg chg="mod">
          <ac:chgData name="Salvador Luciano Doncel" userId="316bb2a054e45c8c" providerId="LiveId" clId="{67E27F79-FC62-4675-8DC3-DD3A97ED9D8F}" dt="2019-10-31T08:30:12.124" v="837" actId="1076"/>
          <ac:picMkLst>
            <pc:docMk/>
            <pc:sldMk cId="3629344501" sldId="385"/>
            <ac:picMk id="3" creationId="{216BB87C-3ADD-4629-A5C5-27861B740A76}"/>
          </ac:picMkLst>
        </pc:picChg>
      </pc:sldChg>
      <pc:sldChg chg="addSp modSp">
        <pc:chgData name="Salvador Luciano Doncel" userId="316bb2a054e45c8c" providerId="LiveId" clId="{67E27F79-FC62-4675-8DC3-DD3A97ED9D8F}" dt="2019-10-31T08:34:41.750" v="853" actId="1076"/>
        <pc:sldMkLst>
          <pc:docMk/>
          <pc:sldMk cId="379874257" sldId="386"/>
        </pc:sldMkLst>
        <pc:spChg chg="add mod">
          <ac:chgData name="Salvador Luciano Doncel" userId="316bb2a054e45c8c" providerId="LiveId" clId="{67E27F79-FC62-4675-8DC3-DD3A97ED9D8F}" dt="2019-10-31T08:34:41.750" v="853" actId="1076"/>
          <ac:spMkLst>
            <pc:docMk/>
            <pc:sldMk cId="379874257" sldId="386"/>
            <ac:spMk id="2" creationId="{3E827DDF-92A9-4767-8071-482BD024EEE1}"/>
          </ac:spMkLst>
        </pc:spChg>
        <pc:spChg chg="mod">
          <ac:chgData name="Salvador Luciano Doncel" userId="316bb2a054e45c8c" providerId="LiveId" clId="{67E27F79-FC62-4675-8DC3-DD3A97ED9D8F}" dt="2019-10-31T08:31:11.457" v="839" actId="1076"/>
          <ac:spMkLst>
            <pc:docMk/>
            <pc:sldMk cId="379874257" sldId="386"/>
            <ac:spMk id="3" creationId="{EE2168D3-BC75-41CA-ABBA-6A6817DDCE96}"/>
          </ac:spMkLst>
        </pc:spChg>
      </pc:sldChg>
      <pc:sldChg chg="modSp del">
        <pc:chgData name="Salvador Luciano Doncel" userId="316bb2a054e45c8c" providerId="LiveId" clId="{67E27F79-FC62-4675-8DC3-DD3A97ED9D8F}" dt="2019-10-31T08:36:54.901" v="858" actId="2696"/>
        <pc:sldMkLst>
          <pc:docMk/>
          <pc:sldMk cId="1185455292" sldId="387"/>
        </pc:sldMkLst>
        <pc:spChg chg="mod">
          <ac:chgData name="Salvador Luciano Doncel" userId="316bb2a054e45c8c" providerId="LiveId" clId="{67E27F79-FC62-4675-8DC3-DD3A97ED9D8F}" dt="2019-10-31T08:35:22.311" v="854" actId="1076"/>
          <ac:spMkLst>
            <pc:docMk/>
            <pc:sldMk cId="1185455292" sldId="387"/>
            <ac:spMk id="3" creationId="{C518F85C-68F3-478D-952A-0B3DC98AC918}"/>
          </ac:spMkLst>
        </pc:spChg>
      </pc:sldChg>
      <pc:sldChg chg="del">
        <pc:chgData name="Salvador Luciano Doncel" userId="316bb2a054e45c8c" providerId="LiveId" clId="{67E27F79-FC62-4675-8DC3-DD3A97ED9D8F}" dt="2019-10-31T08:37:15.654" v="862" actId="2696"/>
        <pc:sldMkLst>
          <pc:docMk/>
          <pc:sldMk cId="2683745864" sldId="389"/>
        </pc:sldMkLst>
      </pc:sldChg>
      <pc:sldChg chg="modSp del">
        <pc:chgData name="Salvador Luciano Doncel" userId="316bb2a054e45c8c" providerId="LiveId" clId="{67E27F79-FC62-4675-8DC3-DD3A97ED9D8F}" dt="2019-10-31T08:37:01.532" v="859" actId="2696"/>
        <pc:sldMkLst>
          <pc:docMk/>
          <pc:sldMk cId="1549352324" sldId="390"/>
        </pc:sldMkLst>
        <pc:spChg chg="mod">
          <ac:chgData name="Salvador Luciano Doncel" userId="316bb2a054e45c8c" providerId="LiveId" clId="{67E27F79-FC62-4675-8DC3-DD3A97ED9D8F}" dt="2019-10-31T08:35:51.827" v="855" actId="1076"/>
          <ac:spMkLst>
            <pc:docMk/>
            <pc:sldMk cId="1549352324" sldId="390"/>
            <ac:spMk id="6" creationId="{D61364EF-EFE4-4C3A-844A-1B8BFF41180D}"/>
          </ac:spMkLst>
        </pc:spChg>
      </pc:sldChg>
      <pc:sldChg chg="modSp del">
        <pc:chgData name="Salvador Luciano Doncel" userId="316bb2a054e45c8c" providerId="LiveId" clId="{67E27F79-FC62-4675-8DC3-DD3A97ED9D8F}" dt="2019-10-31T08:37:06.207" v="860" actId="2696"/>
        <pc:sldMkLst>
          <pc:docMk/>
          <pc:sldMk cId="4236040688" sldId="391"/>
        </pc:sldMkLst>
        <pc:spChg chg="mod">
          <ac:chgData name="Salvador Luciano Doncel" userId="316bb2a054e45c8c" providerId="LiveId" clId="{67E27F79-FC62-4675-8DC3-DD3A97ED9D8F}" dt="2019-10-31T08:36:29.759" v="856" actId="1076"/>
          <ac:spMkLst>
            <pc:docMk/>
            <pc:sldMk cId="4236040688" sldId="391"/>
            <ac:spMk id="3" creationId="{3110EA1F-04A6-4CAA-A4DC-ECBA6CC15EA7}"/>
          </ac:spMkLst>
        </pc:spChg>
      </pc:sldChg>
      <pc:sldChg chg="modSp del">
        <pc:chgData name="Salvador Luciano Doncel" userId="316bb2a054e45c8c" providerId="LiveId" clId="{67E27F79-FC62-4675-8DC3-DD3A97ED9D8F}" dt="2019-10-31T08:37:10.813" v="861" actId="2696"/>
        <pc:sldMkLst>
          <pc:docMk/>
          <pc:sldMk cId="1792052591" sldId="392"/>
        </pc:sldMkLst>
        <pc:graphicFrameChg chg="mod">
          <ac:chgData name="Salvador Luciano Doncel" userId="316bb2a054e45c8c" providerId="LiveId" clId="{67E27F79-FC62-4675-8DC3-DD3A97ED9D8F}" dt="2019-10-31T08:36:39.955" v="857" actId="1076"/>
          <ac:graphicFrameMkLst>
            <pc:docMk/>
            <pc:sldMk cId="1792052591" sldId="392"/>
            <ac:graphicFrameMk id="3" creationId="{514FB010-1CFC-47E8-91EB-3C6B4B6174AA}"/>
          </ac:graphicFrameMkLst>
        </pc:graphicFrameChg>
      </pc:sldChg>
      <pc:sldChg chg="del">
        <pc:chgData name="Salvador Luciano Doncel" userId="316bb2a054e45c8c" providerId="LiveId" clId="{67E27F79-FC62-4675-8DC3-DD3A97ED9D8F}" dt="2019-10-31T08:11:27.902" v="790" actId="2696"/>
        <pc:sldMkLst>
          <pc:docMk/>
          <pc:sldMk cId="961214934" sldId="403"/>
        </pc:sldMkLst>
      </pc:sldChg>
    </pc:docChg>
  </pc:docChgLst>
  <pc:docChgLst>
    <pc:chgData name="Salvador Luciano Doncel" userId="316bb2a054e45c8c" providerId="LiveId" clId="{6022B3B4-462E-4514-8B9D-DBF3F470F2D4}"/>
    <pc:docChg chg="custSel modSld">
      <pc:chgData name="Salvador Luciano Doncel" userId="316bb2a054e45c8c" providerId="LiveId" clId="{6022B3B4-462E-4514-8B9D-DBF3F470F2D4}" dt="2022-09-24T11:48:17.409" v="11" actId="255"/>
      <pc:docMkLst>
        <pc:docMk/>
      </pc:docMkLst>
      <pc:sldChg chg="modSp mod">
        <pc:chgData name="Salvador Luciano Doncel" userId="316bb2a054e45c8c" providerId="LiveId" clId="{6022B3B4-462E-4514-8B9D-DBF3F470F2D4}" dt="2022-09-19T22:26:43.515" v="1" actId="6549"/>
        <pc:sldMkLst>
          <pc:docMk/>
          <pc:sldMk cId="56996270" sldId="256"/>
        </pc:sldMkLst>
        <pc:spChg chg="mod">
          <ac:chgData name="Salvador Luciano Doncel" userId="316bb2a054e45c8c" providerId="LiveId" clId="{6022B3B4-462E-4514-8B9D-DBF3F470F2D4}" dt="2022-09-19T22:26:43.515" v="1" actId="6549"/>
          <ac:spMkLst>
            <pc:docMk/>
            <pc:sldMk cId="56996270" sldId="256"/>
            <ac:spMk id="3" creationId="{C1252FE3-CD34-4991-BE58-B6DC4326F9D6}"/>
          </ac:spMkLst>
        </pc:spChg>
      </pc:sldChg>
      <pc:sldChg chg="addSp delSp modSp mod">
        <pc:chgData name="Salvador Luciano Doncel" userId="316bb2a054e45c8c" providerId="LiveId" clId="{6022B3B4-462E-4514-8B9D-DBF3F470F2D4}" dt="2022-09-24T11:48:17.409" v="11" actId="255"/>
        <pc:sldMkLst>
          <pc:docMk/>
          <pc:sldMk cId="2218652520" sldId="339"/>
        </pc:sldMkLst>
        <pc:graphicFrameChg chg="add del mod">
          <ac:chgData name="Salvador Luciano Doncel" userId="316bb2a054e45c8c" providerId="LiveId" clId="{6022B3B4-462E-4514-8B9D-DBF3F470F2D4}" dt="2022-09-24T11:47:50.942" v="6"/>
          <ac:graphicFrameMkLst>
            <pc:docMk/>
            <pc:sldMk cId="2218652520" sldId="339"/>
            <ac:graphicFrameMk id="9" creationId="{5596E17D-EFD3-612F-690D-AD0B97450EF4}"/>
          </ac:graphicFrameMkLst>
        </pc:graphicFrameChg>
        <pc:graphicFrameChg chg="add mod modGraphic">
          <ac:chgData name="Salvador Luciano Doncel" userId="316bb2a054e45c8c" providerId="LiveId" clId="{6022B3B4-462E-4514-8B9D-DBF3F470F2D4}" dt="2022-09-24T11:48:17.409" v="11" actId="255"/>
          <ac:graphicFrameMkLst>
            <pc:docMk/>
            <pc:sldMk cId="2218652520" sldId="339"/>
            <ac:graphicFrameMk id="10" creationId="{8B4F7E18-6E24-BCEA-6226-4F3C9BA2C79A}"/>
          </ac:graphicFrameMkLst>
        </pc:graphicFrameChg>
        <pc:picChg chg="del">
          <ac:chgData name="Salvador Luciano Doncel" userId="316bb2a054e45c8c" providerId="LiveId" clId="{6022B3B4-462E-4514-8B9D-DBF3F470F2D4}" dt="2022-09-24T11:47:30.539" v="2" actId="478"/>
          <ac:picMkLst>
            <pc:docMk/>
            <pc:sldMk cId="2218652520" sldId="339"/>
            <ac:picMk id="6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9870-CB02-4C77-8EA6-5F2899FF30AD}" type="datetimeFigureOut">
              <a:rPr lang="es-AR" smtClean="0"/>
              <a:t>13/11/2023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14F9-AA6B-4A12-B06D-A8A80B909CF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774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14F9-AA6B-4A12-B06D-A8A80B909CF1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737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0FA0-A35A-41DF-8448-BDA74CC8E8DA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6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CF5A-99F8-4103-A067-74FCB3458A6C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8FC1-59FA-4D1F-BDD7-E033713D8E08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2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6354-35B0-4114-81FF-9156EC0A3D4D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88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BFD5-0BE5-4C08-B392-965EF0485C57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8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A445-AC97-4557-88A7-614FF3FB5643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3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9F34-A04B-486A-8D73-976B9970387E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4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5230-A4FE-468B-AB24-A202A27A8685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85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0298-F873-450D-9AD3-B48ACF752E82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47F-207B-4AFA-B0D0-C0FD5AEF456A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1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CCE-9126-4904-A21F-4FECF0780062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4FCF-AFB4-4AF4-8E75-497B2FC82C94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84D4-90DE-4727-A81A-29FD9AB47103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3A03-BF99-481E-9A20-147D857881E5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5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6FFC-B9AD-4565-AC08-27C87AEA6606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5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7397-FAEB-4AE5-8F68-710E152FD04B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5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F9F4-4F4B-4F22-8C8C-41A233BA2D1E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2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763020-A03D-456C-BAB2-5E515F8566CA}" type="datetime1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Esp. Ing. Luciano Doncel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3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Hoja_de_c_lculo_de_Microsoft_Excel2.xlsx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Hoja_de_c_lculo_de_Microsoft_Excel1.xls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71" y="1552"/>
            <a:ext cx="6934200" cy="4505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C22887-FBB7-4856-B35A-2C8DABAD5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2451" y="2226892"/>
            <a:ext cx="5098922" cy="2100237"/>
          </a:xfrm>
        </p:spPr>
        <p:txBody>
          <a:bodyPr>
            <a:normAutofit fontScale="90000"/>
          </a:bodyPr>
          <a:lstStyle/>
          <a:p>
            <a:pPr algn="just"/>
            <a:r>
              <a:rPr lang="es-AR" sz="4400" dirty="0"/>
              <a:t>ABSORCIÓN de soluto (GAS LÍQUIDO)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1252FE3-CD34-4991-BE58-B6DC4326F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5930" y="5303520"/>
            <a:ext cx="2665926" cy="7623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AR" sz="2000" dirty="0" smtClean="0"/>
              <a:t>San José</a:t>
            </a:r>
            <a:endParaRPr lang="es-AR" sz="2000" dirty="0"/>
          </a:p>
          <a:p>
            <a:pPr>
              <a:lnSpc>
                <a:spcPct val="90000"/>
              </a:lnSpc>
            </a:pPr>
            <a:r>
              <a:rPr lang="es-AR" sz="2000" dirty="0"/>
              <a:t>2022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11" y="290085"/>
            <a:ext cx="7711316" cy="540912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540164"/>
              </p:ext>
            </p:extLst>
          </p:nvPr>
        </p:nvGraphicFramePr>
        <p:xfrm>
          <a:off x="1494892" y="600026"/>
          <a:ext cx="2154774" cy="509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Hoja de cálculo" r:id="rId5" imgW="1533349" imgH="3629173" progId="Excel.Sheet.12">
                  <p:embed/>
                </p:oleObj>
              </mc:Choice>
              <mc:Fallback>
                <p:oleObj name="Hoja de cálculo" r:id="rId5" imgW="1533349" imgH="3629173" progId="Excel.Sheet.12">
                  <p:embed/>
                  <p:pic>
                    <p:nvPicPr>
                      <p:cNvPr id="26" name="Objeto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4892" y="600026"/>
                        <a:ext cx="2154774" cy="5099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4"/>
          <p:cNvCxnSpPr/>
          <p:nvPr/>
        </p:nvCxnSpPr>
        <p:spPr>
          <a:xfrm flipV="1">
            <a:off x="5035639" y="2537138"/>
            <a:ext cx="4726547" cy="25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bre 8"/>
          <p:cNvSpPr/>
          <p:nvPr/>
        </p:nvSpPr>
        <p:spPr>
          <a:xfrm>
            <a:off x="5261317" y="2560320"/>
            <a:ext cx="2489981" cy="1828800"/>
          </a:xfrm>
          <a:custGeom>
            <a:avLst/>
            <a:gdLst>
              <a:gd name="connsiteX0" fmla="*/ 0 w 2489981"/>
              <a:gd name="connsiteY0" fmla="*/ 1828800 h 1828800"/>
              <a:gd name="connsiteX1" fmla="*/ 1125415 w 2489981"/>
              <a:gd name="connsiteY1" fmla="*/ 745588 h 1828800"/>
              <a:gd name="connsiteX2" fmla="*/ 2489981 w 2489981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9981" h="1828800">
                <a:moveTo>
                  <a:pt x="0" y="1828800"/>
                </a:moveTo>
                <a:cubicBezTo>
                  <a:pt x="355209" y="1439594"/>
                  <a:pt x="710418" y="1050388"/>
                  <a:pt x="1125415" y="745588"/>
                </a:cubicBezTo>
                <a:cubicBezTo>
                  <a:pt x="1540412" y="440788"/>
                  <a:pt x="2015196" y="220394"/>
                  <a:pt x="248998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962135" y="2283623"/>
                <a:ext cx="11991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𝐵𝑜𝑡𝑡𝑜𝑛</m:t>
                      </m:r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135" y="2283623"/>
                <a:ext cx="1199174" cy="184666"/>
              </a:xfrm>
              <a:prstGeom prst="rect">
                <a:avLst/>
              </a:prstGeom>
              <a:blipFill rotWithShape="0">
                <a:blip r:embed="rId7"/>
                <a:stretch>
                  <a:fillRect l="-3046" t="-6667" r="-4569" b="-3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737244" y="4196081"/>
                <a:ext cx="82246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𝑇𝑜𝑝</m:t>
                      </m:r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244" y="4196081"/>
                <a:ext cx="822468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5926" t="-3226" r="-6667" b="-3548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6274190" y="3366998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dirty="0"/>
              <a:t>Línea de operación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494892" y="-23204"/>
            <a:ext cx="215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Equilibrio amoníaco agua a 20°C 1atm</a:t>
            </a:r>
          </a:p>
        </p:txBody>
      </p:sp>
    </p:spTree>
    <p:extLst>
      <p:ext uri="{BB962C8B-B14F-4D97-AF65-F5344CB8AC3E}">
        <p14:creationId xmlns:p14="http://schemas.microsoft.com/office/powerpoint/2010/main" val="83522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04" y="1001907"/>
            <a:ext cx="1950679" cy="4865224"/>
          </a:xfrm>
          <a:prstGeom prst="rect">
            <a:avLst/>
          </a:prstGeom>
        </p:spPr>
      </p:pic>
      <p:sp>
        <p:nvSpPr>
          <p:cNvPr id="6" name="Flecha arriba 5"/>
          <p:cNvSpPr/>
          <p:nvPr/>
        </p:nvSpPr>
        <p:spPr>
          <a:xfrm>
            <a:off x="7359384" y="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izquierda 7"/>
          <p:cNvSpPr/>
          <p:nvPr/>
        </p:nvSpPr>
        <p:spPr>
          <a:xfrm>
            <a:off x="8722774" y="18288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izquierda 8"/>
          <p:cNvSpPr/>
          <p:nvPr/>
        </p:nvSpPr>
        <p:spPr>
          <a:xfrm>
            <a:off x="8678048" y="495595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abajo 9"/>
          <p:cNvSpPr/>
          <p:nvPr/>
        </p:nvSpPr>
        <p:spPr>
          <a:xfrm>
            <a:off x="7359384" y="58671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7923003" y="282220"/>
                <a:ext cx="13745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𝑠𝑎𝑙𝑖𝑑𝑎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𝑠𝑎𝑙𝑖𝑑𝑎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003" y="282220"/>
                <a:ext cx="137454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000" r="-1778" b="-239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8927171" y="4678956"/>
                <a:ext cx="1701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𝑒𝑛𝑡𝑟𝑎𝑑𝑎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𝑒𝑛𝑡𝑟𝑎𝑑𝑎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171" y="4678956"/>
                <a:ext cx="170155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857" r="-714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8987119" y="1464981"/>
                <a:ext cx="1684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𝑒𝑛𝑡𝑟𝑎𝑑𝑎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𝑒𝑛𝑡𝑟𝑎𝑑𝑎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119" y="1464981"/>
                <a:ext cx="168417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888" r="-108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7782250" y="6109900"/>
                <a:ext cx="1357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𝑠𝑎𝑙𝑖𝑑𝑎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𝑠𝑎𝑙𝑖𝑑𝑎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250" y="6109900"/>
                <a:ext cx="135716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054" r="-1802" b="-1739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22 Rectángulo">
            <a:extLst>
              <a:ext uri="{FF2B5EF4-FFF2-40B4-BE49-F238E27FC236}">
                <a16:creationId xmlns="" xmlns:a16="http://schemas.microsoft.com/office/drawing/2014/main" id="{C43F36BE-EB0D-4AE6-9B59-2C19C2DACE6D}"/>
              </a:ext>
            </a:extLst>
          </p:cNvPr>
          <p:cNvSpPr/>
          <p:nvPr/>
        </p:nvSpPr>
        <p:spPr>
          <a:xfrm>
            <a:off x="1725378" y="97554"/>
            <a:ext cx="4183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i="1" dirty="0"/>
              <a:t>Fracción molar (x)  -  Relación molar 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847512" y="937304"/>
                <a:ext cx="1036951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12" y="937304"/>
                <a:ext cx="1036951" cy="4743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4084972" y="937304"/>
                <a:ext cx="1036951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972" y="937304"/>
                <a:ext cx="1036951" cy="52315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1675949" y="2166475"/>
                <a:ext cx="14771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49" y="2166475"/>
                <a:ext cx="147710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240" b="-869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3948471" y="2161610"/>
                <a:ext cx="1416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´(1+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471" y="2161610"/>
                <a:ext cx="141622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879" t="-4444" r="-6034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2005250" y="3274946"/>
                <a:ext cx="1030730" cy="521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250" y="3274946"/>
                <a:ext cx="1030730" cy="52161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4110784" y="3274177"/>
                <a:ext cx="1036951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784" y="3274177"/>
                <a:ext cx="1036951" cy="52315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1675949" y="4687331"/>
                <a:ext cx="14771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49" y="4687331"/>
                <a:ext cx="1477108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893" t="-2222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3941212" y="4571016"/>
                <a:ext cx="1466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´(1+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212" y="4571016"/>
                <a:ext cx="1466491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3333" t="-2222" r="-5417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69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04" y="1001907"/>
            <a:ext cx="1950679" cy="4865224"/>
          </a:xfrm>
          <a:prstGeom prst="rect">
            <a:avLst/>
          </a:prstGeom>
        </p:spPr>
      </p:pic>
      <p:sp>
        <p:nvSpPr>
          <p:cNvPr id="6" name="Flecha arriba 5"/>
          <p:cNvSpPr/>
          <p:nvPr/>
        </p:nvSpPr>
        <p:spPr>
          <a:xfrm>
            <a:off x="7359384" y="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izquierda 7"/>
          <p:cNvSpPr/>
          <p:nvPr/>
        </p:nvSpPr>
        <p:spPr>
          <a:xfrm>
            <a:off x="8722774" y="18288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izquierda 8"/>
          <p:cNvSpPr/>
          <p:nvPr/>
        </p:nvSpPr>
        <p:spPr>
          <a:xfrm>
            <a:off x="8678048" y="495595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abajo 9"/>
          <p:cNvSpPr/>
          <p:nvPr/>
        </p:nvSpPr>
        <p:spPr>
          <a:xfrm>
            <a:off x="7359384" y="58671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7923003" y="282220"/>
                <a:ext cx="4616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003" y="282220"/>
                <a:ext cx="46166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667" r="-666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9265827" y="4678956"/>
                <a:ext cx="740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827" y="4678956"/>
                <a:ext cx="74065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438" t="-2222" r="-1653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8987119" y="1464981"/>
                <a:ext cx="4819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119" y="1464981"/>
                <a:ext cx="48192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2658" r="-6329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7980644" y="6179150"/>
                <a:ext cx="5146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644" y="6179150"/>
                <a:ext cx="51469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1765" t="-2222" r="-4706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rma libre 15"/>
          <p:cNvSpPr/>
          <p:nvPr/>
        </p:nvSpPr>
        <p:spPr>
          <a:xfrm>
            <a:off x="6301102" y="3686903"/>
            <a:ext cx="2988866" cy="2665387"/>
          </a:xfrm>
          <a:custGeom>
            <a:avLst/>
            <a:gdLst>
              <a:gd name="connsiteX0" fmla="*/ 283369 w 2846265"/>
              <a:gd name="connsiteY0" fmla="*/ 347730 h 1738648"/>
              <a:gd name="connsiteX1" fmla="*/ 322005 w 2846265"/>
              <a:gd name="connsiteY1" fmla="*/ 270457 h 1738648"/>
              <a:gd name="connsiteX2" fmla="*/ 450794 w 2846265"/>
              <a:gd name="connsiteY2" fmla="*/ 206062 h 1738648"/>
              <a:gd name="connsiteX3" fmla="*/ 566704 w 2846265"/>
              <a:gd name="connsiteY3" fmla="*/ 154547 h 1738648"/>
              <a:gd name="connsiteX4" fmla="*/ 643977 w 2846265"/>
              <a:gd name="connsiteY4" fmla="*/ 103031 h 1738648"/>
              <a:gd name="connsiteX5" fmla="*/ 682614 w 2846265"/>
              <a:gd name="connsiteY5" fmla="*/ 90153 h 1738648"/>
              <a:gd name="connsiteX6" fmla="*/ 747008 w 2846265"/>
              <a:gd name="connsiteY6" fmla="*/ 64395 h 1738648"/>
              <a:gd name="connsiteX7" fmla="*/ 824282 w 2846265"/>
              <a:gd name="connsiteY7" fmla="*/ 51516 h 1738648"/>
              <a:gd name="connsiteX8" fmla="*/ 1378073 w 2846265"/>
              <a:gd name="connsiteY8" fmla="*/ 0 h 1738648"/>
              <a:gd name="connsiteX9" fmla="*/ 2382625 w 2846265"/>
              <a:gd name="connsiteY9" fmla="*/ 25758 h 1738648"/>
              <a:gd name="connsiteX10" fmla="*/ 2421262 w 2846265"/>
              <a:gd name="connsiteY10" fmla="*/ 51516 h 1738648"/>
              <a:gd name="connsiteX11" fmla="*/ 2472777 w 2846265"/>
              <a:gd name="connsiteY11" fmla="*/ 77274 h 1738648"/>
              <a:gd name="connsiteX12" fmla="*/ 2550051 w 2846265"/>
              <a:gd name="connsiteY12" fmla="*/ 128789 h 1738648"/>
              <a:gd name="connsiteX13" fmla="*/ 2575808 w 2846265"/>
              <a:gd name="connsiteY13" fmla="*/ 167426 h 1738648"/>
              <a:gd name="connsiteX14" fmla="*/ 2691718 w 2846265"/>
              <a:gd name="connsiteY14" fmla="*/ 231820 h 1738648"/>
              <a:gd name="connsiteX15" fmla="*/ 2743234 w 2846265"/>
              <a:gd name="connsiteY15" fmla="*/ 283336 h 1738648"/>
              <a:gd name="connsiteX16" fmla="*/ 2756113 w 2846265"/>
              <a:gd name="connsiteY16" fmla="*/ 321972 h 1738648"/>
              <a:gd name="connsiteX17" fmla="*/ 2768991 w 2846265"/>
              <a:gd name="connsiteY17" fmla="*/ 669702 h 1738648"/>
              <a:gd name="connsiteX18" fmla="*/ 2807628 w 2846265"/>
              <a:gd name="connsiteY18" fmla="*/ 746975 h 1738648"/>
              <a:gd name="connsiteX19" fmla="*/ 2820507 w 2846265"/>
              <a:gd name="connsiteY19" fmla="*/ 785612 h 1738648"/>
              <a:gd name="connsiteX20" fmla="*/ 2833386 w 2846265"/>
              <a:gd name="connsiteY20" fmla="*/ 888643 h 1738648"/>
              <a:gd name="connsiteX21" fmla="*/ 2846265 w 2846265"/>
              <a:gd name="connsiteY21" fmla="*/ 927279 h 1738648"/>
              <a:gd name="connsiteX22" fmla="*/ 2833386 w 2846265"/>
              <a:gd name="connsiteY22" fmla="*/ 1133341 h 1738648"/>
              <a:gd name="connsiteX23" fmla="*/ 2807628 w 2846265"/>
              <a:gd name="connsiteY23" fmla="*/ 1197736 h 1738648"/>
              <a:gd name="connsiteX24" fmla="*/ 2756113 w 2846265"/>
              <a:gd name="connsiteY24" fmla="*/ 1236372 h 1738648"/>
              <a:gd name="connsiteX25" fmla="*/ 2717476 w 2846265"/>
              <a:gd name="connsiteY25" fmla="*/ 1313645 h 1738648"/>
              <a:gd name="connsiteX26" fmla="*/ 2704597 w 2846265"/>
              <a:gd name="connsiteY26" fmla="*/ 1352282 h 1738648"/>
              <a:gd name="connsiteX27" fmla="*/ 2395504 w 2846265"/>
              <a:gd name="connsiteY27" fmla="*/ 1403798 h 1738648"/>
              <a:gd name="connsiteX28" fmla="*/ 2331110 w 2846265"/>
              <a:gd name="connsiteY28" fmla="*/ 1442434 h 1738648"/>
              <a:gd name="connsiteX29" fmla="*/ 2292473 w 2846265"/>
              <a:gd name="connsiteY29" fmla="*/ 1455313 h 1738648"/>
              <a:gd name="connsiteX30" fmla="*/ 2125048 w 2846265"/>
              <a:gd name="connsiteY30" fmla="*/ 1481071 h 1738648"/>
              <a:gd name="connsiteX31" fmla="*/ 2047774 w 2846265"/>
              <a:gd name="connsiteY31" fmla="*/ 1519707 h 1738648"/>
              <a:gd name="connsiteX32" fmla="*/ 1996259 w 2846265"/>
              <a:gd name="connsiteY32" fmla="*/ 1545465 h 1738648"/>
              <a:gd name="connsiteX33" fmla="*/ 1944744 w 2846265"/>
              <a:gd name="connsiteY33" fmla="*/ 1584102 h 1738648"/>
              <a:gd name="connsiteX34" fmla="*/ 1906107 w 2846265"/>
              <a:gd name="connsiteY34" fmla="*/ 1596981 h 1738648"/>
              <a:gd name="connsiteX35" fmla="*/ 1854591 w 2846265"/>
              <a:gd name="connsiteY35" fmla="*/ 1622738 h 1738648"/>
              <a:gd name="connsiteX36" fmla="*/ 1416710 w 2846265"/>
              <a:gd name="connsiteY36" fmla="*/ 1674254 h 1738648"/>
              <a:gd name="connsiteX37" fmla="*/ 1236405 w 2846265"/>
              <a:gd name="connsiteY37" fmla="*/ 1712891 h 1738648"/>
              <a:gd name="connsiteX38" fmla="*/ 1184890 w 2846265"/>
              <a:gd name="connsiteY38" fmla="*/ 1725769 h 1738648"/>
              <a:gd name="connsiteX39" fmla="*/ 1094738 w 2846265"/>
              <a:gd name="connsiteY39" fmla="*/ 1738648 h 1738648"/>
              <a:gd name="connsiteX40" fmla="*/ 695493 w 2846265"/>
              <a:gd name="connsiteY40" fmla="*/ 1725769 h 1738648"/>
              <a:gd name="connsiteX41" fmla="*/ 656856 w 2846265"/>
              <a:gd name="connsiteY41" fmla="*/ 1712891 h 1738648"/>
              <a:gd name="connsiteX42" fmla="*/ 553825 w 2846265"/>
              <a:gd name="connsiteY42" fmla="*/ 1596981 h 1738648"/>
              <a:gd name="connsiteX43" fmla="*/ 270490 w 2846265"/>
              <a:gd name="connsiteY43" fmla="*/ 1493950 h 1738648"/>
              <a:gd name="connsiteX44" fmla="*/ 12913 w 2846265"/>
              <a:gd name="connsiteY44" fmla="*/ 1429555 h 1738648"/>
              <a:gd name="connsiteX45" fmla="*/ 34 w 2846265"/>
              <a:gd name="connsiteY45" fmla="*/ 1352282 h 1738648"/>
              <a:gd name="connsiteX46" fmla="*/ 25791 w 2846265"/>
              <a:gd name="connsiteY46" fmla="*/ 927279 h 1738648"/>
              <a:gd name="connsiteX47" fmla="*/ 38670 w 2846265"/>
              <a:gd name="connsiteY47" fmla="*/ 862885 h 1738648"/>
              <a:gd name="connsiteX48" fmla="*/ 77307 w 2846265"/>
              <a:gd name="connsiteY48" fmla="*/ 721217 h 1738648"/>
              <a:gd name="connsiteX49" fmla="*/ 90186 w 2846265"/>
              <a:gd name="connsiteY49" fmla="*/ 682581 h 1738648"/>
              <a:gd name="connsiteX50" fmla="*/ 115944 w 2846265"/>
              <a:gd name="connsiteY50" fmla="*/ 579550 h 1738648"/>
              <a:gd name="connsiteX51" fmla="*/ 141701 w 2846265"/>
              <a:gd name="connsiteY51" fmla="*/ 540913 h 1738648"/>
              <a:gd name="connsiteX52" fmla="*/ 180338 w 2846265"/>
              <a:gd name="connsiteY52" fmla="*/ 476519 h 1738648"/>
              <a:gd name="connsiteX53" fmla="*/ 257611 w 2846265"/>
              <a:gd name="connsiteY53" fmla="*/ 399245 h 1738648"/>
              <a:gd name="connsiteX54" fmla="*/ 334884 w 2846265"/>
              <a:gd name="connsiteY54" fmla="*/ 296214 h 173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46265" h="1738648">
                <a:moveTo>
                  <a:pt x="283369" y="347730"/>
                </a:moveTo>
                <a:cubicBezTo>
                  <a:pt x="296248" y="321972"/>
                  <a:pt x="302873" y="291981"/>
                  <a:pt x="322005" y="270457"/>
                </a:cubicBezTo>
                <a:cubicBezTo>
                  <a:pt x="350661" y="238219"/>
                  <a:pt x="414472" y="224223"/>
                  <a:pt x="450794" y="206062"/>
                </a:cubicBezTo>
                <a:cubicBezTo>
                  <a:pt x="562193" y="150363"/>
                  <a:pt x="468400" y="179124"/>
                  <a:pt x="566704" y="154547"/>
                </a:cubicBezTo>
                <a:cubicBezTo>
                  <a:pt x="592462" y="137375"/>
                  <a:pt x="614608" y="112820"/>
                  <a:pt x="643977" y="103031"/>
                </a:cubicBezTo>
                <a:cubicBezTo>
                  <a:pt x="656856" y="98738"/>
                  <a:pt x="669903" y="94920"/>
                  <a:pt x="682614" y="90153"/>
                </a:cubicBezTo>
                <a:cubicBezTo>
                  <a:pt x="704260" y="82036"/>
                  <a:pt x="724704" y="70478"/>
                  <a:pt x="747008" y="64395"/>
                </a:cubicBezTo>
                <a:cubicBezTo>
                  <a:pt x="772201" y="57524"/>
                  <a:pt x="798304" y="54167"/>
                  <a:pt x="824282" y="51516"/>
                </a:cubicBezTo>
                <a:lnTo>
                  <a:pt x="1378073" y="0"/>
                </a:lnTo>
                <a:cubicBezTo>
                  <a:pt x="1712924" y="8586"/>
                  <a:pt x="2048072" y="9237"/>
                  <a:pt x="2382625" y="25758"/>
                </a:cubicBezTo>
                <a:cubicBezTo>
                  <a:pt x="2398085" y="26521"/>
                  <a:pt x="2407823" y="43836"/>
                  <a:pt x="2421262" y="51516"/>
                </a:cubicBezTo>
                <a:cubicBezTo>
                  <a:pt x="2437931" y="61041"/>
                  <a:pt x="2456314" y="67396"/>
                  <a:pt x="2472777" y="77274"/>
                </a:cubicBezTo>
                <a:cubicBezTo>
                  <a:pt x="2499323" y="93201"/>
                  <a:pt x="2550051" y="128789"/>
                  <a:pt x="2550051" y="128789"/>
                </a:cubicBezTo>
                <a:cubicBezTo>
                  <a:pt x="2558637" y="141668"/>
                  <a:pt x="2564159" y="157233"/>
                  <a:pt x="2575808" y="167426"/>
                </a:cubicBezTo>
                <a:cubicBezTo>
                  <a:pt x="2630310" y="215115"/>
                  <a:pt x="2638653" y="214131"/>
                  <a:pt x="2691718" y="231820"/>
                </a:cubicBezTo>
                <a:cubicBezTo>
                  <a:pt x="2708890" y="248992"/>
                  <a:pt x="2729119" y="263575"/>
                  <a:pt x="2743234" y="283336"/>
                </a:cubicBezTo>
                <a:cubicBezTo>
                  <a:pt x="2751125" y="294383"/>
                  <a:pt x="2755210" y="308427"/>
                  <a:pt x="2756113" y="321972"/>
                </a:cubicBezTo>
                <a:cubicBezTo>
                  <a:pt x="2763828" y="437705"/>
                  <a:pt x="2761276" y="553969"/>
                  <a:pt x="2768991" y="669702"/>
                </a:cubicBezTo>
                <a:cubicBezTo>
                  <a:pt x="2771481" y="707052"/>
                  <a:pt x="2791767" y="715252"/>
                  <a:pt x="2807628" y="746975"/>
                </a:cubicBezTo>
                <a:cubicBezTo>
                  <a:pt x="2813699" y="759117"/>
                  <a:pt x="2816214" y="772733"/>
                  <a:pt x="2820507" y="785612"/>
                </a:cubicBezTo>
                <a:cubicBezTo>
                  <a:pt x="2824800" y="819956"/>
                  <a:pt x="2827195" y="854590"/>
                  <a:pt x="2833386" y="888643"/>
                </a:cubicBezTo>
                <a:cubicBezTo>
                  <a:pt x="2835814" y="901999"/>
                  <a:pt x="2846265" y="913704"/>
                  <a:pt x="2846265" y="927279"/>
                </a:cubicBezTo>
                <a:cubicBezTo>
                  <a:pt x="2846265" y="996100"/>
                  <a:pt x="2843119" y="1065211"/>
                  <a:pt x="2833386" y="1133341"/>
                </a:cubicBezTo>
                <a:cubicBezTo>
                  <a:pt x="2830117" y="1156227"/>
                  <a:pt x="2821499" y="1179241"/>
                  <a:pt x="2807628" y="1197736"/>
                </a:cubicBezTo>
                <a:cubicBezTo>
                  <a:pt x="2794749" y="1214908"/>
                  <a:pt x="2773285" y="1223493"/>
                  <a:pt x="2756113" y="1236372"/>
                </a:cubicBezTo>
                <a:cubicBezTo>
                  <a:pt x="2723741" y="1333488"/>
                  <a:pt x="2767409" y="1213781"/>
                  <a:pt x="2717476" y="1313645"/>
                </a:cubicBezTo>
                <a:cubicBezTo>
                  <a:pt x="2711405" y="1325787"/>
                  <a:pt x="2717670" y="1348622"/>
                  <a:pt x="2704597" y="1352282"/>
                </a:cubicBezTo>
                <a:cubicBezTo>
                  <a:pt x="2604013" y="1380446"/>
                  <a:pt x="2498535" y="1386626"/>
                  <a:pt x="2395504" y="1403798"/>
                </a:cubicBezTo>
                <a:cubicBezTo>
                  <a:pt x="2374039" y="1416677"/>
                  <a:pt x="2353499" y="1431240"/>
                  <a:pt x="2331110" y="1442434"/>
                </a:cubicBezTo>
                <a:cubicBezTo>
                  <a:pt x="2318968" y="1448505"/>
                  <a:pt x="2305816" y="1452811"/>
                  <a:pt x="2292473" y="1455313"/>
                </a:cubicBezTo>
                <a:cubicBezTo>
                  <a:pt x="2236975" y="1465719"/>
                  <a:pt x="2180856" y="1472485"/>
                  <a:pt x="2125048" y="1481071"/>
                </a:cubicBezTo>
                <a:cubicBezTo>
                  <a:pt x="2054213" y="1504683"/>
                  <a:pt x="2117676" y="1479763"/>
                  <a:pt x="2047774" y="1519707"/>
                </a:cubicBezTo>
                <a:cubicBezTo>
                  <a:pt x="2031105" y="1529232"/>
                  <a:pt x="2012539" y="1535290"/>
                  <a:pt x="1996259" y="1545465"/>
                </a:cubicBezTo>
                <a:cubicBezTo>
                  <a:pt x="1978057" y="1556841"/>
                  <a:pt x="1963381" y="1573452"/>
                  <a:pt x="1944744" y="1584102"/>
                </a:cubicBezTo>
                <a:cubicBezTo>
                  <a:pt x="1932957" y="1590837"/>
                  <a:pt x="1918585" y="1591633"/>
                  <a:pt x="1906107" y="1596981"/>
                </a:cubicBezTo>
                <a:cubicBezTo>
                  <a:pt x="1888461" y="1604544"/>
                  <a:pt x="1873555" y="1619744"/>
                  <a:pt x="1854591" y="1622738"/>
                </a:cubicBezTo>
                <a:cubicBezTo>
                  <a:pt x="1709422" y="1645659"/>
                  <a:pt x="1416710" y="1674254"/>
                  <a:pt x="1416710" y="1674254"/>
                </a:cubicBezTo>
                <a:cubicBezTo>
                  <a:pt x="1250629" y="1721706"/>
                  <a:pt x="1402896" y="1682621"/>
                  <a:pt x="1236405" y="1712891"/>
                </a:cubicBezTo>
                <a:cubicBezTo>
                  <a:pt x="1218990" y="1716057"/>
                  <a:pt x="1202305" y="1722603"/>
                  <a:pt x="1184890" y="1725769"/>
                </a:cubicBezTo>
                <a:cubicBezTo>
                  <a:pt x="1155024" y="1731199"/>
                  <a:pt x="1124789" y="1734355"/>
                  <a:pt x="1094738" y="1738648"/>
                </a:cubicBezTo>
                <a:cubicBezTo>
                  <a:pt x="961656" y="1734355"/>
                  <a:pt x="828414" y="1733588"/>
                  <a:pt x="695493" y="1725769"/>
                </a:cubicBezTo>
                <a:cubicBezTo>
                  <a:pt x="681941" y="1724972"/>
                  <a:pt x="666455" y="1722490"/>
                  <a:pt x="656856" y="1712891"/>
                </a:cubicBezTo>
                <a:cubicBezTo>
                  <a:pt x="558204" y="1614241"/>
                  <a:pt x="867861" y="1748584"/>
                  <a:pt x="553825" y="1596981"/>
                </a:cubicBezTo>
                <a:cubicBezTo>
                  <a:pt x="463324" y="1553291"/>
                  <a:pt x="365828" y="1525730"/>
                  <a:pt x="270490" y="1493950"/>
                </a:cubicBezTo>
                <a:cubicBezTo>
                  <a:pt x="123765" y="1445041"/>
                  <a:pt x="127324" y="1448624"/>
                  <a:pt x="12913" y="1429555"/>
                </a:cubicBezTo>
                <a:cubicBezTo>
                  <a:pt x="8620" y="1403797"/>
                  <a:pt x="-635" y="1378386"/>
                  <a:pt x="34" y="1352282"/>
                </a:cubicBezTo>
                <a:cubicBezTo>
                  <a:pt x="3672" y="1210401"/>
                  <a:pt x="14621" y="1068766"/>
                  <a:pt x="25791" y="927279"/>
                </a:cubicBezTo>
                <a:cubicBezTo>
                  <a:pt x="27514" y="905457"/>
                  <a:pt x="33921" y="884253"/>
                  <a:pt x="38670" y="862885"/>
                </a:cubicBezTo>
                <a:cubicBezTo>
                  <a:pt x="47884" y="821422"/>
                  <a:pt x="66541" y="757102"/>
                  <a:pt x="77307" y="721217"/>
                </a:cubicBezTo>
                <a:cubicBezTo>
                  <a:pt x="81208" y="708214"/>
                  <a:pt x="86614" y="695678"/>
                  <a:pt x="90186" y="682581"/>
                </a:cubicBezTo>
                <a:cubicBezTo>
                  <a:pt x="99501" y="648428"/>
                  <a:pt x="96308" y="609005"/>
                  <a:pt x="115944" y="579550"/>
                </a:cubicBezTo>
                <a:cubicBezTo>
                  <a:pt x="124530" y="566671"/>
                  <a:pt x="133497" y="554039"/>
                  <a:pt x="141701" y="540913"/>
                </a:cubicBezTo>
                <a:cubicBezTo>
                  <a:pt x="154968" y="519686"/>
                  <a:pt x="164487" y="495893"/>
                  <a:pt x="180338" y="476519"/>
                </a:cubicBezTo>
                <a:cubicBezTo>
                  <a:pt x="203405" y="448326"/>
                  <a:pt x="237405" y="429554"/>
                  <a:pt x="257611" y="399245"/>
                </a:cubicBezTo>
                <a:cubicBezTo>
                  <a:pt x="315862" y="311869"/>
                  <a:pt x="287238" y="343862"/>
                  <a:pt x="334884" y="296214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 arriba 16"/>
          <p:cNvSpPr/>
          <p:nvPr/>
        </p:nvSpPr>
        <p:spPr>
          <a:xfrm>
            <a:off x="7005347" y="3257718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lecha abajo 17"/>
          <p:cNvSpPr/>
          <p:nvPr/>
        </p:nvSpPr>
        <p:spPr>
          <a:xfrm>
            <a:off x="7680862" y="32742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8748697" y="3443984"/>
                <a:ext cx="496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697" y="3443984"/>
                <a:ext cx="49603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2195" t="-2222" r="-2439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5679514" y="3486488"/>
                <a:ext cx="721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514" y="3486488"/>
                <a:ext cx="72199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7627" t="-2222" r="-2542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656922" y="2313432"/>
                <a:ext cx="2940357" cy="544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´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´</m:t>
                          </m:r>
                        </m:den>
                      </m:f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´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´</m:t>
                          </m:r>
                        </m:den>
                      </m:f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22" y="2313432"/>
                <a:ext cx="2940357" cy="5443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1656922" y="1690300"/>
                <a:ext cx="3241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´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22" y="1690300"/>
                <a:ext cx="324172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88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1656922" y="2997991"/>
                <a:ext cx="20665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𝑅𝑒𝑐𝑡𝑎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𝑂𝑝𝑒𝑟𝑎𝑐𝑖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22" y="2997991"/>
                <a:ext cx="206652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655" t="-6667" r="-3835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1807603" y="3870939"/>
                <a:ext cx="1612877" cy="525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𝑃𝑒𝑛𝑑𝑖𝑒𝑛𝑡𝑒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603" y="3870939"/>
                <a:ext cx="1612877" cy="5254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1656922" y="4678956"/>
                <a:ext cx="3815596" cy="525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𝑂𝑒𝑑𝑒𝑛𝑎𝑑𝑎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𝑎𝑙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𝑜𝑟𝑖𝑔𝑒𝑛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den>
                      </m:f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22" y="4678956"/>
                <a:ext cx="3815596" cy="5254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67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06" y="34483"/>
            <a:ext cx="8327092" cy="5848792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5022760" y="2468289"/>
            <a:ext cx="3644722" cy="74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211553" y="2198390"/>
                <a:ext cx="121154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𝐵𝑜𝑡𝑡𝑜𝑛</m:t>
                      </m:r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553" y="2198390"/>
                <a:ext cx="1211549" cy="184666"/>
              </a:xfrm>
              <a:prstGeom prst="rect">
                <a:avLst/>
              </a:prstGeom>
              <a:blipFill rotWithShape="0">
                <a:blip r:embed="rId3"/>
                <a:stretch>
                  <a:fillRect l="-2010" t="-6667" r="-3518" b="-3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643738" y="4271424"/>
                <a:ext cx="82067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𝑇𝑜𝑝</m:t>
                      </m:r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38" y="4271424"/>
                <a:ext cx="820673" cy="184666"/>
              </a:xfrm>
              <a:prstGeom prst="rect">
                <a:avLst/>
              </a:prstGeom>
              <a:blipFill rotWithShape="0">
                <a:blip r:embed="rId4"/>
                <a:stretch>
                  <a:fillRect l="-6716" t="-6667" r="-6716" b="-3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6165547" y="3335094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dirty="0"/>
              <a:t>Recta de operación</a:t>
            </a: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5151549" y="2475709"/>
            <a:ext cx="1774422" cy="198038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7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06" y="34483"/>
            <a:ext cx="8327092" cy="5848792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5022760" y="2468289"/>
            <a:ext cx="3644722" cy="74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7927811" y="2183439"/>
                <a:ext cx="121154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𝐵𝑜𝑡𝑡𝑜𝑛</m:t>
                      </m:r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811" y="2183439"/>
                <a:ext cx="1211549" cy="184666"/>
              </a:xfrm>
              <a:prstGeom prst="rect">
                <a:avLst/>
              </a:prstGeom>
              <a:blipFill rotWithShape="0">
                <a:blip r:embed="rId3"/>
                <a:stretch>
                  <a:fillRect l="-2010" t="-3333" r="-4020" b="-4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643738" y="4271424"/>
                <a:ext cx="82067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𝑇𝑜𝑝</m:t>
                      </m:r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MX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38" y="4271424"/>
                <a:ext cx="820673" cy="184666"/>
              </a:xfrm>
              <a:prstGeom prst="rect">
                <a:avLst/>
              </a:prstGeom>
              <a:blipFill rotWithShape="0">
                <a:blip r:embed="rId4"/>
                <a:stretch>
                  <a:fillRect l="-6716" t="-6667" r="-6716" b="-3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5926396" y="3150108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dirty="0"/>
              <a:t>Recta de operación</a:t>
            </a: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5151549" y="2475709"/>
            <a:ext cx="3515933" cy="1980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180492" y="626013"/>
                <a:ext cx="1547445" cy="1054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MX" sz="3600" b="0" i="1" smtClean="0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es-MX" sz="36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den>
                      </m:f>
                    </m:oMath>
                  </m:oMathPara>
                </a14:m>
                <a:endParaRPr lang="es-AR" sz="36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2" y="626013"/>
                <a:ext cx="1547445" cy="10547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46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0ABD5078-A2F9-4E0D-8913-099F89F70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104" y="2439401"/>
            <a:ext cx="326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2D637F"/>
                </a:solidFill>
                <a:latin typeface="Lucida Grande"/>
                <a:ea typeface="Lucida Grande"/>
                <a:cs typeface="Lucida Grande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D637F"/>
                </a:solidFill>
                <a:latin typeface="Lucida Grande"/>
                <a:ea typeface="Lucida Grande"/>
                <a:cs typeface="Lucida Grande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2D637F"/>
                </a:solidFill>
                <a:latin typeface="Lucida Grande"/>
                <a:ea typeface="Lucida Grande"/>
                <a:cs typeface="Lucida Grande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2D637F"/>
                </a:solidFill>
                <a:latin typeface="Lucida Grande"/>
                <a:ea typeface="Lucida Grande"/>
                <a:cs typeface="Lucida Grande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2D637F"/>
                </a:solidFill>
                <a:latin typeface="Lucida Grande"/>
                <a:ea typeface="Lucida Grande"/>
                <a:cs typeface="Lucida Grande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D637F"/>
                </a:solidFill>
                <a:latin typeface="Lucida Grande"/>
                <a:ea typeface="Lucida Grande"/>
                <a:cs typeface="Lucida Grande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D637F"/>
                </a:solidFill>
                <a:latin typeface="Lucida Grande"/>
                <a:ea typeface="Lucida Grande"/>
                <a:cs typeface="Lucida Grande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D637F"/>
                </a:solidFill>
                <a:latin typeface="Lucida Grande"/>
                <a:ea typeface="Lucida Grande"/>
                <a:cs typeface="Lucida Grande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2D637F"/>
                </a:solidFill>
                <a:latin typeface="Lucida Grande"/>
                <a:ea typeface="Lucida Grande"/>
                <a:cs typeface="Lucida Grande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6.9  </a:t>
            </a: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lines for an absorber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0EC15E72-1016-41A7-88EF-68D8F49611D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415718"/>
            <a:ext cx="379571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8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="" xmlns:a16="http://schemas.microsoft.com/office/drawing/2014/main" id="{FF0EB2B2-CB01-4B7B-A0D6-91DB63D9EF23}"/>
              </a:ext>
            </a:extLst>
          </p:cNvPr>
          <p:cNvSpPr txBox="1">
            <a:spLocks/>
          </p:cNvSpPr>
          <p:nvPr/>
        </p:nvSpPr>
        <p:spPr>
          <a:xfrm>
            <a:off x="3215207" y="1660823"/>
            <a:ext cx="7406640" cy="3536353"/>
          </a:xfrm>
          <a:prstGeom prst="rect">
            <a:avLst/>
          </a:prstGeom>
        </p:spPr>
        <p:txBody>
          <a:bodyPr vert="horz" wrap="square" lIns="0" tIns="45720" rIns="0" bIns="0" numCol="1" rtlCol="0" anchor="ctr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1782" indent="-514350"/>
            <a:r>
              <a:rPr lang="es-ES" dirty="0"/>
              <a:t>El valor limite de L´/G´ es un valor muy importante</a:t>
            </a:r>
          </a:p>
          <a:p>
            <a:pPr marL="27432" indent="0">
              <a:buNone/>
            </a:pPr>
            <a:r>
              <a:rPr lang="es-ES" dirty="0"/>
              <a:t>conocer en la operación por: </a:t>
            </a:r>
          </a:p>
          <a:p>
            <a:pPr marL="541782" indent="-514350"/>
            <a:endParaRPr lang="es-ES" dirty="0"/>
          </a:p>
          <a:p>
            <a:pPr marL="541782" indent="-514350">
              <a:buFont typeface="Arial" pitchFamily="34" charset="0"/>
              <a:buChar char="•"/>
            </a:pPr>
            <a:r>
              <a:rPr lang="es-ES" dirty="0"/>
              <a:t>Mínimo caudal de líquido a emplear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es-ES" dirty="0"/>
              <a:t>Costo de operación</a:t>
            </a:r>
          </a:p>
          <a:p>
            <a:pPr marL="541782" indent="-514350">
              <a:buFont typeface="Arial" pitchFamily="34" charset="0"/>
              <a:buChar char="•"/>
            </a:pPr>
            <a:r>
              <a:rPr lang="es-ES" dirty="0"/>
              <a:t>Tamaño del equipo deseado</a:t>
            </a:r>
          </a:p>
          <a:p>
            <a:pPr marL="541782" indent="-514350"/>
            <a:endParaRPr lang="es-AR" dirty="0"/>
          </a:p>
        </p:txBody>
      </p:sp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FA10F371-5288-48F8-B9FB-1FD2E6439311}"/>
              </a:ext>
            </a:extLst>
          </p:cNvPr>
          <p:cNvSpPr txBox="1">
            <a:spLocks/>
          </p:cNvSpPr>
          <p:nvPr/>
        </p:nvSpPr>
        <p:spPr>
          <a:xfrm>
            <a:off x="5348152" y="609600"/>
            <a:ext cx="2635384" cy="620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/>
              <a:t>Valor límite L´/G´</a:t>
            </a:r>
            <a:endParaRPr lang="es-AR" sz="2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8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64616" y="558264"/>
            <a:ext cx="10018713" cy="1752599"/>
          </a:xfrm>
        </p:spPr>
        <p:txBody>
          <a:bodyPr>
            <a:normAutofit/>
          </a:bodyPr>
          <a:lstStyle/>
          <a:p>
            <a:pPr algn="just"/>
            <a:r>
              <a:rPr lang="es-AR" sz="2000" dirty="0"/>
              <a:t>Se desea absorber amoníaco de una corriente de aire usando agua pura, en una operación considerada isotérmica a 0°C y 1.30 atm. El gas ingresa a la torre de contacto con 25,9 % de amoníaco (fracción molar) y se requiere eliminar el 98% del amoníaco del gas, con un caudal de 40 </a:t>
            </a:r>
            <a:r>
              <a:rPr lang="es-AR" sz="2000" dirty="0" err="1"/>
              <a:t>kmol</a:t>
            </a:r>
            <a:r>
              <a:rPr lang="es-AR" sz="2000" dirty="0"/>
              <a:t>/h. Se recomienda tomar 1,5 veces el flujo mínimo de agua. Desprecie la evaporación de agua y la solubilidad del aire, determine el número de etapas.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228823" y="188932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Problema I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903836" y="6324491"/>
            <a:ext cx="11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Perry 1994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836" y="2195196"/>
            <a:ext cx="1764406" cy="30742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8B4F7E18-6E24-BCEA-6226-4F3C9BA2C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62793"/>
              </p:ext>
            </p:extLst>
          </p:nvPr>
        </p:nvGraphicFramePr>
        <p:xfrm>
          <a:off x="5383162" y="2245547"/>
          <a:ext cx="2225274" cy="4598130"/>
        </p:xfrm>
        <a:graphic>
          <a:graphicData uri="http://schemas.openxmlformats.org/drawingml/2006/table">
            <a:tbl>
              <a:tblPr/>
              <a:tblGrid>
                <a:gridCol w="1093779">
                  <a:extLst>
                    <a:ext uri="{9D8B030D-6E8A-4147-A177-3AD203B41FA5}">
                      <a16:colId xmlns="" xmlns:a16="http://schemas.microsoft.com/office/drawing/2014/main" val="1770749495"/>
                    </a:ext>
                  </a:extLst>
                </a:gridCol>
                <a:gridCol w="1131495">
                  <a:extLst>
                    <a:ext uri="{9D8B030D-6E8A-4147-A177-3AD203B41FA5}">
                      <a16:colId xmlns="" xmlns:a16="http://schemas.microsoft.com/office/drawing/2014/main" val="3694486988"/>
                    </a:ext>
                  </a:extLst>
                </a:gridCol>
              </a:tblGrid>
              <a:tr h="68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Solubilidad g NH</a:t>
                      </a:r>
                      <a:r>
                        <a:rPr lang="pt-BR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/100 g H</a:t>
                      </a:r>
                      <a:r>
                        <a:rPr lang="pt-BR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s-AR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NH3</a:t>
                      </a:r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(mmHg)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2409968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6225966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2709779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1690035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6107405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3197441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4261343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6641682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439923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6552451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439895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5290307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39913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0431017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6488472"/>
                  </a:ext>
                </a:extLst>
              </a:tr>
              <a:tr h="257774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179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65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2643389"/>
            <a:ext cx="10018713" cy="1752599"/>
          </a:xfrm>
        </p:spPr>
        <p:txBody>
          <a:bodyPr/>
          <a:lstStyle/>
          <a:p>
            <a:r>
              <a:rPr lang="es-AR" dirty="0"/>
              <a:t>FIN ENCUENTRO I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7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ulzer.com/es/-/media/Media/Images/ProductsAndServices/SeparationTechnology/Distillation_and_Absorption/CT_2.jpg?w=570&amp;h=240&amp;crop=1&amp;offset=20&amp;bc=E0E0E0">
            <a:extLst>
              <a:ext uri="{FF2B5EF4-FFF2-40B4-BE49-F238E27FC236}">
                <a16:creationId xmlns="" xmlns:a16="http://schemas.microsoft.com/office/drawing/2014/main" id="{0894E136-999A-481A-85E9-BD8F45EA6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7802" r="12406" b="-1"/>
          <a:stretch/>
        </p:blipFill>
        <p:spPr bwMode="auto">
          <a:xfrm>
            <a:off x="796065" y="10"/>
            <a:ext cx="11395934" cy="6857990"/>
          </a:xfrm>
          <a:custGeom>
            <a:avLst/>
            <a:gdLst>
              <a:gd name="connsiteX0" fmla="*/ 867942 w 11395934"/>
              <a:gd name="connsiteY0" fmla="*/ 0 h 6858000"/>
              <a:gd name="connsiteX1" fmla="*/ 1786638 w 11395934"/>
              <a:gd name="connsiteY1" fmla="*/ 0 h 6858000"/>
              <a:gd name="connsiteX2" fmla="*/ 11395934 w 11395934"/>
              <a:gd name="connsiteY2" fmla="*/ 0 h 6858000"/>
              <a:gd name="connsiteX3" fmla="*/ 11395934 w 11395934"/>
              <a:gd name="connsiteY3" fmla="*/ 6858000 h 6858000"/>
              <a:gd name="connsiteX4" fmla="*/ 1925619 w 11395934"/>
              <a:gd name="connsiteY4" fmla="*/ 6858000 h 6858000"/>
              <a:gd name="connsiteX5" fmla="*/ 1924311 w 11395934"/>
              <a:gd name="connsiteY5" fmla="*/ 6820097 h 6858000"/>
              <a:gd name="connsiteX6" fmla="*/ 1925076 w 11395934"/>
              <a:gd name="connsiteY6" fmla="*/ 6858000 h 6858000"/>
              <a:gd name="connsiteX7" fmla="*/ 1892647 w 11395934"/>
              <a:gd name="connsiteY7" fmla="*/ 6858000 h 6858000"/>
              <a:gd name="connsiteX8" fmla="*/ 0 w 11395934"/>
              <a:gd name="connsiteY8" fmla="*/ 5314276 h 6858000"/>
              <a:gd name="connsiteX9" fmla="*/ 867942 w 11395934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  <a:noFill/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ADA8EC3-01C5-453C-91A6-D01B9E15B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9A1D7546-68ED-4F66-AA8D-D04BEAD393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FCFE8A66-699D-4E05-B8FC-C31AE461D6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A124234B-D5D1-45F9-9B32-264F699BCA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7A0B0249-AEB7-44A1-BEC3-A0C07E9E31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251D4BF9-284D-4B99-922C-BAB91FB2D9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733E9BD1-CC4F-4B4B-A413-92D6B1F0B3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2EAC6F4-CC14-4018-8EB7-80E98A2072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20B54FFC-1F45-4851-B17E-27AA9F2AA7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="" xmlns:a16="http://schemas.microsoft.com/office/drawing/2014/main" id="{41D2D494-2435-4150-B9D3-974CD924E5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1919E1BB-9B82-4C97-919D-92ED3FFE66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6F8ACC16-1243-4719-B21E-C286C1026B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="" xmlns:a16="http://schemas.microsoft.com/office/drawing/2014/main" id="{453E1702-AF03-4993-9127-D048E93143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="" xmlns:a16="http://schemas.microsoft.com/office/drawing/2014/main" id="{B0A6365B-1292-4142-BA51-04BCB3D4C1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EE4F7F0-D632-4F3E-8D62-2CD2303C31BB}"/>
              </a:ext>
            </a:extLst>
          </p:cNvPr>
          <p:cNvSpPr txBox="1"/>
          <p:nvPr/>
        </p:nvSpPr>
        <p:spPr>
          <a:xfrm>
            <a:off x="8764172" y="576775"/>
            <a:ext cx="327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/>
              <a:t>ENCUENTRO I</a:t>
            </a:r>
            <a:endParaRPr lang="es-AR" sz="4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9D059B6-ADD8-488A-B346-63289E90D1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F69B42B4-BC82-4495-A6F9-A28167B56A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83CC168C-2AD4-4FFB-9F25-420ED6514C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6C9F369A-6158-4AE8-BA04-138A9DFFAE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FC7B1DF4-AD98-42A8-820F-667A3DCC40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61C58B74-3656-4FD5-AC47-EE3A59EBB8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8B349A01-D803-4A18-B608-47BFCED43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E5A92FE9-DB05-4D0D-AF5A-BE8664B9F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3D9B26A-5143-49A7-BA98-D871D5BD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="" xmlns:a16="http://schemas.microsoft.com/office/drawing/2014/main" id="{68B85E55-A2A1-4682-B891-F201358A92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="" xmlns:a16="http://schemas.microsoft.com/office/drawing/2014/main" id="{45EF6EDB-9B5D-49E9-96FA-1AE08BF95E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38338226-D6E2-4EEE-B271-DB4BD096DB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4878FB48-17B3-4A11-8025-DE0945CD4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4150A21C-DD6D-4D3C-9E95-7A3CA263BE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7505BF04-104D-4180-A284-42FCD6B04D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01A2D4-64BF-41AE-8F4E-A978C7F3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136" y="1576426"/>
            <a:ext cx="6852638" cy="18938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dirty="0"/>
              <a:t>BALANCE DE MASA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3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81" y="1099193"/>
            <a:ext cx="1984870" cy="495050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213037" y="344936"/>
            <a:ext cx="606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ABSORCIÓN (GAS – LÍQUIDO) EN COLUMNA DE CONTACTO</a:t>
            </a:r>
          </a:p>
        </p:txBody>
      </p:sp>
    </p:spTree>
    <p:extLst>
      <p:ext uri="{BB962C8B-B14F-4D97-AF65-F5344CB8AC3E}">
        <p14:creationId xmlns:p14="http://schemas.microsoft.com/office/powerpoint/2010/main" val="49108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00" y="647763"/>
            <a:ext cx="2082532" cy="510946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32307" y="152386"/>
            <a:ext cx="35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ETAPAS DISCONTINUAS (PLATOS)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54162" y="152386"/>
            <a:ext cx="336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ETAPAS CONTINUAS (RELLENO)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52" y="647762"/>
            <a:ext cx="2021464" cy="51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7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23" y="1213280"/>
            <a:ext cx="1815447" cy="452794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847626" y="4439417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Gas rico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45783" y="549001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Gas pobre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88293" y="616727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Líquido rico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67902" y="137908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Líquido pobre</a:t>
            </a:r>
          </a:p>
        </p:txBody>
      </p:sp>
      <p:sp>
        <p:nvSpPr>
          <p:cNvPr id="5" name="Flecha izquierda 4"/>
          <p:cNvSpPr/>
          <p:nvPr/>
        </p:nvSpPr>
        <p:spPr>
          <a:xfrm>
            <a:off x="6665182" y="4808749"/>
            <a:ext cx="1310982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arriba 8"/>
          <p:cNvSpPr/>
          <p:nvPr/>
        </p:nvSpPr>
        <p:spPr>
          <a:xfrm>
            <a:off x="5398663" y="163845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 arriba 10"/>
          <p:cNvSpPr/>
          <p:nvPr/>
        </p:nvSpPr>
        <p:spPr>
          <a:xfrm rot="10800000">
            <a:off x="5487630" y="5779735"/>
            <a:ext cx="484632" cy="97840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derecha 9"/>
          <p:cNvSpPr/>
          <p:nvPr/>
        </p:nvSpPr>
        <p:spPr>
          <a:xfrm rot="10800000">
            <a:off x="6665182" y="1905580"/>
            <a:ext cx="13109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arriba 11"/>
          <p:cNvSpPr/>
          <p:nvPr/>
        </p:nvSpPr>
        <p:spPr>
          <a:xfrm>
            <a:off x="5156347" y="298804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abajo 12"/>
          <p:cNvSpPr/>
          <p:nvPr/>
        </p:nvSpPr>
        <p:spPr>
          <a:xfrm>
            <a:off x="5654692" y="30547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94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  <p:bldP spid="8" grpId="0"/>
      <p:bldP spid="5" grpId="0" animBg="1"/>
      <p:bldP spid="9" grpId="0" animBg="1"/>
      <p:bldP spid="11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04" y="1001907"/>
            <a:ext cx="1950679" cy="486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780921" y="2071116"/>
                <a:ext cx="30968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921" y="2071116"/>
                <a:ext cx="30968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378" r="-394" b="-177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971398" y="4173512"/>
                <a:ext cx="5257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98" y="4173512"/>
                <a:ext cx="525727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79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echa arriba 5"/>
          <p:cNvSpPr/>
          <p:nvPr/>
        </p:nvSpPr>
        <p:spPr>
          <a:xfrm>
            <a:off x="7359384" y="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izquierda 7"/>
          <p:cNvSpPr/>
          <p:nvPr/>
        </p:nvSpPr>
        <p:spPr>
          <a:xfrm>
            <a:off x="8722774" y="18288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izquierda 8"/>
          <p:cNvSpPr/>
          <p:nvPr/>
        </p:nvSpPr>
        <p:spPr>
          <a:xfrm>
            <a:off x="8678048" y="495595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abajo 9"/>
          <p:cNvSpPr/>
          <p:nvPr/>
        </p:nvSpPr>
        <p:spPr>
          <a:xfrm>
            <a:off x="7359384" y="58671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7923003" y="282220"/>
                <a:ext cx="13745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𝑠𝑎𝑙𝑖𝑑𝑎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𝑠𝑎𝑙𝑖𝑑𝑎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003" y="282220"/>
                <a:ext cx="137454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000" r="-1778" b="-239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8927171" y="4678956"/>
                <a:ext cx="1701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𝑒𝑛𝑡𝑟𝑎𝑑𝑎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𝑒𝑛𝑡𝑟𝑎𝑑𝑎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171" y="4678956"/>
                <a:ext cx="170155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857" r="-714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8987119" y="1464981"/>
                <a:ext cx="1684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𝑒𝑛𝑡𝑟𝑎𝑑𝑎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𝑒𝑛𝑡𝑟𝑎𝑑𝑎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119" y="1464981"/>
                <a:ext cx="168417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888" r="-108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7782250" y="6109900"/>
                <a:ext cx="1357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𝑠𝑎𝑙𝑖𝑑𝑎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𝑠𝑎𝑙𝑖𝑑𝑎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250" y="6109900"/>
                <a:ext cx="135716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054" r="-1802" b="-1739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/>
          <p:cNvSpPr txBox="1"/>
          <p:nvPr/>
        </p:nvSpPr>
        <p:spPr>
          <a:xfrm>
            <a:off x="2572279" y="1372648"/>
            <a:ext cx="159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Balance Global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83245" y="3157505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Balance de la especie de interés </a:t>
            </a:r>
          </a:p>
        </p:txBody>
      </p:sp>
    </p:spTree>
    <p:extLst>
      <p:ext uri="{BB962C8B-B14F-4D97-AF65-F5344CB8AC3E}">
        <p14:creationId xmlns:p14="http://schemas.microsoft.com/office/powerpoint/2010/main" val="351502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04" y="1001907"/>
            <a:ext cx="1950679" cy="486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983489" y="1506033"/>
                <a:ext cx="30968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489" y="1506033"/>
                <a:ext cx="30968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378" r="-394" b="-177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262230" y="2387355"/>
                <a:ext cx="5257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𝑒𝑛𝑡𝑟𝑎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𝑠𝑎𝑙𝑒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30" y="2387355"/>
                <a:ext cx="525727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80" r="-116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echa arriba 5"/>
          <p:cNvSpPr/>
          <p:nvPr/>
        </p:nvSpPr>
        <p:spPr>
          <a:xfrm>
            <a:off x="7359384" y="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izquierda 7"/>
          <p:cNvSpPr/>
          <p:nvPr/>
        </p:nvSpPr>
        <p:spPr>
          <a:xfrm>
            <a:off x="8722774" y="18288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izquierda 8"/>
          <p:cNvSpPr/>
          <p:nvPr/>
        </p:nvSpPr>
        <p:spPr>
          <a:xfrm>
            <a:off x="8678048" y="495595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abajo 9"/>
          <p:cNvSpPr/>
          <p:nvPr/>
        </p:nvSpPr>
        <p:spPr>
          <a:xfrm>
            <a:off x="7359384" y="58671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7923003" y="282220"/>
                <a:ext cx="512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003" y="282220"/>
                <a:ext cx="51251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1905" r="-4762" b="-239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9265827" y="4678956"/>
                <a:ext cx="10279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827" y="4678956"/>
                <a:ext cx="102791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5325" r="-1775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8987119" y="1464981"/>
                <a:ext cx="5057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119" y="1464981"/>
                <a:ext cx="50577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843" r="-6024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7980644" y="6179150"/>
                <a:ext cx="571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644" y="6179150"/>
                <a:ext cx="57131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574" r="-4255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rma libre 15"/>
          <p:cNvSpPr/>
          <p:nvPr/>
        </p:nvSpPr>
        <p:spPr>
          <a:xfrm>
            <a:off x="6301102" y="3686903"/>
            <a:ext cx="2988866" cy="2665387"/>
          </a:xfrm>
          <a:custGeom>
            <a:avLst/>
            <a:gdLst>
              <a:gd name="connsiteX0" fmla="*/ 283369 w 2846265"/>
              <a:gd name="connsiteY0" fmla="*/ 347730 h 1738648"/>
              <a:gd name="connsiteX1" fmla="*/ 322005 w 2846265"/>
              <a:gd name="connsiteY1" fmla="*/ 270457 h 1738648"/>
              <a:gd name="connsiteX2" fmla="*/ 450794 w 2846265"/>
              <a:gd name="connsiteY2" fmla="*/ 206062 h 1738648"/>
              <a:gd name="connsiteX3" fmla="*/ 566704 w 2846265"/>
              <a:gd name="connsiteY3" fmla="*/ 154547 h 1738648"/>
              <a:gd name="connsiteX4" fmla="*/ 643977 w 2846265"/>
              <a:gd name="connsiteY4" fmla="*/ 103031 h 1738648"/>
              <a:gd name="connsiteX5" fmla="*/ 682614 w 2846265"/>
              <a:gd name="connsiteY5" fmla="*/ 90153 h 1738648"/>
              <a:gd name="connsiteX6" fmla="*/ 747008 w 2846265"/>
              <a:gd name="connsiteY6" fmla="*/ 64395 h 1738648"/>
              <a:gd name="connsiteX7" fmla="*/ 824282 w 2846265"/>
              <a:gd name="connsiteY7" fmla="*/ 51516 h 1738648"/>
              <a:gd name="connsiteX8" fmla="*/ 1378073 w 2846265"/>
              <a:gd name="connsiteY8" fmla="*/ 0 h 1738648"/>
              <a:gd name="connsiteX9" fmla="*/ 2382625 w 2846265"/>
              <a:gd name="connsiteY9" fmla="*/ 25758 h 1738648"/>
              <a:gd name="connsiteX10" fmla="*/ 2421262 w 2846265"/>
              <a:gd name="connsiteY10" fmla="*/ 51516 h 1738648"/>
              <a:gd name="connsiteX11" fmla="*/ 2472777 w 2846265"/>
              <a:gd name="connsiteY11" fmla="*/ 77274 h 1738648"/>
              <a:gd name="connsiteX12" fmla="*/ 2550051 w 2846265"/>
              <a:gd name="connsiteY12" fmla="*/ 128789 h 1738648"/>
              <a:gd name="connsiteX13" fmla="*/ 2575808 w 2846265"/>
              <a:gd name="connsiteY13" fmla="*/ 167426 h 1738648"/>
              <a:gd name="connsiteX14" fmla="*/ 2691718 w 2846265"/>
              <a:gd name="connsiteY14" fmla="*/ 231820 h 1738648"/>
              <a:gd name="connsiteX15" fmla="*/ 2743234 w 2846265"/>
              <a:gd name="connsiteY15" fmla="*/ 283336 h 1738648"/>
              <a:gd name="connsiteX16" fmla="*/ 2756113 w 2846265"/>
              <a:gd name="connsiteY16" fmla="*/ 321972 h 1738648"/>
              <a:gd name="connsiteX17" fmla="*/ 2768991 w 2846265"/>
              <a:gd name="connsiteY17" fmla="*/ 669702 h 1738648"/>
              <a:gd name="connsiteX18" fmla="*/ 2807628 w 2846265"/>
              <a:gd name="connsiteY18" fmla="*/ 746975 h 1738648"/>
              <a:gd name="connsiteX19" fmla="*/ 2820507 w 2846265"/>
              <a:gd name="connsiteY19" fmla="*/ 785612 h 1738648"/>
              <a:gd name="connsiteX20" fmla="*/ 2833386 w 2846265"/>
              <a:gd name="connsiteY20" fmla="*/ 888643 h 1738648"/>
              <a:gd name="connsiteX21" fmla="*/ 2846265 w 2846265"/>
              <a:gd name="connsiteY21" fmla="*/ 927279 h 1738648"/>
              <a:gd name="connsiteX22" fmla="*/ 2833386 w 2846265"/>
              <a:gd name="connsiteY22" fmla="*/ 1133341 h 1738648"/>
              <a:gd name="connsiteX23" fmla="*/ 2807628 w 2846265"/>
              <a:gd name="connsiteY23" fmla="*/ 1197736 h 1738648"/>
              <a:gd name="connsiteX24" fmla="*/ 2756113 w 2846265"/>
              <a:gd name="connsiteY24" fmla="*/ 1236372 h 1738648"/>
              <a:gd name="connsiteX25" fmla="*/ 2717476 w 2846265"/>
              <a:gd name="connsiteY25" fmla="*/ 1313645 h 1738648"/>
              <a:gd name="connsiteX26" fmla="*/ 2704597 w 2846265"/>
              <a:gd name="connsiteY26" fmla="*/ 1352282 h 1738648"/>
              <a:gd name="connsiteX27" fmla="*/ 2395504 w 2846265"/>
              <a:gd name="connsiteY27" fmla="*/ 1403798 h 1738648"/>
              <a:gd name="connsiteX28" fmla="*/ 2331110 w 2846265"/>
              <a:gd name="connsiteY28" fmla="*/ 1442434 h 1738648"/>
              <a:gd name="connsiteX29" fmla="*/ 2292473 w 2846265"/>
              <a:gd name="connsiteY29" fmla="*/ 1455313 h 1738648"/>
              <a:gd name="connsiteX30" fmla="*/ 2125048 w 2846265"/>
              <a:gd name="connsiteY30" fmla="*/ 1481071 h 1738648"/>
              <a:gd name="connsiteX31" fmla="*/ 2047774 w 2846265"/>
              <a:gd name="connsiteY31" fmla="*/ 1519707 h 1738648"/>
              <a:gd name="connsiteX32" fmla="*/ 1996259 w 2846265"/>
              <a:gd name="connsiteY32" fmla="*/ 1545465 h 1738648"/>
              <a:gd name="connsiteX33" fmla="*/ 1944744 w 2846265"/>
              <a:gd name="connsiteY33" fmla="*/ 1584102 h 1738648"/>
              <a:gd name="connsiteX34" fmla="*/ 1906107 w 2846265"/>
              <a:gd name="connsiteY34" fmla="*/ 1596981 h 1738648"/>
              <a:gd name="connsiteX35" fmla="*/ 1854591 w 2846265"/>
              <a:gd name="connsiteY35" fmla="*/ 1622738 h 1738648"/>
              <a:gd name="connsiteX36" fmla="*/ 1416710 w 2846265"/>
              <a:gd name="connsiteY36" fmla="*/ 1674254 h 1738648"/>
              <a:gd name="connsiteX37" fmla="*/ 1236405 w 2846265"/>
              <a:gd name="connsiteY37" fmla="*/ 1712891 h 1738648"/>
              <a:gd name="connsiteX38" fmla="*/ 1184890 w 2846265"/>
              <a:gd name="connsiteY38" fmla="*/ 1725769 h 1738648"/>
              <a:gd name="connsiteX39" fmla="*/ 1094738 w 2846265"/>
              <a:gd name="connsiteY39" fmla="*/ 1738648 h 1738648"/>
              <a:gd name="connsiteX40" fmla="*/ 695493 w 2846265"/>
              <a:gd name="connsiteY40" fmla="*/ 1725769 h 1738648"/>
              <a:gd name="connsiteX41" fmla="*/ 656856 w 2846265"/>
              <a:gd name="connsiteY41" fmla="*/ 1712891 h 1738648"/>
              <a:gd name="connsiteX42" fmla="*/ 553825 w 2846265"/>
              <a:gd name="connsiteY42" fmla="*/ 1596981 h 1738648"/>
              <a:gd name="connsiteX43" fmla="*/ 270490 w 2846265"/>
              <a:gd name="connsiteY43" fmla="*/ 1493950 h 1738648"/>
              <a:gd name="connsiteX44" fmla="*/ 12913 w 2846265"/>
              <a:gd name="connsiteY44" fmla="*/ 1429555 h 1738648"/>
              <a:gd name="connsiteX45" fmla="*/ 34 w 2846265"/>
              <a:gd name="connsiteY45" fmla="*/ 1352282 h 1738648"/>
              <a:gd name="connsiteX46" fmla="*/ 25791 w 2846265"/>
              <a:gd name="connsiteY46" fmla="*/ 927279 h 1738648"/>
              <a:gd name="connsiteX47" fmla="*/ 38670 w 2846265"/>
              <a:gd name="connsiteY47" fmla="*/ 862885 h 1738648"/>
              <a:gd name="connsiteX48" fmla="*/ 77307 w 2846265"/>
              <a:gd name="connsiteY48" fmla="*/ 721217 h 1738648"/>
              <a:gd name="connsiteX49" fmla="*/ 90186 w 2846265"/>
              <a:gd name="connsiteY49" fmla="*/ 682581 h 1738648"/>
              <a:gd name="connsiteX50" fmla="*/ 115944 w 2846265"/>
              <a:gd name="connsiteY50" fmla="*/ 579550 h 1738648"/>
              <a:gd name="connsiteX51" fmla="*/ 141701 w 2846265"/>
              <a:gd name="connsiteY51" fmla="*/ 540913 h 1738648"/>
              <a:gd name="connsiteX52" fmla="*/ 180338 w 2846265"/>
              <a:gd name="connsiteY52" fmla="*/ 476519 h 1738648"/>
              <a:gd name="connsiteX53" fmla="*/ 257611 w 2846265"/>
              <a:gd name="connsiteY53" fmla="*/ 399245 h 1738648"/>
              <a:gd name="connsiteX54" fmla="*/ 334884 w 2846265"/>
              <a:gd name="connsiteY54" fmla="*/ 296214 h 173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46265" h="1738648">
                <a:moveTo>
                  <a:pt x="283369" y="347730"/>
                </a:moveTo>
                <a:cubicBezTo>
                  <a:pt x="296248" y="321972"/>
                  <a:pt x="302873" y="291981"/>
                  <a:pt x="322005" y="270457"/>
                </a:cubicBezTo>
                <a:cubicBezTo>
                  <a:pt x="350661" y="238219"/>
                  <a:pt x="414472" y="224223"/>
                  <a:pt x="450794" y="206062"/>
                </a:cubicBezTo>
                <a:cubicBezTo>
                  <a:pt x="562193" y="150363"/>
                  <a:pt x="468400" y="179124"/>
                  <a:pt x="566704" y="154547"/>
                </a:cubicBezTo>
                <a:cubicBezTo>
                  <a:pt x="592462" y="137375"/>
                  <a:pt x="614608" y="112820"/>
                  <a:pt x="643977" y="103031"/>
                </a:cubicBezTo>
                <a:cubicBezTo>
                  <a:pt x="656856" y="98738"/>
                  <a:pt x="669903" y="94920"/>
                  <a:pt x="682614" y="90153"/>
                </a:cubicBezTo>
                <a:cubicBezTo>
                  <a:pt x="704260" y="82036"/>
                  <a:pt x="724704" y="70478"/>
                  <a:pt x="747008" y="64395"/>
                </a:cubicBezTo>
                <a:cubicBezTo>
                  <a:pt x="772201" y="57524"/>
                  <a:pt x="798304" y="54167"/>
                  <a:pt x="824282" y="51516"/>
                </a:cubicBezTo>
                <a:lnTo>
                  <a:pt x="1378073" y="0"/>
                </a:lnTo>
                <a:cubicBezTo>
                  <a:pt x="1712924" y="8586"/>
                  <a:pt x="2048072" y="9237"/>
                  <a:pt x="2382625" y="25758"/>
                </a:cubicBezTo>
                <a:cubicBezTo>
                  <a:pt x="2398085" y="26521"/>
                  <a:pt x="2407823" y="43836"/>
                  <a:pt x="2421262" y="51516"/>
                </a:cubicBezTo>
                <a:cubicBezTo>
                  <a:pt x="2437931" y="61041"/>
                  <a:pt x="2456314" y="67396"/>
                  <a:pt x="2472777" y="77274"/>
                </a:cubicBezTo>
                <a:cubicBezTo>
                  <a:pt x="2499323" y="93201"/>
                  <a:pt x="2550051" y="128789"/>
                  <a:pt x="2550051" y="128789"/>
                </a:cubicBezTo>
                <a:cubicBezTo>
                  <a:pt x="2558637" y="141668"/>
                  <a:pt x="2564159" y="157233"/>
                  <a:pt x="2575808" y="167426"/>
                </a:cubicBezTo>
                <a:cubicBezTo>
                  <a:pt x="2630310" y="215115"/>
                  <a:pt x="2638653" y="214131"/>
                  <a:pt x="2691718" y="231820"/>
                </a:cubicBezTo>
                <a:cubicBezTo>
                  <a:pt x="2708890" y="248992"/>
                  <a:pt x="2729119" y="263575"/>
                  <a:pt x="2743234" y="283336"/>
                </a:cubicBezTo>
                <a:cubicBezTo>
                  <a:pt x="2751125" y="294383"/>
                  <a:pt x="2755210" y="308427"/>
                  <a:pt x="2756113" y="321972"/>
                </a:cubicBezTo>
                <a:cubicBezTo>
                  <a:pt x="2763828" y="437705"/>
                  <a:pt x="2761276" y="553969"/>
                  <a:pt x="2768991" y="669702"/>
                </a:cubicBezTo>
                <a:cubicBezTo>
                  <a:pt x="2771481" y="707052"/>
                  <a:pt x="2791767" y="715252"/>
                  <a:pt x="2807628" y="746975"/>
                </a:cubicBezTo>
                <a:cubicBezTo>
                  <a:pt x="2813699" y="759117"/>
                  <a:pt x="2816214" y="772733"/>
                  <a:pt x="2820507" y="785612"/>
                </a:cubicBezTo>
                <a:cubicBezTo>
                  <a:pt x="2824800" y="819956"/>
                  <a:pt x="2827195" y="854590"/>
                  <a:pt x="2833386" y="888643"/>
                </a:cubicBezTo>
                <a:cubicBezTo>
                  <a:pt x="2835814" y="901999"/>
                  <a:pt x="2846265" y="913704"/>
                  <a:pt x="2846265" y="927279"/>
                </a:cubicBezTo>
                <a:cubicBezTo>
                  <a:pt x="2846265" y="996100"/>
                  <a:pt x="2843119" y="1065211"/>
                  <a:pt x="2833386" y="1133341"/>
                </a:cubicBezTo>
                <a:cubicBezTo>
                  <a:pt x="2830117" y="1156227"/>
                  <a:pt x="2821499" y="1179241"/>
                  <a:pt x="2807628" y="1197736"/>
                </a:cubicBezTo>
                <a:cubicBezTo>
                  <a:pt x="2794749" y="1214908"/>
                  <a:pt x="2773285" y="1223493"/>
                  <a:pt x="2756113" y="1236372"/>
                </a:cubicBezTo>
                <a:cubicBezTo>
                  <a:pt x="2723741" y="1333488"/>
                  <a:pt x="2767409" y="1213781"/>
                  <a:pt x="2717476" y="1313645"/>
                </a:cubicBezTo>
                <a:cubicBezTo>
                  <a:pt x="2711405" y="1325787"/>
                  <a:pt x="2717670" y="1348622"/>
                  <a:pt x="2704597" y="1352282"/>
                </a:cubicBezTo>
                <a:cubicBezTo>
                  <a:pt x="2604013" y="1380446"/>
                  <a:pt x="2498535" y="1386626"/>
                  <a:pt x="2395504" y="1403798"/>
                </a:cubicBezTo>
                <a:cubicBezTo>
                  <a:pt x="2374039" y="1416677"/>
                  <a:pt x="2353499" y="1431240"/>
                  <a:pt x="2331110" y="1442434"/>
                </a:cubicBezTo>
                <a:cubicBezTo>
                  <a:pt x="2318968" y="1448505"/>
                  <a:pt x="2305816" y="1452811"/>
                  <a:pt x="2292473" y="1455313"/>
                </a:cubicBezTo>
                <a:cubicBezTo>
                  <a:pt x="2236975" y="1465719"/>
                  <a:pt x="2180856" y="1472485"/>
                  <a:pt x="2125048" y="1481071"/>
                </a:cubicBezTo>
                <a:cubicBezTo>
                  <a:pt x="2054213" y="1504683"/>
                  <a:pt x="2117676" y="1479763"/>
                  <a:pt x="2047774" y="1519707"/>
                </a:cubicBezTo>
                <a:cubicBezTo>
                  <a:pt x="2031105" y="1529232"/>
                  <a:pt x="2012539" y="1535290"/>
                  <a:pt x="1996259" y="1545465"/>
                </a:cubicBezTo>
                <a:cubicBezTo>
                  <a:pt x="1978057" y="1556841"/>
                  <a:pt x="1963381" y="1573452"/>
                  <a:pt x="1944744" y="1584102"/>
                </a:cubicBezTo>
                <a:cubicBezTo>
                  <a:pt x="1932957" y="1590837"/>
                  <a:pt x="1918585" y="1591633"/>
                  <a:pt x="1906107" y="1596981"/>
                </a:cubicBezTo>
                <a:cubicBezTo>
                  <a:pt x="1888461" y="1604544"/>
                  <a:pt x="1873555" y="1619744"/>
                  <a:pt x="1854591" y="1622738"/>
                </a:cubicBezTo>
                <a:cubicBezTo>
                  <a:pt x="1709422" y="1645659"/>
                  <a:pt x="1416710" y="1674254"/>
                  <a:pt x="1416710" y="1674254"/>
                </a:cubicBezTo>
                <a:cubicBezTo>
                  <a:pt x="1250629" y="1721706"/>
                  <a:pt x="1402896" y="1682621"/>
                  <a:pt x="1236405" y="1712891"/>
                </a:cubicBezTo>
                <a:cubicBezTo>
                  <a:pt x="1218990" y="1716057"/>
                  <a:pt x="1202305" y="1722603"/>
                  <a:pt x="1184890" y="1725769"/>
                </a:cubicBezTo>
                <a:cubicBezTo>
                  <a:pt x="1155024" y="1731199"/>
                  <a:pt x="1124789" y="1734355"/>
                  <a:pt x="1094738" y="1738648"/>
                </a:cubicBezTo>
                <a:cubicBezTo>
                  <a:pt x="961656" y="1734355"/>
                  <a:pt x="828414" y="1733588"/>
                  <a:pt x="695493" y="1725769"/>
                </a:cubicBezTo>
                <a:cubicBezTo>
                  <a:pt x="681941" y="1724972"/>
                  <a:pt x="666455" y="1722490"/>
                  <a:pt x="656856" y="1712891"/>
                </a:cubicBezTo>
                <a:cubicBezTo>
                  <a:pt x="558204" y="1614241"/>
                  <a:pt x="867861" y="1748584"/>
                  <a:pt x="553825" y="1596981"/>
                </a:cubicBezTo>
                <a:cubicBezTo>
                  <a:pt x="463324" y="1553291"/>
                  <a:pt x="365828" y="1525730"/>
                  <a:pt x="270490" y="1493950"/>
                </a:cubicBezTo>
                <a:cubicBezTo>
                  <a:pt x="123765" y="1445041"/>
                  <a:pt x="127324" y="1448624"/>
                  <a:pt x="12913" y="1429555"/>
                </a:cubicBezTo>
                <a:cubicBezTo>
                  <a:pt x="8620" y="1403797"/>
                  <a:pt x="-635" y="1378386"/>
                  <a:pt x="34" y="1352282"/>
                </a:cubicBezTo>
                <a:cubicBezTo>
                  <a:pt x="3672" y="1210401"/>
                  <a:pt x="14621" y="1068766"/>
                  <a:pt x="25791" y="927279"/>
                </a:cubicBezTo>
                <a:cubicBezTo>
                  <a:pt x="27514" y="905457"/>
                  <a:pt x="33921" y="884253"/>
                  <a:pt x="38670" y="862885"/>
                </a:cubicBezTo>
                <a:cubicBezTo>
                  <a:pt x="47884" y="821422"/>
                  <a:pt x="66541" y="757102"/>
                  <a:pt x="77307" y="721217"/>
                </a:cubicBezTo>
                <a:cubicBezTo>
                  <a:pt x="81208" y="708214"/>
                  <a:pt x="86614" y="695678"/>
                  <a:pt x="90186" y="682581"/>
                </a:cubicBezTo>
                <a:cubicBezTo>
                  <a:pt x="99501" y="648428"/>
                  <a:pt x="96308" y="609005"/>
                  <a:pt x="115944" y="579550"/>
                </a:cubicBezTo>
                <a:cubicBezTo>
                  <a:pt x="124530" y="566671"/>
                  <a:pt x="133497" y="554039"/>
                  <a:pt x="141701" y="540913"/>
                </a:cubicBezTo>
                <a:cubicBezTo>
                  <a:pt x="154968" y="519686"/>
                  <a:pt x="164487" y="495893"/>
                  <a:pt x="180338" y="476519"/>
                </a:cubicBezTo>
                <a:cubicBezTo>
                  <a:pt x="203405" y="448326"/>
                  <a:pt x="237405" y="429554"/>
                  <a:pt x="257611" y="399245"/>
                </a:cubicBezTo>
                <a:cubicBezTo>
                  <a:pt x="315862" y="311869"/>
                  <a:pt x="287238" y="343862"/>
                  <a:pt x="334884" y="296214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 arriba 16"/>
          <p:cNvSpPr/>
          <p:nvPr/>
        </p:nvSpPr>
        <p:spPr>
          <a:xfrm>
            <a:off x="7005347" y="3257718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lecha abajo 17"/>
          <p:cNvSpPr/>
          <p:nvPr/>
        </p:nvSpPr>
        <p:spPr>
          <a:xfrm>
            <a:off x="7680862" y="32742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8748697" y="3443984"/>
                <a:ext cx="533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697" y="3443984"/>
                <a:ext cx="53399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0227" r="-2273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5679514" y="3486488"/>
                <a:ext cx="990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514" y="3486488"/>
                <a:ext cx="99059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6173" r="-2469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1332192" y="3407176"/>
                <a:ext cx="38643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192" y="3407176"/>
                <a:ext cx="3864327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79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1109791" y="4452389"/>
                <a:ext cx="3924344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91" y="4452389"/>
                <a:ext cx="3924344" cy="5672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27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080" y="493777"/>
            <a:ext cx="7711316" cy="540912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444437"/>
              </p:ext>
            </p:extLst>
          </p:nvPr>
        </p:nvGraphicFramePr>
        <p:xfrm>
          <a:off x="1561515" y="0"/>
          <a:ext cx="2110154" cy="557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578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DATOS DE EQUILIBRIO PARA AMONÍACO-AGUA A 20ºC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540164"/>
              </p:ext>
            </p:extLst>
          </p:nvPr>
        </p:nvGraphicFramePr>
        <p:xfrm>
          <a:off x="1494892" y="600026"/>
          <a:ext cx="2154774" cy="509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Hoja de cálculo" r:id="rId5" imgW="1533349" imgH="3629173" progId="Excel.Sheet.12">
                  <p:embed/>
                </p:oleObj>
              </mc:Choice>
              <mc:Fallback>
                <p:oleObj name="Hoja de cálculo" r:id="rId5" imgW="1533349" imgH="3629173" progId="Excel.Sheet.12">
                  <p:embed/>
                  <p:pic>
                    <p:nvPicPr>
                      <p:cNvPr id="26" name="Objeto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4892" y="600026"/>
                        <a:ext cx="2154774" cy="5099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358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378</Words>
  <Application>Microsoft Office PowerPoint</Application>
  <PresentationFormat>Panorámica</PresentationFormat>
  <Paragraphs>129</Paragraphs>
  <Slides>18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Corbel</vt:lpstr>
      <vt:lpstr>Lucida Grande</vt:lpstr>
      <vt:lpstr>Parallax</vt:lpstr>
      <vt:lpstr>Hoja de cálculo</vt:lpstr>
      <vt:lpstr>ABSORCIÓN de soluto (GAS LÍQUIDO)</vt:lpstr>
      <vt:lpstr>Presentación de PowerPoint</vt:lpstr>
      <vt:lpstr>BALANCE DE MASA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desea absorber amoníaco de una corriente de aire usando agua pura, en una operación considerada isotérmica a 0°C y 1.30 atm. El gas ingresa a la torre de contacto con 25,9 % de amoníaco (fracción molar) y se requiere eliminar el 98% del amoníaco del gas, con un caudal de 40 kmol/h. Se recomienda tomar 1,5 veces el flujo mínimo de agua. Desprecie la evaporación de agua y la solubilidad del aire, determine el número de etapas.</vt:lpstr>
      <vt:lpstr>FIN ENCUENTRO 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ABSORCIÓN</dc:title>
  <dc:creator>Salvador Luciano Doncel</dc:creator>
  <cp:lastModifiedBy>esteban</cp:lastModifiedBy>
  <cp:revision>88</cp:revision>
  <dcterms:created xsi:type="dcterms:W3CDTF">2019-10-16T19:55:09Z</dcterms:created>
  <dcterms:modified xsi:type="dcterms:W3CDTF">2023-11-13T12:54:29Z</dcterms:modified>
</cp:coreProperties>
</file>