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15"/>
  </p:notesMasterIdLst>
  <p:sldIdLst>
    <p:sldId id="256" r:id="rId2"/>
    <p:sldId id="257" r:id="rId3"/>
    <p:sldId id="258" r:id="rId4"/>
    <p:sldId id="295" r:id="rId5"/>
    <p:sldId id="297" r:id="rId6"/>
    <p:sldId id="298" r:id="rId7"/>
    <p:sldId id="259" r:id="rId8"/>
    <p:sldId id="260" r:id="rId9"/>
    <p:sldId id="299" r:id="rId10"/>
    <p:sldId id="261" r:id="rId11"/>
    <p:sldId id="263" r:id="rId12"/>
    <p:sldId id="300" r:id="rId13"/>
    <p:sldId id="266" r:id="rId14"/>
  </p:sldIdLst>
  <p:sldSz cx="9144000" cy="5143500" type="screen16x9"/>
  <p:notesSz cx="6858000" cy="9144000"/>
  <p:embeddedFontLst>
    <p:embeddedFont>
      <p:font typeface="Pangolin" panose="020B0604020202020204" charset="0"/>
      <p:regular r:id="rId16"/>
    </p:embeddedFont>
    <p:embeddedFont>
      <p:font typeface="Inconsolata" panose="020B0604020202020204" charset="0"/>
      <p:regular r:id="rId17"/>
      <p:bold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A38EE3-2EBD-48BE-93E8-EE15F7679B22}">
  <a:tblStyle styleId="{0AA38EE3-2EBD-48BE-93E8-EE15F7679B2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2E05F9-37DB-4D9C-BDE0-ABFEE54BA8F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7368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031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543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134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45450" y="1197750"/>
            <a:ext cx="3434100" cy="27480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1pPr>
            <a:lvl2pPr lvl="1"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2pPr>
            <a:lvl3pPr lvl="2"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3pPr>
            <a:lvl4pPr lvl="3"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4pPr>
            <a:lvl5pPr lvl="4"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5pPr>
            <a:lvl6pPr lvl="5"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6pPr>
            <a:lvl7pPr lvl="6"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7pPr>
            <a:lvl8pPr lvl="7"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8pPr>
            <a:lvl9pPr lvl="8"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703525" y="1735750"/>
            <a:ext cx="3486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1pPr>
            <a:lvl2pPr lvl="1"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2pPr>
            <a:lvl3pPr lvl="2"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3pPr>
            <a:lvl4pPr lvl="3"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4pPr>
            <a:lvl5pPr lvl="4"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5pPr>
            <a:lvl6pPr lvl="5"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6pPr>
            <a:lvl7pPr lvl="6"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7pPr>
            <a:lvl8pPr lvl="7"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8pPr>
            <a:lvl9pPr lvl="8"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9pPr>
          </a:lstStyle>
          <a:p>
            <a:endParaRPr/>
          </a:p>
        </p:txBody>
      </p:sp>
      <p:sp>
        <p:nvSpPr>
          <p:cNvPr id="13" name="Google Shape;13;p3"/>
          <p:cNvSpPr txBox="1">
            <a:spLocks noGrp="1"/>
          </p:cNvSpPr>
          <p:nvPr>
            <p:ph type="subTitle" idx="1"/>
          </p:nvPr>
        </p:nvSpPr>
        <p:spPr>
          <a:xfrm>
            <a:off x="2703525" y="2763852"/>
            <a:ext cx="3486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34343"/>
              </a:buClr>
              <a:buSzPts val="1400"/>
              <a:buFont typeface="Inconsolata"/>
              <a:buNone/>
              <a:defRPr>
                <a:solidFill>
                  <a:srgbClr val="434343"/>
                </a:solidFill>
                <a:latin typeface="Inconsolata"/>
                <a:ea typeface="Inconsolata"/>
                <a:cs typeface="Inconsolata"/>
                <a:sym typeface="Inconsolata"/>
              </a:defRPr>
            </a:lvl1pPr>
            <a:lvl2pPr lvl="1"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2pPr>
            <a:lvl3pPr lvl="2"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3pPr>
            <a:lvl4pPr lvl="3"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4pPr>
            <a:lvl5pPr lvl="4"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5pPr>
            <a:lvl6pPr lvl="5"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6pPr>
            <a:lvl7pPr lvl="6"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7pPr>
            <a:lvl8pPr lvl="7"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8pPr>
            <a:lvl9pPr lvl="8"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962850" y="876850"/>
            <a:ext cx="4955700" cy="819900"/>
          </a:xfrm>
          <a:prstGeom prst="rect">
            <a:avLst/>
          </a:prstGeom>
        </p:spPr>
        <p:txBody>
          <a:bodyPr spcFirstLastPara="1" wrap="square" lIns="91425" tIns="91425" rIns="91425" bIns="91425" anchor="t" anchorCtr="0">
            <a:noAutofit/>
          </a:bodyPr>
          <a:lstStyle>
            <a:lvl1pPr marL="457200" lvl="0" indent="-419100" rtl="0">
              <a:lnSpc>
                <a:spcPct val="130000"/>
              </a:lnSpc>
              <a:spcBef>
                <a:spcPts val="0"/>
              </a:spcBef>
              <a:spcAft>
                <a:spcPts val="0"/>
              </a:spcAft>
              <a:buSzPts val="3000"/>
              <a:buChar char="✗"/>
              <a:defRPr sz="3000" i="1"/>
            </a:lvl1pPr>
            <a:lvl2pPr marL="914400" lvl="1" indent="-419100" rtl="0">
              <a:lnSpc>
                <a:spcPct val="130000"/>
              </a:lnSpc>
              <a:spcBef>
                <a:spcPts val="0"/>
              </a:spcBef>
              <a:spcAft>
                <a:spcPts val="0"/>
              </a:spcAft>
              <a:buSzPts val="3000"/>
              <a:buChar char="✗"/>
              <a:defRPr sz="3000" i="1"/>
            </a:lvl2pPr>
            <a:lvl3pPr marL="1371600" lvl="2" indent="-419100" rtl="0">
              <a:lnSpc>
                <a:spcPct val="130000"/>
              </a:lnSpc>
              <a:spcBef>
                <a:spcPts val="0"/>
              </a:spcBef>
              <a:spcAft>
                <a:spcPts val="0"/>
              </a:spcAft>
              <a:buSzPts val="3000"/>
              <a:buChar char="✗"/>
              <a:defRPr sz="3000" i="1"/>
            </a:lvl3pPr>
            <a:lvl4pPr marL="1828800" lvl="3" indent="-419100" rtl="0">
              <a:lnSpc>
                <a:spcPct val="130000"/>
              </a:lnSpc>
              <a:spcBef>
                <a:spcPts val="0"/>
              </a:spcBef>
              <a:spcAft>
                <a:spcPts val="0"/>
              </a:spcAft>
              <a:buSzPts val="3000"/>
              <a:buChar char="✗"/>
              <a:defRPr sz="3000" i="1"/>
            </a:lvl4pPr>
            <a:lvl5pPr marL="2286000" lvl="4" indent="-419100" rtl="0">
              <a:lnSpc>
                <a:spcPct val="130000"/>
              </a:lnSpc>
              <a:spcBef>
                <a:spcPts val="0"/>
              </a:spcBef>
              <a:spcAft>
                <a:spcPts val="0"/>
              </a:spcAft>
              <a:buSzPts val="3000"/>
              <a:buChar char="✗"/>
              <a:defRPr sz="3000" i="1"/>
            </a:lvl5pPr>
            <a:lvl6pPr marL="2743200" lvl="5" indent="-419100" rtl="0">
              <a:lnSpc>
                <a:spcPct val="130000"/>
              </a:lnSpc>
              <a:spcBef>
                <a:spcPts val="0"/>
              </a:spcBef>
              <a:spcAft>
                <a:spcPts val="0"/>
              </a:spcAft>
              <a:buSzPts val="3000"/>
              <a:buChar char="✗"/>
              <a:defRPr sz="3000" i="1"/>
            </a:lvl6pPr>
            <a:lvl7pPr marL="3200400" lvl="6" indent="-419100" rtl="0">
              <a:lnSpc>
                <a:spcPct val="130000"/>
              </a:lnSpc>
              <a:spcBef>
                <a:spcPts val="0"/>
              </a:spcBef>
              <a:spcAft>
                <a:spcPts val="0"/>
              </a:spcAft>
              <a:buSzPts val="3000"/>
              <a:buChar char="✗"/>
              <a:defRPr sz="3000" i="1"/>
            </a:lvl7pPr>
            <a:lvl8pPr marL="3657600" lvl="7" indent="-419100" rtl="0">
              <a:lnSpc>
                <a:spcPct val="130000"/>
              </a:lnSpc>
              <a:spcBef>
                <a:spcPts val="0"/>
              </a:spcBef>
              <a:spcAft>
                <a:spcPts val="0"/>
              </a:spcAft>
              <a:buSzPts val="3000"/>
              <a:buChar char="✗"/>
              <a:defRPr sz="3000" i="1"/>
            </a:lvl8pPr>
            <a:lvl9pPr marL="4114800" lvl="8" indent="-419100">
              <a:lnSpc>
                <a:spcPct val="130000"/>
              </a:lnSpc>
              <a:spcBef>
                <a:spcPts val="0"/>
              </a:spcBef>
              <a:spcAft>
                <a:spcPts val="0"/>
              </a:spcAft>
              <a:buSzPts val="3000"/>
              <a:buChar char="✗"/>
              <a:defRPr sz="3000" i="1"/>
            </a:lvl9pPr>
          </a:lstStyle>
          <a:p>
            <a:endParaRPr/>
          </a:p>
        </p:txBody>
      </p:sp>
      <p:sp>
        <p:nvSpPr>
          <p:cNvPr id="16" name="Google Shape;16;p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5"/>
          <p:cNvSpPr txBox="1">
            <a:spLocks noGrp="1"/>
          </p:cNvSpPr>
          <p:nvPr>
            <p:ph type="body" idx="1"/>
          </p:nvPr>
        </p:nvSpPr>
        <p:spPr>
          <a:xfrm>
            <a:off x="866375" y="1304543"/>
            <a:ext cx="5626200" cy="3063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Google Shape;20;p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66375" y="642310"/>
            <a:ext cx="3966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3" name="Google Shape;23;p6"/>
          <p:cNvSpPr txBox="1">
            <a:spLocks noGrp="1"/>
          </p:cNvSpPr>
          <p:nvPr>
            <p:ph type="body" idx="1"/>
          </p:nvPr>
        </p:nvSpPr>
        <p:spPr>
          <a:xfrm>
            <a:off x="866375" y="1609350"/>
            <a:ext cx="3966600" cy="2833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24" name="Google Shape;24;p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7"/>
          <p:cNvSpPr txBox="1">
            <a:spLocks noGrp="1"/>
          </p:cNvSpPr>
          <p:nvPr>
            <p:ph type="body" idx="1"/>
          </p:nvPr>
        </p:nvSpPr>
        <p:spPr>
          <a:xfrm>
            <a:off x="866375" y="1310800"/>
            <a:ext cx="2730900" cy="3042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8" name="Google Shape;28;p7"/>
          <p:cNvSpPr txBox="1">
            <a:spLocks noGrp="1"/>
          </p:cNvSpPr>
          <p:nvPr>
            <p:ph type="body" idx="2"/>
          </p:nvPr>
        </p:nvSpPr>
        <p:spPr>
          <a:xfrm>
            <a:off x="3761704" y="1310800"/>
            <a:ext cx="2730900" cy="3042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9" name="Google Shape;29;p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ackground">
  <p:cSld name="BLANK_1_1">
    <p:bg>
      <p:bgPr>
        <a:noFill/>
        <a:effectLst/>
      </p:bgPr>
    </p:bg>
    <p:spTree>
      <p:nvGrpSpPr>
        <p:cNvPr id="1" name="Shape 50"/>
        <p:cNvGrpSpPr/>
        <p:nvPr/>
      </p:nvGrpSpPr>
      <p:grpSpPr>
        <a:xfrm>
          <a:off x="0" y="0"/>
          <a:ext cx="0" cy="0"/>
          <a:chOff x="0" y="0"/>
          <a:chExt cx="0" cy="0"/>
        </a:xfrm>
      </p:grpSpPr>
      <p:pic>
        <p:nvPicPr>
          <p:cNvPr id="51" name="Google Shape;51;p15" descr="notepad4.png"/>
          <p:cNvPicPr preferRelativeResize="0"/>
          <p:nvPr/>
        </p:nvPicPr>
        <p:blipFill>
          <a:blip r:embed="rId2">
            <a:alphaModFix/>
          </a:blip>
          <a:stretch>
            <a:fillRect/>
          </a:stretch>
        </p:blipFill>
        <p:spPr>
          <a:xfrm>
            <a:off x="0" y="0"/>
            <a:ext cx="9144000" cy="5143516"/>
          </a:xfrm>
          <a:prstGeom prst="rect">
            <a:avLst/>
          </a:prstGeom>
          <a:noFill/>
          <a:ln>
            <a:noFill/>
          </a:ln>
        </p:spPr>
      </p:pic>
      <p:sp>
        <p:nvSpPr>
          <p:cNvPr id="52" name="Google Shape;52;p1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2800"/>
              <a:buFont typeface="Inconsolata"/>
              <a:buNone/>
              <a:defRPr sz="2800">
                <a:solidFill>
                  <a:schemeClr val="dk1"/>
                </a:solidFill>
                <a:latin typeface="Inconsolata"/>
                <a:ea typeface="Inconsolata"/>
                <a:cs typeface="Inconsolata"/>
                <a:sym typeface="Inconsolata"/>
              </a:defRPr>
            </a:lvl1pPr>
            <a:lvl2pPr lvl="1">
              <a:spcBef>
                <a:spcPts val="0"/>
              </a:spcBef>
              <a:spcAft>
                <a:spcPts val="0"/>
              </a:spcAft>
              <a:buClr>
                <a:schemeClr val="dk1"/>
              </a:buClr>
              <a:buSzPts val="2800"/>
              <a:buFont typeface="Inconsolata"/>
              <a:buNone/>
              <a:defRPr sz="2800">
                <a:solidFill>
                  <a:schemeClr val="dk1"/>
                </a:solidFill>
                <a:latin typeface="Inconsolata"/>
                <a:ea typeface="Inconsolata"/>
                <a:cs typeface="Inconsolata"/>
                <a:sym typeface="Inconsolata"/>
              </a:defRPr>
            </a:lvl2pPr>
            <a:lvl3pPr lvl="2">
              <a:spcBef>
                <a:spcPts val="0"/>
              </a:spcBef>
              <a:spcAft>
                <a:spcPts val="0"/>
              </a:spcAft>
              <a:buClr>
                <a:schemeClr val="dk1"/>
              </a:buClr>
              <a:buSzPts val="2800"/>
              <a:buFont typeface="Inconsolata"/>
              <a:buNone/>
              <a:defRPr sz="2800">
                <a:solidFill>
                  <a:schemeClr val="dk1"/>
                </a:solidFill>
                <a:latin typeface="Inconsolata"/>
                <a:ea typeface="Inconsolata"/>
                <a:cs typeface="Inconsolata"/>
                <a:sym typeface="Inconsolata"/>
              </a:defRPr>
            </a:lvl3pPr>
            <a:lvl4pPr lvl="3">
              <a:spcBef>
                <a:spcPts val="0"/>
              </a:spcBef>
              <a:spcAft>
                <a:spcPts val="0"/>
              </a:spcAft>
              <a:buClr>
                <a:schemeClr val="dk1"/>
              </a:buClr>
              <a:buSzPts val="2800"/>
              <a:buFont typeface="Inconsolata"/>
              <a:buNone/>
              <a:defRPr sz="2800">
                <a:solidFill>
                  <a:schemeClr val="dk1"/>
                </a:solidFill>
                <a:latin typeface="Inconsolata"/>
                <a:ea typeface="Inconsolata"/>
                <a:cs typeface="Inconsolata"/>
                <a:sym typeface="Inconsolata"/>
              </a:defRPr>
            </a:lvl4pPr>
            <a:lvl5pPr lvl="4">
              <a:spcBef>
                <a:spcPts val="0"/>
              </a:spcBef>
              <a:spcAft>
                <a:spcPts val="0"/>
              </a:spcAft>
              <a:buClr>
                <a:schemeClr val="dk1"/>
              </a:buClr>
              <a:buSzPts val="2800"/>
              <a:buFont typeface="Inconsolata"/>
              <a:buNone/>
              <a:defRPr sz="2800">
                <a:solidFill>
                  <a:schemeClr val="dk1"/>
                </a:solidFill>
                <a:latin typeface="Inconsolata"/>
                <a:ea typeface="Inconsolata"/>
                <a:cs typeface="Inconsolata"/>
                <a:sym typeface="Inconsolata"/>
              </a:defRPr>
            </a:lvl5pPr>
            <a:lvl6pPr lvl="5">
              <a:spcBef>
                <a:spcPts val="0"/>
              </a:spcBef>
              <a:spcAft>
                <a:spcPts val="0"/>
              </a:spcAft>
              <a:buClr>
                <a:schemeClr val="dk1"/>
              </a:buClr>
              <a:buSzPts val="2800"/>
              <a:buFont typeface="Inconsolata"/>
              <a:buNone/>
              <a:defRPr sz="2800">
                <a:solidFill>
                  <a:schemeClr val="dk1"/>
                </a:solidFill>
                <a:latin typeface="Inconsolata"/>
                <a:ea typeface="Inconsolata"/>
                <a:cs typeface="Inconsolata"/>
                <a:sym typeface="Inconsolata"/>
              </a:defRPr>
            </a:lvl6pPr>
            <a:lvl7pPr lvl="6">
              <a:spcBef>
                <a:spcPts val="0"/>
              </a:spcBef>
              <a:spcAft>
                <a:spcPts val="0"/>
              </a:spcAft>
              <a:buClr>
                <a:schemeClr val="dk1"/>
              </a:buClr>
              <a:buSzPts val="2800"/>
              <a:buFont typeface="Inconsolata"/>
              <a:buNone/>
              <a:defRPr sz="2800">
                <a:solidFill>
                  <a:schemeClr val="dk1"/>
                </a:solidFill>
                <a:latin typeface="Inconsolata"/>
                <a:ea typeface="Inconsolata"/>
                <a:cs typeface="Inconsolata"/>
                <a:sym typeface="Inconsolata"/>
              </a:defRPr>
            </a:lvl7pPr>
            <a:lvl8pPr lvl="7">
              <a:spcBef>
                <a:spcPts val="0"/>
              </a:spcBef>
              <a:spcAft>
                <a:spcPts val="0"/>
              </a:spcAft>
              <a:buClr>
                <a:schemeClr val="dk1"/>
              </a:buClr>
              <a:buSzPts val="2800"/>
              <a:buFont typeface="Inconsolata"/>
              <a:buNone/>
              <a:defRPr sz="2800">
                <a:solidFill>
                  <a:schemeClr val="dk1"/>
                </a:solidFill>
                <a:latin typeface="Inconsolata"/>
                <a:ea typeface="Inconsolata"/>
                <a:cs typeface="Inconsolata"/>
                <a:sym typeface="Inconsolata"/>
              </a:defRPr>
            </a:lvl8pPr>
            <a:lvl9pPr lvl="8">
              <a:spcBef>
                <a:spcPts val="0"/>
              </a:spcBef>
              <a:spcAft>
                <a:spcPts val="0"/>
              </a:spcAft>
              <a:buClr>
                <a:schemeClr val="dk1"/>
              </a:buClr>
              <a:buSzPts val="2800"/>
              <a:buFont typeface="Inconsolata"/>
              <a:buNone/>
              <a:defRPr sz="2800">
                <a:solidFill>
                  <a:schemeClr val="dk1"/>
                </a:solidFill>
                <a:latin typeface="Inconsolata"/>
                <a:ea typeface="Inconsolata"/>
                <a:cs typeface="Inconsolata"/>
                <a:sym typeface="Inconsolata"/>
              </a:defRPr>
            </a:lvl9pPr>
          </a:lstStyle>
          <a:p>
            <a:endParaRPr/>
          </a:p>
        </p:txBody>
      </p:sp>
      <p:sp>
        <p:nvSpPr>
          <p:cNvPr id="7" name="Google Shape;7;p1"/>
          <p:cNvSpPr txBox="1">
            <a:spLocks noGrp="1"/>
          </p:cNvSpPr>
          <p:nvPr>
            <p:ph type="body" idx="1"/>
          </p:nvPr>
        </p:nvSpPr>
        <p:spPr>
          <a:xfrm>
            <a:off x="866375" y="1304543"/>
            <a:ext cx="5626200" cy="3063000"/>
          </a:xfrm>
          <a:prstGeom prst="rect">
            <a:avLst/>
          </a:prstGeom>
          <a:noFill/>
          <a:ln>
            <a:noFill/>
          </a:ln>
        </p:spPr>
        <p:txBody>
          <a:bodyPr spcFirstLastPara="1" wrap="square" lIns="91425" tIns="91425" rIns="91425" bIns="91425" anchor="t" anchorCtr="0">
            <a:noAutofit/>
          </a:bodyPr>
          <a:lstStyle>
            <a:lvl1pPr marL="457200" lvl="0" indent="-317500">
              <a:lnSpc>
                <a:spcPct val="106000"/>
              </a:lnSpc>
              <a:spcBef>
                <a:spcPts val="0"/>
              </a:spcBef>
              <a:spcAft>
                <a:spcPts val="0"/>
              </a:spcAft>
              <a:buClr>
                <a:schemeClr val="dk2"/>
              </a:buClr>
              <a:buSzPts val="1400"/>
              <a:buFont typeface="Pangolin"/>
              <a:buChar char="✗"/>
              <a:defRPr sz="1800">
                <a:solidFill>
                  <a:schemeClr val="dk2"/>
                </a:solidFill>
                <a:latin typeface="Pangolin"/>
                <a:ea typeface="Pangolin"/>
                <a:cs typeface="Pangolin"/>
                <a:sym typeface="Pangolin"/>
              </a:defRPr>
            </a:lvl1pPr>
            <a:lvl2pPr marL="914400" lvl="1" indent="-317500">
              <a:lnSpc>
                <a:spcPct val="106000"/>
              </a:lnSpc>
              <a:spcBef>
                <a:spcPts val="0"/>
              </a:spcBef>
              <a:spcAft>
                <a:spcPts val="0"/>
              </a:spcAft>
              <a:buClr>
                <a:schemeClr val="dk2"/>
              </a:buClr>
              <a:buSzPts val="1400"/>
              <a:buFont typeface="Pangolin"/>
              <a:buChar char="✗"/>
              <a:defRPr sz="1800">
                <a:solidFill>
                  <a:schemeClr val="dk2"/>
                </a:solidFill>
                <a:latin typeface="Pangolin"/>
                <a:ea typeface="Pangolin"/>
                <a:cs typeface="Pangolin"/>
                <a:sym typeface="Pangolin"/>
              </a:defRPr>
            </a:lvl2pPr>
            <a:lvl3pPr marL="1371600" lvl="2" indent="-317500">
              <a:lnSpc>
                <a:spcPct val="106000"/>
              </a:lnSpc>
              <a:spcBef>
                <a:spcPts val="0"/>
              </a:spcBef>
              <a:spcAft>
                <a:spcPts val="0"/>
              </a:spcAft>
              <a:buClr>
                <a:schemeClr val="dk2"/>
              </a:buClr>
              <a:buSzPts val="1400"/>
              <a:buFont typeface="Pangolin"/>
              <a:buChar char="✗"/>
              <a:defRPr sz="1800">
                <a:solidFill>
                  <a:schemeClr val="dk2"/>
                </a:solidFill>
                <a:latin typeface="Pangolin"/>
                <a:ea typeface="Pangolin"/>
                <a:cs typeface="Pangolin"/>
                <a:sym typeface="Pangolin"/>
              </a:defRPr>
            </a:lvl3pPr>
            <a:lvl4pPr marL="1828800" lvl="3" indent="-317500">
              <a:lnSpc>
                <a:spcPct val="106000"/>
              </a:lnSpc>
              <a:spcBef>
                <a:spcPts val="0"/>
              </a:spcBef>
              <a:spcAft>
                <a:spcPts val="0"/>
              </a:spcAft>
              <a:buClr>
                <a:schemeClr val="dk2"/>
              </a:buClr>
              <a:buSzPts val="1400"/>
              <a:buFont typeface="Pangolin"/>
              <a:buChar char="✗"/>
              <a:defRPr sz="1800">
                <a:solidFill>
                  <a:schemeClr val="dk2"/>
                </a:solidFill>
                <a:latin typeface="Pangolin"/>
                <a:ea typeface="Pangolin"/>
                <a:cs typeface="Pangolin"/>
                <a:sym typeface="Pangolin"/>
              </a:defRPr>
            </a:lvl4pPr>
            <a:lvl5pPr marL="2286000" lvl="4" indent="-342900">
              <a:lnSpc>
                <a:spcPct val="106000"/>
              </a:lnSpc>
              <a:spcBef>
                <a:spcPts val="0"/>
              </a:spcBef>
              <a:spcAft>
                <a:spcPts val="0"/>
              </a:spcAft>
              <a:buClr>
                <a:schemeClr val="dk2"/>
              </a:buClr>
              <a:buSzPts val="1800"/>
              <a:buFont typeface="Pangolin"/>
              <a:buChar char="✗"/>
              <a:defRPr sz="1800">
                <a:solidFill>
                  <a:schemeClr val="dk2"/>
                </a:solidFill>
                <a:latin typeface="Pangolin"/>
                <a:ea typeface="Pangolin"/>
                <a:cs typeface="Pangolin"/>
                <a:sym typeface="Pangolin"/>
              </a:defRPr>
            </a:lvl5pPr>
            <a:lvl6pPr marL="2743200" lvl="5" indent="-342900">
              <a:lnSpc>
                <a:spcPct val="106000"/>
              </a:lnSpc>
              <a:spcBef>
                <a:spcPts val="0"/>
              </a:spcBef>
              <a:spcAft>
                <a:spcPts val="0"/>
              </a:spcAft>
              <a:buClr>
                <a:schemeClr val="dk2"/>
              </a:buClr>
              <a:buSzPts val="1800"/>
              <a:buFont typeface="Pangolin"/>
              <a:buChar char="✗"/>
              <a:defRPr sz="1800">
                <a:solidFill>
                  <a:schemeClr val="dk2"/>
                </a:solidFill>
                <a:latin typeface="Pangolin"/>
                <a:ea typeface="Pangolin"/>
                <a:cs typeface="Pangolin"/>
                <a:sym typeface="Pangolin"/>
              </a:defRPr>
            </a:lvl6pPr>
            <a:lvl7pPr marL="3200400" lvl="6" indent="-342900">
              <a:lnSpc>
                <a:spcPct val="106000"/>
              </a:lnSpc>
              <a:spcBef>
                <a:spcPts val="0"/>
              </a:spcBef>
              <a:spcAft>
                <a:spcPts val="0"/>
              </a:spcAft>
              <a:buClr>
                <a:schemeClr val="dk2"/>
              </a:buClr>
              <a:buSzPts val="1800"/>
              <a:buFont typeface="Pangolin"/>
              <a:buChar char="✗"/>
              <a:defRPr sz="1800">
                <a:solidFill>
                  <a:schemeClr val="dk2"/>
                </a:solidFill>
                <a:latin typeface="Pangolin"/>
                <a:ea typeface="Pangolin"/>
                <a:cs typeface="Pangolin"/>
                <a:sym typeface="Pangolin"/>
              </a:defRPr>
            </a:lvl7pPr>
            <a:lvl8pPr marL="3657600" lvl="7" indent="-342900">
              <a:lnSpc>
                <a:spcPct val="106000"/>
              </a:lnSpc>
              <a:spcBef>
                <a:spcPts val="0"/>
              </a:spcBef>
              <a:spcAft>
                <a:spcPts val="0"/>
              </a:spcAft>
              <a:buClr>
                <a:schemeClr val="dk2"/>
              </a:buClr>
              <a:buSzPts val="1800"/>
              <a:buFont typeface="Pangolin"/>
              <a:buChar char="✗"/>
              <a:defRPr sz="1800">
                <a:solidFill>
                  <a:schemeClr val="dk2"/>
                </a:solidFill>
                <a:latin typeface="Pangolin"/>
                <a:ea typeface="Pangolin"/>
                <a:cs typeface="Pangolin"/>
                <a:sym typeface="Pangolin"/>
              </a:defRPr>
            </a:lvl8pPr>
            <a:lvl9pPr marL="4114800" lvl="8" indent="-342900">
              <a:lnSpc>
                <a:spcPct val="106000"/>
              </a:lnSpc>
              <a:spcBef>
                <a:spcPts val="0"/>
              </a:spcBef>
              <a:spcAft>
                <a:spcPts val="0"/>
              </a:spcAft>
              <a:buClr>
                <a:schemeClr val="dk2"/>
              </a:buClr>
              <a:buSzPts val="1800"/>
              <a:buFont typeface="Pangolin"/>
              <a:buChar char="✗"/>
              <a:defRPr sz="1800">
                <a:solidFill>
                  <a:schemeClr val="dk2"/>
                </a:solidFill>
                <a:latin typeface="Pangolin"/>
                <a:ea typeface="Pangolin"/>
                <a:cs typeface="Pangolin"/>
                <a:sym typeface="Pangolin"/>
              </a:defRPr>
            </a:lvl9pPr>
          </a:lstStyle>
          <a:p>
            <a:endParaRPr/>
          </a:p>
        </p:txBody>
      </p:sp>
      <p:sp>
        <p:nvSpPr>
          <p:cNvPr id="8" name="Google Shape;8;p1"/>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lvl="0" algn="ctr">
              <a:buNone/>
              <a:defRPr sz="1300">
                <a:solidFill>
                  <a:srgbClr val="7F6000"/>
                </a:solidFill>
                <a:latin typeface="Inconsolata"/>
                <a:ea typeface="Inconsolata"/>
                <a:cs typeface="Inconsolata"/>
                <a:sym typeface="Inconsolata"/>
              </a:defRPr>
            </a:lvl1pPr>
            <a:lvl2pPr lvl="1" algn="ctr">
              <a:buNone/>
              <a:defRPr sz="1300">
                <a:solidFill>
                  <a:srgbClr val="7F6000"/>
                </a:solidFill>
                <a:latin typeface="Inconsolata"/>
                <a:ea typeface="Inconsolata"/>
                <a:cs typeface="Inconsolata"/>
                <a:sym typeface="Inconsolata"/>
              </a:defRPr>
            </a:lvl2pPr>
            <a:lvl3pPr lvl="2" algn="ctr">
              <a:buNone/>
              <a:defRPr sz="1300">
                <a:solidFill>
                  <a:srgbClr val="7F6000"/>
                </a:solidFill>
                <a:latin typeface="Inconsolata"/>
                <a:ea typeface="Inconsolata"/>
                <a:cs typeface="Inconsolata"/>
                <a:sym typeface="Inconsolata"/>
              </a:defRPr>
            </a:lvl3pPr>
            <a:lvl4pPr lvl="3" algn="ctr">
              <a:buNone/>
              <a:defRPr sz="1300">
                <a:solidFill>
                  <a:srgbClr val="7F6000"/>
                </a:solidFill>
                <a:latin typeface="Inconsolata"/>
                <a:ea typeface="Inconsolata"/>
                <a:cs typeface="Inconsolata"/>
                <a:sym typeface="Inconsolata"/>
              </a:defRPr>
            </a:lvl4pPr>
            <a:lvl5pPr lvl="4" algn="ctr">
              <a:buNone/>
              <a:defRPr sz="1300">
                <a:solidFill>
                  <a:srgbClr val="7F6000"/>
                </a:solidFill>
                <a:latin typeface="Inconsolata"/>
                <a:ea typeface="Inconsolata"/>
                <a:cs typeface="Inconsolata"/>
                <a:sym typeface="Inconsolata"/>
              </a:defRPr>
            </a:lvl5pPr>
            <a:lvl6pPr lvl="5" algn="ctr">
              <a:buNone/>
              <a:defRPr sz="1300">
                <a:solidFill>
                  <a:srgbClr val="7F6000"/>
                </a:solidFill>
                <a:latin typeface="Inconsolata"/>
                <a:ea typeface="Inconsolata"/>
                <a:cs typeface="Inconsolata"/>
                <a:sym typeface="Inconsolata"/>
              </a:defRPr>
            </a:lvl6pPr>
            <a:lvl7pPr lvl="6" algn="ctr">
              <a:buNone/>
              <a:defRPr sz="1300">
                <a:solidFill>
                  <a:srgbClr val="7F6000"/>
                </a:solidFill>
                <a:latin typeface="Inconsolata"/>
                <a:ea typeface="Inconsolata"/>
                <a:cs typeface="Inconsolata"/>
                <a:sym typeface="Inconsolata"/>
              </a:defRPr>
            </a:lvl7pPr>
            <a:lvl8pPr lvl="7" algn="ctr">
              <a:buNone/>
              <a:defRPr sz="1300">
                <a:solidFill>
                  <a:srgbClr val="7F6000"/>
                </a:solidFill>
                <a:latin typeface="Inconsolata"/>
                <a:ea typeface="Inconsolata"/>
                <a:cs typeface="Inconsolata"/>
                <a:sym typeface="Inconsolata"/>
              </a:defRPr>
            </a:lvl8pPr>
            <a:lvl9pPr lvl="8" algn="ctr">
              <a:buNone/>
              <a:defRPr sz="1300">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61"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6"/>
          <p:cNvSpPr txBox="1">
            <a:spLocks noGrp="1"/>
          </p:cNvSpPr>
          <p:nvPr>
            <p:ph type="ctrTitle"/>
          </p:nvPr>
        </p:nvSpPr>
        <p:spPr>
          <a:xfrm>
            <a:off x="2745450" y="1197750"/>
            <a:ext cx="3434100" cy="274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smtClean="0"/>
              <a:t>Reunión de padres de 5to año</a:t>
            </a:r>
            <a:br>
              <a:rPr lang="es-ES" dirty="0" smtClean="0"/>
            </a:br>
            <a:r>
              <a:rPr lang="es-ES" dirty="0" smtClean="0"/>
              <a:t>2023</a:t>
            </a:r>
            <a:endParaRPr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021" y="3377044"/>
            <a:ext cx="1067363" cy="158980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976892" y="613064"/>
            <a:ext cx="5626200" cy="53308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b="1" dirty="0" smtClean="0">
                <a:solidFill>
                  <a:schemeClr val="bg2"/>
                </a:solidFill>
              </a:rPr>
              <a:t>Junio y julio (organizar el año, evitar viajes)</a:t>
            </a:r>
            <a:endParaRPr sz="1800" b="1" dirty="0">
              <a:solidFill>
                <a:schemeClr val="bg2"/>
              </a:solidFill>
            </a:endParaRPr>
          </a:p>
        </p:txBody>
      </p:sp>
      <p:sp>
        <p:nvSpPr>
          <p:cNvPr id="94" name="Google Shape;94;p21"/>
          <p:cNvSpPr txBox="1">
            <a:spLocks noGrp="1"/>
          </p:cNvSpPr>
          <p:nvPr>
            <p:ph type="body" idx="1"/>
          </p:nvPr>
        </p:nvSpPr>
        <p:spPr>
          <a:xfrm>
            <a:off x="616993" y="1318077"/>
            <a:ext cx="5626200" cy="3063000"/>
          </a:xfrm>
          <a:prstGeom prst="rect">
            <a:avLst/>
          </a:prstGeom>
        </p:spPr>
        <p:txBody>
          <a:bodyPr spcFirstLastPara="1" wrap="square" lIns="91425" tIns="91425" rIns="91425" bIns="91425" anchor="t" anchorCtr="0">
            <a:noAutofit/>
          </a:bodyPr>
          <a:lstStyle/>
          <a:p>
            <a:r>
              <a:rPr lang="es-AR" b="1" dirty="0"/>
              <a:t>La pasantía no rentada que realizan los alumnos es el punto culminante de la educación, donde podrán poner a prueba sus conocimientos y experimentar el primer trabajo relacionado con lo que ellos desean estudiar en el futuro.</a:t>
            </a:r>
            <a:endParaRPr lang="es-AR" dirty="0"/>
          </a:p>
          <a:p>
            <a:r>
              <a:rPr lang="es-AR" b="1" dirty="0"/>
              <a:t>Se le brinda esta oportunidad al alumno con el fin de ayudarlos en la elección de su carrera, por lo cual es de suma importancia para ellos poder realizarla</a:t>
            </a:r>
            <a:r>
              <a:rPr lang="es-AR" b="1" dirty="0" smtClean="0"/>
              <a:t>.</a:t>
            </a:r>
          </a:p>
          <a:p>
            <a:r>
              <a:rPr lang="es-ES" b="1" dirty="0"/>
              <a:t>Tiene una duración de tres semanas. Durante este periodo se les suspende toda actividad escolar.  </a:t>
            </a:r>
          </a:p>
          <a:p>
            <a:pPr marL="139700" indent="0">
              <a:buNone/>
            </a:pPr>
            <a:endParaRPr lang="es-ES" dirty="0"/>
          </a:p>
          <a:p>
            <a:endParaRPr lang="es-AR" dirty="0"/>
          </a:p>
          <a:p>
            <a:pPr marL="457200" lvl="0" indent="-317500" algn="l" rtl="0">
              <a:spcBef>
                <a:spcPts val="0"/>
              </a:spcBef>
              <a:spcAft>
                <a:spcPts val="0"/>
              </a:spcAft>
              <a:buSzPts val="1400"/>
              <a:buChar char="✗"/>
            </a:pPr>
            <a:endParaRPr dirty="0"/>
          </a:p>
        </p:txBody>
      </p:sp>
      <p:sp>
        <p:nvSpPr>
          <p:cNvPr id="95" name="Google Shape;95;p21"/>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96" name="Google Shape;96;p21" descr="Death_to_stock_communicate_hands_2.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022" y="3478494"/>
            <a:ext cx="999252" cy="14883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body" idx="1"/>
          </p:nvPr>
        </p:nvSpPr>
        <p:spPr>
          <a:xfrm>
            <a:off x="561110" y="696191"/>
            <a:ext cx="6026726" cy="3657209"/>
          </a:xfrm>
          <a:prstGeom prst="rect">
            <a:avLst/>
          </a:prstGeom>
        </p:spPr>
        <p:txBody>
          <a:bodyPr spcFirstLastPara="1" wrap="square" lIns="91425" tIns="91425" rIns="91425" bIns="91425" anchor="t" anchorCtr="0">
            <a:noAutofit/>
          </a:bodyPr>
          <a:lstStyle/>
          <a:p>
            <a:r>
              <a:rPr lang="es-ES" sz="1400" dirty="0" smtClean="0"/>
              <a:t>La </a:t>
            </a:r>
            <a:r>
              <a:rPr lang="es-ES" sz="1400" dirty="0"/>
              <a:t>pasantía no puede realizarse con familiares directos e indirectos, padrinos o personas con vínculo estrecho con el alumno, ya que el fin de la misma es que tanto su práctica como su evaluación sean totalmente objetivas para sacar el mayor aprendizaje de la misma</a:t>
            </a:r>
            <a:r>
              <a:rPr lang="es-ES" sz="1400" dirty="0" smtClean="0"/>
              <a:t>.</a:t>
            </a:r>
          </a:p>
          <a:p>
            <a:pPr marL="139700" indent="0">
              <a:buNone/>
            </a:pPr>
            <a:endParaRPr lang="es-ES" sz="1400" dirty="0"/>
          </a:p>
          <a:p>
            <a:r>
              <a:rPr lang="es-ES" sz="1400" dirty="0" smtClean="0"/>
              <a:t>Los lugares </a:t>
            </a:r>
            <a:r>
              <a:rPr lang="es-ES" sz="1400" dirty="0"/>
              <a:t>para realizar la pasantía deben ser buscados por los alumnos y sus padres.  El Colegio puede sugerir algunas Instituciones donde ya se hayan hecho </a:t>
            </a:r>
            <a:r>
              <a:rPr lang="es-ES" sz="1400" dirty="0" smtClean="0"/>
              <a:t>pasantías pero </a:t>
            </a:r>
            <a:r>
              <a:rPr lang="es-ES" sz="1400" dirty="0"/>
              <a:t>no es </a:t>
            </a:r>
            <a:r>
              <a:rPr lang="es-ES" sz="1400" dirty="0" smtClean="0"/>
              <a:t>obligación dar </a:t>
            </a:r>
            <a:r>
              <a:rPr lang="es-ES" sz="1400" dirty="0"/>
              <a:t>el lugar</a:t>
            </a:r>
            <a:r>
              <a:rPr lang="es-ES" sz="1400" dirty="0" smtClean="0"/>
              <a:t>.</a:t>
            </a:r>
          </a:p>
          <a:p>
            <a:pPr marL="139700" indent="0">
              <a:buNone/>
            </a:pPr>
            <a:endParaRPr lang="es-ES" sz="1400" dirty="0"/>
          </a:p>
          <a:p>
            <a:r>
              <a:rPr lang="es-ES" sz="1400" dirty="0"/>
              <a:t>El alumno debe informar en los tiempos previstos, todo dato requerido respecto al lugar de trabajo, horario y persona con la que un representante del colegio debe contactarse para realizar los trámites administrativos correspondientes a la </a:t>
            </a:r>
            <a:r>
              <a:rPr lang="es-ES" sz="1400" dirty="0" smtClean="0"/>
              <a:t>pasantía</a:t>
            </a:r>
            <a:r>
              <a:rPr lang="es-ES" sz="1400" dirty="0"/>
              <a:t> </a:t>
            </a:r>
            <a:r>
              <a:rPr lang="es-ES" sz="1400" b="1" dirty="0" smtClean="0">
                <a:solidFill>
                  <a:srgbClr val="FF0000"/>
                </a:solidFill>
              </a:rPr>
              <a:t>(marzo y abril de 2024)</a:t>
            </a:r>
            <a:endParaRPr lang="es-ES" sz="1400" b="1" dirty="0">
              <a:solidFill>
                <a:srgbClr val="FF0000"/>
              </a:solidFill>
            </a:endParaRPr>
          </a:p>
          <a:p>
            <a:pPr marL="0" lvl="0" indent="0" algn="l" rtl="0">
              <a:spcBef>
                <a:spcPts val="0"/>
              </a:spcBef>
              <a:spcAft>
                <a:spcPts val="0"/>
              </a:spcAft>
              <a:buNone/>
            </a:pPr>
            <a:endParaRPr dirty="0"/>
          </a:p>
        </p:txBody>
      </p:sp>
      <p:sp>
        <p:nvSpPr>
          <p:cNvPr id="115" name="Google Shape;115;p2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116" name="Google Shape;116;p23" descr="Death_to_stock_communicate_hands_4.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022" y="3478494"/>
            <a:ext cx="999252" cy="14883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body" idx="1"/>
          </p:nvPr>
        </p:nvSpPr>
        <p:spPr>
          <a:xfrm>
            <a:off x="561110" y="696191"/>
            <a:ext cx="6026726" cy="3657209"/>
          </a:xfrm>
          <a:prstGeom prst="rect">
            <a:avLst/>
          </a:prstGeom>
        </p:spPr>
        <p:txBody>
          <a:bodyPr spcFirstLastPara="1" wrap="square" lIns="91425" tIns="91425" rIns="91425" bIns="91425" anchor="t" anchorCtr="0">
            <a:noAutofit/>
          </a:bodyPr>
          <a:lstStyle/>
          <a:p>
            <a:r>
              <a:rPr lang="es-ES" sz="1200" b="1" dirty="0" smtClean="0"/>
              <a:t>Los </a:t>
            </a:r>
            <a:r>
              <a:rPr lang="es-ES" sz="1200" b="1" dirty="0"/>
              <a:t>alumnos que deseen estudiar: medicina, enfermería, nutrición, psicología, podrán realizar la pasantía en el Hospital Público Dr. Marcial Quiroga con un cupo de hasta 15 alumnos informándolo a los profesores a cargo hasta el día 20 de </a:t>
            </a:r>
            <a:r>
              <a:rPr lang="es-ES" sz="1200" b="1" dirty="0" smtClean="0"/>
              <a:t>DICIEMBRE</a:t>
            </a:r>
          </a:p>
          <a:p>
            <a:pPr marL="139700" indent="0">
              <a:buNone/>
            </a:pPr>
            <a:endParaRPr lang="es-ES" sz="1200" b="1" dirty="0"/>
          </a:p>
          <a:p>
            <a:r>
              <a:rPr lang="es-ES" sz="1200" b="1" dirty="0"/>
              <a:t>En caso de ausencia por enfermedad, se debe presentar en el lapso de </a:t>
            </a:r>
            <a:r>
              <a:rPr lang="es-ES" sz="1200" b="1" dirty="0" smtClean="0"/>
              <a:t>24hs </a:t>
            </a:r>
            <a:r>
              <a:rPr lang="es-ES" sz="1200" b="1" dirty="0"/>
              <a:t>el certificado médico en el lugar de trabajo y en el colegio, sellado por Salud Pública. Informar al profesor responsable de pasantía y a los directivos lo sucedido. El ausente aunque justificado será computado en el colegio</a:t>
            </a:r>
            <a:r>
              <a:rPr lang="es-ES" sz="1200" b="1" dirty="0" smtClean="0"/>
              <a:t>.</a:t>
            </a:r>
          </a:p>
          <a:p>
            <a:pPr marL="139700" indent="0">
              <a:buNone/>
            </a:pPr>
            <a:endParaRPr lang="es-ES" sz="1200" b="1" dirty="0"/>
          </a:p>
          <a:p>
            <a:r>
              <a:rPr lang="es-ES" sz="1200" b="1" dirty="0"/>
              <a:t>Si el </a:t>
            </a:r>
            <a:r>
              <a:rPr lang="es-ES" sz="1200" b="1" dirty="0" smtClean="0"/>
              <a:t>alumno </a:t>
            </a:r>
            <a:r>
              <a:rPr lang="es-ES" sz="1200" b="1" dirty="0"/>
              <a:t>decide realizar la pasantía en un Estudio de Arquitectura donde deben o pueden visitar obras. Los padres deberán cumplir con el requisito de realizar un seguro </a:t>
            </a:r>
            <a:r>
              <a:rPr lang="es-ES" sz="1200" b="1" dirty="0" smtClean="0"/>
              <a:t>aparte </a:t>
            </a:r>
            <a:r>
              <a:rPr lang="es-ES" sz="1200" b="1" dirty="0"/>
              <a:t>del que otorga el Colegio que los </a:t>
            </a:r>
            <a:r>
              <a:rPr lang="es-ES" sz="1200" b="1" dirty="0" smtClean="0"/>
              <a:t>cubra </a:t>
            </a:r>
            <a:r>
              <a:rPr lang="es-ES" sz="1200" b="1" dirty="0"/>
              <a:t>ante cualquier circunstancias en las obras.</a:t>
            </a:r>
          </a:p>
          <a:p>
            <a:pPr marL="0" lvl="0" indent="0" algn="l" rtl="0">
              <a:spcBef>
                <a:spcPts val="0"/>
              </a:spcBef>
              <a:spcAft>
                <a:spcPts val="0"/>
              </a:spcAft>
              <a:buNone/>
            </a:pPr>
            <a:endParaRPr dirty="0"/>
          </a:p>
        </p:txBody>
      </p:sp>
      <p:sp>
        <p:nvSpPr>
          <p:cNvPr id="115" name="Google Shape;115;p2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116" name="Google Shape;116;p23" descr="Death_to_stock_communicate_hands_4.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022" y="3478494"/>
            <a:ext cx="999252" cy="1488359"/>
          </a:xfrm>
          <a:prstGeom prst="rect">
            <a:avLst/>
          </a:prstGeom>
        </p:spPr>
      </p:pic>
    </p:spTree>
    <p:extLst>
      <p:ext uri="{BB962C8B-B14F-4D97-AF65-F5344CB8AC3E}">
        <p14:creationId xmlns:p14="http://schemas.microsoft.com/office/powerpoint/2010/main" val="3684635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title" idx="4294967295"/>
          </p:nvPr>
        </p:nvSpPr>
        <p:spPr>
          <a:xfrm>
            <a:off x="2663400" y="3873625"/>
            <a:ext cx="3621900" cy="92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1800" dirty="0" smtClean="0">
                <a:solidFill>
                  <a:srgbClr val="0B5394"/>
                </a:solidFill>
                <a:latin typeface="Pangolin"/>
                <a:ea typeface="Pangolin"/>
                <a:cs typeface="Pangolin"/>
                <a:sym typeface="Pangolin"/>
              </a:rPr>
              <a:t>¡Gracias!</a:t>
            </a:r>
            <a:endParaRPr sz="1800" dirty="0">
              <a:solidFill>
                <a:srgbClr val="0B5394"/>
              </a:solidFill>
              <a:latin typeface="Pangolin"/>
              <a:ea typeface="Pangolin"/>
              <a:cs typeface="Pangolin"/>
              <a:sym typeface="Pangolin"/>
            </a:endParaRPr>
          </a:p>
        </p:txBody>
      </p:sp>
      <p:sp>
        <p:nvSpPr>
          <p:cNvPr id="139" name="Google Shape;139;p2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3597275" y="689157"/>
            <a:ext cx="1294934" cy="52662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chemeClr val="bg2"/>
                </a:solidFill>
                <a:latin typeface="Pangolin" panose="020B0604020202020204" charset="0"/>
              </a:rPr>
              <a:t>Temas</a:t>
            </a:r>
            <a:endParaRPr dirty="0">
              <a:solidFill>
                <a:schemeClr val="bg2"/>
              </a:solidFill>
              <a:latin typeface="Pangolin" panose="020B0604020202020204" charset="0"/>
            </a:endParaRPr>
          </a:p>
        </p:txBody>
      </p:sp>
      <p:sp>
        <p:nvSpPr>
          <p:cNvPr id="63" name="Google Shape;63;p17"/>
          <p:cNvSpPr txBox="1">
            <a:spLocks noGrp="1"/>
          </p:cNvSpPr>
          <p:nvPr>
            <p:ph type="body" idx="2"/>
          </p:nvPr>
        </p:nvSpPr>
        <p:spPr>
          <a:xfrm>
            <a:off x="1152375" y="1429714"/>
            <a:ext cx="3913444" cy="495257"/>
          </a:xfrm>
          <a:prstGeom prst="rect">
            <a:avLst/>
          </a:prstGeom>
        </p:spPr>
        <p:txBody>
          <a:bodyPr spcFirstLastPara="1" wrap="square" lIns="91425" tIns="91425" rIns="91425" bIns="91425" anchor="t" anchorCtr="0">
            <a:noAutofit/>
          </a:bodyPr>
          <a:lstStyle/>
          <a:p>
            <a:pPr marL="0" indent="0">
              <a:buNone/>
            </a:pPr>
            <a:r>
              <a:rPr lang="es-ES" sz="2400" dirty="0">
                <a:solidFill>
                  <a:schemeClr val="bg2"/>
                </a:solidFill>
              </a:rPr>
              <a:t>1</a:t>
            </a:r>
            <a:r>
              <a:rPr lang="es-ES" sz="2400" dirty="0" smtClean="0">
                <a:solidFill>
                  <a:schemeClr val="bg2"/>
                </a:solidFill>
              </a:rPr>
              <a:t>-Fechas hasta fin de año</a:t>
            </a:r>
            <a:endParaRPr lang="es-ES" sz="2400" dirty="0">
              <a:solidFill>
                <a:schemeClr val="bg2"/>
              </a:solidFill>
            </a:endParaRPr>
          </a:p>
          <a:p>
            <a:pPr marL="0" lvl="0" indent="0" algn="l" rtl="0">
              <a:spcBef>
                <a:spcPts val="0"/>
              </a:spcBef>
              <a:spcAft>
                <a:spcPts val="0"/>
              </a:spcAft>
              <a:buClr>
                <a:schemeClr val="dk1"/>
              </a:buClr>
              <a:buSzPts val="1100"/>
              <a:buFont typeface="Arial"/>
              <a:buNone/>
            </a:pPr>
            <a:endParaRPr sz="1400" b="1" dirty="0"/>
          </a:p>
        </p:txBody>
      </p:sp>
      <p:sp>
        <p:nvSpPr>
          <p:cNvPr id="64" name="Google Shape;64;p17"/>
          <p:cNvSpPr txBox="1">
            <a:spLocks noGrp="1"/>
          </p:cNvSpPr>
          <p:nvPr>
            <p:ph type="body" idx="1"/>
          </p:nvPr>
        </p:nvSpPr>
        <p:spPr>
          <a:xfrm>
            <a:off x="1152375" y="2734560"/>
            <a:ext cx="3612107" cy="49525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ES" sz="2400" dirty="0"/>
              <a:t>3</a:t>
            </a:r>
            <a:r>
              <a:rPr lang="es-ES" sz="2400" dirty="0" smtClean="0"/>
              <a:t>-Proyecto de pasantías</a:t>
            </a:r>
            <a:endParaRPr sz="2400" dirty="0"/>
          </a:p>
        </p:txBody>
      </p:sp>
      <p:sp>
        <p:nvSpPr>
          <p:cNvPr id="66" name="Google Shape;66;p1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67" name="Google Shape;67;p17" descr="Death_to_stock_communicate_hands_5.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
        <p:nvSpPr>
          <p:cNvPr id="2" name="Rectángulo 1"/>
          <p:cNvSpPr/>
          <p:nvPr/>
        </p:nvSpPr>
        <p:spPr>
          <a:xfrm>
            <a:off x="1152375" y="2149977"/>
            <a:ext cx="3542958" cy="461665"/>
          </a:xfrm>
          <a:prstGeom prst="rect">
            <a:avLst/>
          </a:prstGeom>
        </p:spPr>
        <p:txBody>
          <a:bodyPr wrap="none">
            <a:spAutoFit/>
          </a:bodyPr>
          <a:lstStyle/>
          <a:p>
            <a:pPr marL="0" indent="0">
              <a:buNone/>
            </a:pPr>
            <a:r>
              <a:rPr lang="es-ES" sz="2400" dirty="0">
                <a:solidFill>
                  <a:schemeClr val="bg2"/>
                </a:solidFill>
                <a:latin typeface="Pangolin" panose="020B0604020202020204" charset="0"/>
              </a:rPr>
              <a:t>2</a:t>
            </a:r>
            <a:r>
              <a:rPr lang="es-ES" sz="2400" dirty="0" smtClean="0">
                <a:solidFill>
                  <a:schemeClr val="bg2"/>
                </a:solidFill>
                <a:latin typeface="Pangolin" panose="020B0604020202020204" charset="0"/>
              </a:rPr>
              <a:t>-Comienzo de año 2024</a:t>
            </a:r>
            <a:endParaRPr lang="es-ES" sz="2400" dirty="0">
              <a:solidFill>
                <a:schemeClr val="bg2"/>
              </a:solidFill>
              <a:latin typeface="Pangolin" panose="020B0604020202020204" charset="0"/>
            </a:endParaRP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021" y="3377044"/>
            <a:ext cx="1067363" cy="158980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866375" y="1023310"/>
            <a:ext cx="3966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smtClean="0"/>
              <a:t>1-2023</a:t>
            </a:r>
            <a:endParaRPr sz="6000" dirty="0"/>
          </a:p>
        </p:txBody>
      </p:sp>
      <p:sp>
        <p:nvSpPr>
          <p:cNvPr id="73" name="Google Shape;73;p18"/>
          <p:cNvSpPr txBox="1">
            <a:spLocks noGrp="1"/>
          </p:cNvSpPr>
          <p:nvPr>
            <p:ph type="body" idx="1"/>
          </p:nvPr>
        </p:nvSpPr>
        <p:spPr>
          <a:xfrm>
            <a:off x="866374" y="1955748"/>
            <a:ext cx="4299387" cy="21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smtClean="0"/>
              <a:t>Del viernes 17 al jueves 23/11 período de notificación y consulta.</a:t>
            </a:r>
          </a:p>
          <a:p>
            <a:pPr marL="0" lvl="0" indent="0" algn="l" rtl="0">
              <a:spcBef>
                <a:spcPts val="0"/>
              </a:spcBef>
              <a:spcAft>
                <a:spcPts val="0"/>
              </a:spcAft>
              <a:buNone/>
            </a:pPr>
            <a:endParaRPr lang="en" sz="1400" dirty="0" smtClean="0"/>
          </a:p>
          <a:p>
            <a:pPr marL="0" lvl="0" indent="0" algn="l" rtl="0">
              <a:spcBef>
                <a:spcPts val="0"/>
              </a:spcBef>
              <a:spcAft>
                <a:spcPts val="0"/>
              </a:spcAft>
              <a:buNone/>
            </a:pPr>
            <a:r>
              <a:rPr lang="en" sz="1400" dirty="0" smtClean="0"/>
              <a:t>Martes 28/11 al jueves 7/12 Periodo de Fortalecimiento.</a:t>
            </a:r>
          </a:p>
          <a:p>
            <a:pPr marL="0" lvl="0" indent="0" algn="l" rtl="0">
              <a:spcBef>
                <a:spcPts val="0"/>
              </a:spcBef>
              <a:spcAft>
                <a:spcPts val="0"/>
              </a:spcAft>
              <a:buNone/>
            </a:pPr>
            <a:endParaRPr lang="en" sz="1400" dirty="0" smtClean="0"/>
          </a:p>
          <a:p>
            <a:pPr marL="0" lvl="0" indent="0" algn="l" rtl="0">
              <a:spcBef>
                <a:spcPts val="0"/>
              </a:spcBef>
              <a:spcAft>
                <a:spcPts val="0"/>
              </a:spcAft>
              <a:buNone/>
            </a:pPr>
            <a:r>
              <a:rPr lang="en" sz="1400" dirty="0" smtClean="0"/>
              <a:t>Sistema de evaluación.</a:t>
            </a:r>
          </a:p>
          <a:p>
            <a:pPr marL="0" lvl="0" indent="0" algn="l" rtl="0">
              <a:spcBef>
                <a:spcPts val="0"/>
              </a:spcBef>
              <a:spcAft>
                <a:spcPts val="0"/>
              </a:spcAft>
              <a:buNone/>
            </a:pPr>
            <a:endParaRPr sz="1400" dirty="0"/>
          </a:p>
        </p:txBody>
      </p:sp>
      <p:sp>
        <p:nvSpPr>
          <p:cNvPr id="74" name="Google Shape;74;p18"/>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75" name="Google Shape;75;p18" descr="Death_to_stock_photography_Vibrant-(10-of-10).jpg"/>
          <p:cNvPicPr preferRelativeResize="0"/>
          <p:nvPr/>
        </p:nvPicPr>
        <p:blipFill rotWithShape="1">
          <a:blip r:embed="rId3">
            <a:alphaModFix/>
          </a:blip>
          <a:srcRect/>
          <a:stretch/>
        </p:blipFill>
        <p:spPr>
          <a:xfrm rot="122685">
            <a:off x="5487158" y="547376"/>
            <a:ext cx="2825099" cy="2825099"/>
          </a:xfrm>
          <a:prstGeom prst="rect">
            <a:avLst/>
          </a:prstGeom>
          <a:noFill/>
          <a:ln>
            <a:noFill/>
          </a:ln>
        </p:spPr>
      </p:pic>
      <p:grpSp>
        <p:nvGrpSpPr>
          <p:cNvPr id="6" name="Google Shape;655;p52"/>
          <p:cNvGrpSpPr/>
          <p:nvPr/>
        </p:nvGrpSpPr>
        <p:grpSpPr>
          <a:xfrm>
            <a:off x="482394" y="1914552"/>
            <a:ext cx="376125" cy="465334"/>
            <a:chOff x="9901824" y="937343"/>
            <a:chExt cx="744273" cy="793950"/>
          </a:xfrm>
        </p:grpSpPr>
        <p:grpSp>
          <p:nvGrpSpPr>
            <p:cNvPr id="7" name="Google Shape;656;p52"/>
            <p:cNvGrpSpPr/>
            <p:nvPr/>
          </p:nvGrpSpPr>
          <p:grpSpPr>
            <a:xfrm>
              <a:off x="9901824" y="937343"/>
              <a:ext cx="744273" cy="793950"/>
              <a:chOff x="9901824" y="937343"/>
              <a:chExt cx="744273" cy="793950"/>
            </a:xfrm>
          </p:grpSpPr>
          <p:sp>
            <p:nvSpPr>
              <p:cNvPr id="14" name="Google Shape;657;p52"/>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658;p52"/>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659;p52"/>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660;p52"/>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661;p52"/>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662;p52"/>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663;p52"/>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664;p52"/>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665;p52"/>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666;p52"/>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8" name="Google Shape;667;p52"/>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668;p52"/>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669;p52"/>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670;p52"/>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671;p52"/>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672;p52"/>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4" name="Google Shape;655;p52"/>
          <p:cNvGrpSpPr/>
          <p:nvPr/>
        </p:nvGrpSpPr>
        <p:grpSpPr>
          <a:xfrm>
            <a:off x="484300" y="2543475"/>
            <a:ext cx="376125" cy="465334"/>
            <a:chOff x="9901824" y="937343"/>
            <a:chExt cx="744273" cy="793950"/>
          </a:xfrm>
        </p:grpSpPr>
        <p:grpSp>
          <p:nvGrpSpPr>
            <p:cNvPr id="25" name="Google Shape;656;p52"/>
            <p:cNvGrpSpPr/>
            <p:nvPr/>
          </p:nvGrpSpPr>
          <p:grpSpPr>
            <a:xfrm>
              <a:off x="9901824" y="937343"/>
              <a:ext cx="744273" cy="793950"/>
              <a:chOff x="9901824" y="937343"/>
              <a:chExt cx="744273" cy="793950"/>
            </a:xfrm>
          </p:grpSpPr>
          <p:sp>
            <p:nvSpPr>
              <p:cNvPr id="32" name="Google Shape;657;p52"/>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658;p52"/>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659;p52"/>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660;p52"/>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6" name="Google Shape;661;p52"/>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7" name="Google Shape;662;p52"/>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8" name="Google Shape;663;p52"/>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9" name="Google Shape;664;p52"/>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665;p52"/>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1" name="Google Shape;666;p52"/>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26" name="Google Shape;667;p52"/>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668;p52"/>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669;p52"/>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670;p52"/>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671;p52"/>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672;p52"/>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42" name="Google Shape;655;p52"/>
          <p:cNvGrpSpPr/>
          <p:nvPr/>
        </p:nvGrpSpPr>
        <p:grpSpPr>
          <a:xfrm>
            <a:off x="480438" y="3092194"/>
            <a:ext cx="376125" cy="465334"/>
            <a:chOff x="9901824" y="937343"/>
            <a:chExt cx="744273" cy="793950"/>
          </a:xfrm>
        </p:grpSpPr>
        <p:grpSp>
          <p:nvGrpSpPr>
            <p:cNvPr id="43" name="Google Shape;656;p52"/>
            <p:cNvGrpSpPr/>
            <p:nvPr/>
          </p:nvGrpSpPr>
          <p:grpSpPr>
            <a:xfrm>
              <a:off x="9901824" y="937343"/>
              <a:ext cx="744273" cy="793950"/>
              <a:chOff x="9901824" y="937343"/>
              <a:chExt cx="744273" cy="793950"/>
            </a:xfrm>
          </p:grpSpPr>
          <p:sp>
            <p:nvSpPr>
              <p:cNvPr id="50" name="Google Shape;657;p52"/>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1" name="Google Shape;658;p52"/>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2" name="Google Shape;659;p52"/>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3" name="Google Shape;660;p52"/>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4" name="Google Shape;661;p52"/>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5" name="Google Shape;662;p52"/>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6" name="Google Shape;663;p52"/>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7" name="Google Shape;664;p52"/>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8" name="Google Shape;665;p52"/>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9" name="Google Shape;666;p52"/>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44" name="Google Shape;667;p52"/>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5" name="Google Shape;668;p52"/>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6" name="Google Shape;669;p52"/>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7" name="Google Shape;670;p52"/>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8" name="Google Shape;671;p52"/>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9" name="Google Shape;672;p52"/>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60" name="Imagen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021" y="3377044"/>
            <a:ext cx="1067363" cy="15898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8"/>
          <p:cNvSpPr txBox="1">
            <a:spLocks noGrp="1"/>
          </p:cNvSpPr>
          <p:nvPr>
            <p:ph type="body" idx="1"/>
          </p:nvPr>
        </p:nvSpPr>
        <p:spPr>
          <a:xfrm>
            <a:off x="628900" y="793468"/>
            <a:ext cx="4299387" cy="3279768"/>
          </a:xfrm>
          <a:prstGeom prst="rect">
            <a:avLst/>
          </a:prstGeom>
        </p:spPr>
        <p:txBody>
          <a:bodyPr spcFirstLastPara="1" wrap="square" lIns="91425" tIns="91425" rIns="91425" bIns="91425" anchor="t" anchorCtr="0">
            <a:noAutofit/>
          </a:bodyPr>
          <a:lstStyle/>
          <a:p>
            <a:pPr lvl="0"/>
            <a:r>
              <a:rPr lang="es-ES" sz="1600" b="1" dirty="0"/>
              <a:t>1. Alcanzar un promedio de 6 o más entre los 2 cuatrimestres</a:t>
            </a:r>
            <a:r>
              <a:rPr lang="es-ES" sz="1600" b="1" dirty="0" smtClean="0"/>
              <a:t>.</a:t>
            </a:r>
          </a:p>
          <a:p>
            <a:pPr marL="139700" lvl="0" indent="0">
              <a:buNone/>
            </a:pPr>
            <a:endParaRPr lang="es-AR" sz="1600" dirty="0"/>
          </a:p>
          <a:p>
            <a:pPr lvl="0"/>
            <a:r>
              <a:rPr lang="es-ES" sz="1600" b="1" dirty="0"/>
              <a:t>2. Obtener una valoración de 6 o más en el 2° cuatrimestre. </a:t>
            </a:r>
            <a:endParaRPr lang="es-AR" sz="1600" dirty="0"/>
          </a:p>
          <a:p>
            <a:pPr marL="139700" lvl="0" indent="0">
              <a:buNone/>
            </a:pPr>
            <a:endParaRPr lang="es-AR" sz="1600" dirty="0"/>
          </a:p>
          <a:p>
            <a:pPr lvl="0"/>
            <a:r>
              <a:rPr lang="es-ES" sz="1600" b="1" dirty="0"/>
              <a:t>RECORDAR que la valoración definitiva es la resultante de la instancia en la que el estudiante hubiere acreditado sus saberes. </a:t>
            </a:r>
            <a:endParaRPr lang="es-AR" sz="1600" dirty="0"/>
          </a:p>
          <a:p>
            <a:pPr marL="0" lvl="0" indent="0" algn="l" rtl="0">
              <a:spcBef>
                <a:spcPts val="0"/>
              </a:spcBef>
              <a:spcAft>
                <a:spcPts val="0"/>
              </a:spcAft>
              <a:buNone/>
            </a:pPr>
            <a:endParaRPr sz="1050" dirty="0"/>
          </a:p>
        </p:txBody>
      </p:sp>
      <p:sp>
        <p:nvSpPr>
          <p:cNvPr id="74" name="Google Shape;74;p18"/>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60" name="Google Shape;191;p31" descr="Death_to_stock_communicate_hands_1.jpg"/>
          <p:cNvPicPr preferRelativeResize="0"/>
          <p:nvPr/>
        </p:nvPicPr>
        <p:blipFill rotWithShape="1">
          <a:blip r:embed="rId3">
            <a:alphaModFix/>
          </a:blip>
          <a:srcRect/>
          <a:stretch/>
        </p:blipFill>
        <p:spPr>
          <a:xfrm rot="123228">
            <a:off x="5536239" y="464471"/>
            <a:ext cx="2778603" cy="2967647"/>
          </a:xfrm>
          <a:prstGeom prst="rect">
            <a:avLst/>
          </a:prstGeom>
          <a:noFill/>
          <a:ln>
            <a:noFill/>
          </a:ln>
        </p:spPr>
      </p:pic>
      <p:pic>
        <p:nvPicPr>
          <p:cNvPr id="61" name="Imagen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021" y="3377044"/>
            <a:ext cx="1067363" cy="1589809"/>
          </a:xfrm>
          <a:prstGeom prst="rect">
            <a:avLst/>
          </a:prstGeom>
        </p:spPr>
      </p:pic>
    </p:spTree>
    <p:extLst>
      <p:ext uri="{BB962C8B-B14F-4D97-AF65-F5344CB8AC3E}">
        <p14:creationId xmlns:p14="http://schemas.microsoft.com/office/powerpoint/2010/main" val="87416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Google Shape;74;p18"/>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6" name="Imagen 5"/>
          <p:cNvPicPr>
            <a:picLocks noChangeAspect="1"/>
          </p:cNvPicPr>
          <p:nvPr/>
        </p:nvPicPr>
        <p:blipFill>
          <a:blip r:embed="rId3"/>
          <a:stretch>
            <a:fillRect/>
          </a:stretch>
        </p:blipFill>
        <p:spPr>
          <a:xfrm>
            <a:off x="1205345" y="103909"/>
            <a:ext cx="6799522" cy="4917193"/>
          </a:xfrm>
          <a:prstGeom prst="rect">
            <a:avLst/>
          </a:prstGeom>
        </p:spPr>
      </p:pic>
    </p:spTree>
    <p:extLst>
      <p:ext uri="{BB962C8B-B14F-4D97-AF65-F5344CB8AC3E}">
        <p14:creationId xmlns:p14="http://schemas.microsoft.com/office/powerpoint/2010/main" val="3657444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Google Shape;74;p18"/>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2" name="Rectángulo 1"/>
          <p:cNvSpPr/>
          <p:nvPr/>
        </p:nvSpPr>
        <p:spPr>
          <a:xfrm>
            <a:off x="872836" y="1208980"/>
            <a:ext cx="3210791" cy="2123658"/>
          </a:xfrm>
          <a:prstGeom prst="rect">
            <a:avLst/>
          </a:prstGeom>
        </p:spPr>
        <p:txBody>
          <a:bodyPr wrap="square">
            <a:spAutoFit/>
          </a:bodyPr>
          <a:lstStyle/>
          <a:p>
            <a:pPr lvl="0"/>
            <a:r>
              <a:rPr lang="es-ES" sz="1800" b="1" dirty="0" smtClean="0">
                <a:solidFill>
                  <a:schemeClr val="bg2"/>
                </a:solidFill>
                <a:latin typeface="Pangolin" panose="020B0604020202020204" charset="0"/>
              </a:rPr>
              <a:t>Elección de abanderados y escoltas.</a:t>
            </a:r>
          </a:p>
          <a:p>
            <a:pPr marL="139700" lvl="0" indent="0">
              <a:buNone/>
            </a:pPr>
            <a:endParaRPr lang="es-ES" sz="1800" dirty="0">
              <a:solidFill>
                <a:schemeClr val="bg2"/>
              </a:solidFill>
              <a:latin typeface="Pangolin" panose="020B0604020202020204" charset="0"/>
            </a:endParaRPr>
          </a:p>
          <a:p>
            <a:pPr lvl="0"/>
            <a:r>
              <a:rPr lang="es-ES" sz="1800" b="1" dirty="0" smtClean="0">
                <a:solidFill>
                  <a:schemeClr val="bg2"/>
                </a:solidFill>
                <a:latin typeface="Pangolin" panose="020B0604020202020204" charset="0"/>
              </a:rPr>
              <a:t> Acto de cambio de banderas: miércoles 20 de diciembre a las 8 h. </a:t>
            </a:r>
            <a:endParaRPr lang="es-ES" sz="1800" dirty="0">
              <a:solidFill>
                <a:schemeClr val="bg2"/>
              </a:solidFill>
              <a:latin typeface="Pangolin" panose="020B0604020202020204" charset="0"/>
            </a:endParaRPr>
          </a:p>
          <a:p>
            <a:pPr marL="139700" lvl="0" indent="0">
              <a:buNone/>
            </a:pPr>
            <a:endParaRPr lang="es-ES" dirty="0"/>
          </a:p>
          <a:p>
            <a:pPr lvl="0"/>
            <a:endParaRPr lang="es-ES" sz="1000"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087">
            <a:off x="5404934" y="548092"/>
            <a:ext cx="2955177" cy="3005126"/>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022" y="3478494"/>
            <a:ext cx="999252" cy="1488359"/>
          </a:xfrm>
          <a:prstGeom prst="rect">
            <a:avLst/>
          </a:prstGeom>
        </p:spPr>
      </p:pic>
    </p:spTree>
    <p:extLst>
      <p:ext uri="{BB962C8B-B14F-4D97-AF65-F5344CB8AC3E}">
        <p14:creationId xmlns:p14="http://schemas.microsoft.com/office/powerpoint/2010/main" val="893580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9"/>
          <p:cNvSpPr txBox="1">
            <a:spLocks noGrp="1"/>
          </p:cNvSpPr>
          <p:nvPr>
            <p:ph type="ctrTitle"/>
          </p:nvPr>
        </p:nvSpPr>
        <p:spPr>
          <a:xfrm>
            <a:off x="2703525" y="1735750"/>
            <a:ext cx="3486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smtClean="0"/>
              <a:t>2024</a:t>
            </a:r>
            <a:endParaRPr sz="4800" dirty="0"/>
          </a:p>
        </p:txBody>
      </p:sp>
      <p:sp>
        <p:nvSpPr>
          <p:cNvPr id="81" name="Google Shape;81;p19"/>
          <p:cNvSpPr txBox="1">
            <a:spLocks noGrp="1"/>
          </p:cNvSpPr>
          <p:nvPr>
            <p:ph type="subTitle" idx="1"/>
          </p:nvPr>
        </p:nvSpPr>
        <p:spPr>
          <a:xfrm>
            <a:off x="2703525" y="2763852"/>
            <a:ext cx="34863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022" y="3478494"/>
            <a:ext cx="999252" cy="148835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0"/>
          <p:cNvSpPr txBox="1">
            <a:spLocks noGrp="1"/>
          </p:cNvSpPr>
          <p:nvPr>
            <p:ph type="body" idx="1"/>
          </p:nvPr>
        </p:nvSpPr>
        <p:spPr>
          <a:xfrm>
            <a:off x="921286" y="1076881"/>
            <a:ext cx="4955700" cy="8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UPD</a:t>
            </a:r>
          </a:p>
          <a:p>
            <a:pPr marL="0" lvl="0" indent="0" algn="l" rtl="0">
              <a:spcBef>
                <a:spcPts val="0"/>
              </a:spcBef>
              <a:spcAft>
                <a:spcPts val="0"/>
              </a:spcAft>
              <a:buNone/>
            </a:pPr>
            <a:r>
              <a:rPr lang="es-ES" sz="2400" dirty="0" smtClean="0"/>
              <a:t>Acompañamiento de padres.</a:t>
            </a:r>
          </a:p>
          <a:p>
            <a:pPr marL="0" lvl="0" indent="0" algn="l" rtl="0">
              <a:spcBef>
                <a:spcPts val="0"/>
              </a:spcBef>
              <a:spcAft>
                <a:spcPts val="0"/>
              </a:spcAft>
              <a:buNone/>
            </a:pPr>
            <a:r>
              <a:rPr lang="es-ES" sz="2400" dirty="0" smtClean="0"/>
              <a:t>Acto de inicio</a:t>
            </a:r>
          </a:p>
          <a:p>
            <a:pPr marL="0" lvl="0" indent="0" algn="l" rtl="0">
              <a:spcBef>
                <a:spcPts val="0"/>
              </a:spcBef>
              <a:spcAft>
                <a:spcPts val="0"/>
              </a:spcAft>
              <a:buNone/>
            </a:pPr>
            <a:r>
              <a:rPr lang="es-ES" sz="2400" dirty="0" smtClean="0"/>
              <a:t>Asistencia y justificaciones.</a:t>
            </a:r>
          </a:p>
          <a:p>
            <a:pPr marL="0" lvl="0" indent="0" algn="l" rtl="0">
              <a:spcBef>
                <a:spcPts val="0"/>
              </a:spcBef>
              <a:spcAft>
                <a:spcPts val="0"/>
              </a:spcAft>
              <a:buNone/>
            </a:pPr>
            <a:endParaRPr lang="es-ES" sz="2400" dirty="0" smtClean="0"/>
          </a:p>
          <a:p>
            <a:pPr marL="0" lvl="0" indent="0" algn="l" rtl="0">
              <a:spcBef>
                <a:spcPts val="0"/>
              </a:spcBef>
              <a:spcAft>
                <a:spcPts val="0"/>
              </a:spcAft>
              <a:buNone/>
            </a:pPr>
            <a:endParaRPr dirty="0"/>
          </a:p>
        </p:txBody>
      </p:sp>
      <p:sp>
        <p:nvSpPr>
          <p:cNvPr id="87" name="Google Shape;87;p20"/>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88" name="Google Shape;88;p20"/>
          <p:cNvSpPr/>
          <p:nvPr/>
        </p:nvSpPr>
        <p:spPr>
          <a:xfrm>
            <a:off x="7098300" y="1076881"/>
            <a:ext cx="1281591" cy="1294312"/>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022" y="3478494"/>
            <a:ext cx="999252" cy="14883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Pasantías</a:t>
            </a:r>
            <a:br>
              <a:rPr lang="es-ES" dirty="0" smtClean="0"/>
            </a:br>
            <a:r>
              <a:rPr lang="es-ES" dirty="0" smtClean="0"/>
              <a:t>-</a:t>
            </a:r>
            <a:r>
              <a:rPr lang="es-ES" sz="2800" dirty="0" smtClean="0"/>
              <a:t>Anticipación</a:t>
            </a:r>
            <a:br>
              <a:rPr lang="es-ES" sz="2800" dirty="0" smtClean="0"/>
            </a:br>
            <a:r>
              <a:rPr lang="es-ES" sz="2800" dirty="0" smtClean="0"/>
              <a:t>-Orientación vocacional</a:t>
            </a:r>
            <a:endParaRPr lang="es-AR" sz="2800" dirty="0"/>
          </a:p>
        </p:txBody>
      </p:sp>
      <p:sp>
        <p:nvSpPr>
          <p:cNvPr id="3" name="Marcador de número de diapositiva 2"/>
          <p:cNvSpPr>
            <a:spLocks noGrp="1"/>
          </p:cNvSpPr>
          <p:nvPr>
            <p:ph type="sldNum" idx="4294967295"/>
          </p:nvPr>
        </p:nvSpPr>
        <p:spPr>
          <a:xfrm>
            <a:off x="8715375" y="4676775"/>
            <a:ext cx="428625" cy="466725"/>
          </a:xfrm>
        </p:spPr>
        <p:txBody>
          <a:bodyPr/>
          <a:lstStyle/>
          <a:p>
            <a:pPr marL="0" lvl="0" indent="0" algn="ctr" rtl="0">
              <a:spcBef>
                <a:spcPts val="0"/>
              </a:spcBef>
              <a:spcAft>
                <a:spcPts val="0"/>
              </a:spcAft>
              <a:buNone/>
            </a:pPr>
            <a:fld id="{00000000-1234-1234-1234-123412341234}" type="slidenum">
              <a:rPr lang="es-AR" smtClean="0"/>
              <a:t>9</a:t>
            </a:fld>
            <a:endParaRPr lang="es-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022" y="3478494"/>
            <a:ext cx="999252" cy="1488359"/>
          </a:xfrm>
          <a:prstGeom prst="rect">
            <a:avLst/>
          </a:prstGeom>
        </p:spPr>
      </p:pic>
    </p:spTree>
    <p:extLst>
      <p:ext uri="{BB962C8B-B14F-4D97-AF65-F5344CB8AC3E}">
        <p14:creationId xmlns:p14="http://schemas.microsoft.com/office/powerpoint/2010/main" val="29254691"/>
      </p:ext>
    </p:extLst>
  </p:cSld>
  <p:clrMapOvr>
    <a:masterClrMapping/>
  </p:clrMapOvr>
</p:sld>
</file>

<file path=ppt/theme/theme1.xml><?xml version="1.0" encoding="utf-8"?>
<a:theme xmlns:a="http://schemas.openxmlformats.org/drawingml/2006/main" name="Jaques template">
  <a:themeElements>
    <a:clrScheme name="Custom 347">
      <a:dk1>
        <a:srgbClr val="434343"/>
      </a:dk1>
      <a:lt1>
        <a:srgbClr val="FFFFFF"/>
      </a:lt1>
      <a:dk2>
        <a:srgbClr val="0B5394"/>
      </a:dk2>
      <a:lt2>
        <a:srgbClr val="D5DDE4"/>
      </a:lt2>
      <a:accent1>
        <a:srgbClr val="55AAEE"/>
      </a:accent1>
      <a:accent2>
        <a:srgbClr val="FFBA3F"/>
      </a:accent2>
      <a:accent3>
        <a:srgbClr val="BDE06C"/>
      </a:accent3>
      <a:accent4>
        <a:srgbClr val="6AD8D6"/>
      </a:accent4>
      <a:accent5>
        <a:srgbClr val="AE98E4"/>
      </a:accent5>
      <a:accent6>
        <a:srgbClr val="F55A5A"/>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520</Words>
  <Application>Microsoft Office PowerPoint</Application>
  <PresentationFormat>Presentación en pantalla (16:9)</PresentationFormat>
  <Paragraphs>52</Paragraphs>
  <Slides>13</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Pangolin</vt:lpstr>
      <vt:lpstr>Arial</vt:lpstr>
      <vt:lpstr>Inconsolata</vt:lpstr>
      <vt:lpstr>Calibri</vt:lpstr>
      <vt:lpstr>Jaques template</vt:lpstr>
      <vt:lpstr>Reunión de padres de 5to año 2023</vt:lpstr>
      <vt:lpstr>Temas</vt:lpstr>
      <vt:lpstr>1-2023</vt:lpstr>
      <vt:lpstr>Presentación de PowerPoint</vt:lpstr>
      <vt:lpstr>Presentación de PowerPoint</vt:lpstr>
      <vt:lpstr>Presentación de PowerPoint</vt:lpstr>
      <vt:lpstr>2024</vt:lpstr>
      <vt:lpstr>Presentación de PowerPoint</vt:lpstr>
      <vt:lpstr>Pasantías -Anticipación -Orientación vocacional</vt:lpstr>
      <vt:lpstr>Junio y julio (organizar el año, evitar viajes)</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de padres de 5to año 2023</dc:title>
  <dc:creator>Notebook</dc:creator>
  <cp:lastModifiedBy>Notebook</cp:lastModifiedBy>
  <cp:revision>6</cp:revision>
  <dcterms:modified xsi:type="dcterms:W3CDTF">2023-11-12T16:29:01Z</dcterms:modified>
</cp:coreProperties>
</file>