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1" r:id="rId7"/>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9" autoAdjust="0"/>
    <p:restoredTop sz="94660"/>
  </p:normalViewPr>
  <p:slideViewPr>
    <p:cSldViewPr snapToGrid="0">
      <p:cViewPr varScale="1">
        <p:scale>
          <a:sx n="61" d="100"/>
          <a:sy n="61" d="100"/>
        </p:scale>
        <p:origin x="60" y="4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AR"/>
          </a:p>
        </p:txBody>
      </p:sp>
      <p:sp>
        <p:nvSpPr>
          <p:cNvPr id="4" name="Marcador de fecha 3"/>
          <p:cNvSpPr>
            <a:spLocks noGrp="1"/>
          </p:cNvSpPr>
          <p:nvPr>
            <p:ph type="dt" sz="half" idx="10"/>
          </p:nvPr>
        </p:nvSpPr>
        <p:spPr/>
        <p:txBody>
          <a:bodyPr/>
          <a:lstStyle/>
          <a:p>
            <a:fld id="{0B5FB371-0032-4F2D-B26D-38B872C7DE67}" type="datetimeFigureOut">
              <a:rPr lang="es-AR" smtClean="0"/>
              <a:t>14/11/2023</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2D872B4F-EF63-4FB6-8B17-39565A36CB9E}" type="slidenum">
              <a:rPr lang="es-AR" smtClean="0"/>
              <a:t>‹Nº›</a:t>
            </a:fld>
            <a:endParaRPr lang="es-AR"/>
          </a:p>
        </p:txBody>
      </p:sp>
    </p:spTree>
    <p:extLst>
      <p:ext uri="{BB962C8B-B14F-4D97-AF65-F5344CB8AC3E}">
        <p14:creationId xmlns:p14="http://schemas.microsoft.com/office/powerpoint/2010/main" val="50582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10"/>
          </p:nvPr>
        </p:nvSpPr>
        <p:spPr/>
        <p:txBody>
          <a:bodyPr/>
          <a:lstStyle/>
          <a:p>
            <a:fld id="{0B5FB371-0032-4F2D-B26D-38B872C7DE67}" type="datetimeFigureOut">
              <a:rPr lang="es-AR" smtClean="0"/>
              <a:t>14/11/2023</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2D872B4F-EF63-4FB6-8B17-39565A36CB9E}" type="slidenum">
              <a:rPr lang="es-AR" smtClean="0"/>
              <a:t>‹Nº›</a:t>
            </a:fld>
            <a:endParaRPr lang="es-AR"/>
          </a:p>
        </p:txBody>
      </p:sp>
    </p:spTree>
    <p:extLst>
      <p:ext uri="{BB962C8B-B14F-4D97-AF65-F5344CB8AC3E}">
        <p14:creationId xmlns:p14="http://schemas.microsoft.com/office/powerpoint/2010/main" val="556133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10"/>
          </p:nvPr>
        </p:nvSpPr>
        <p:spPr/>
        <p:txBody>
          <a:bodyPr/>
          <a:lstStyle/>
          <a:p>
            <a:fld id="{0B5FB371-0032-4F2D-B26D-38B872C7DE67}" type="datetimeFigureOut">
              <a:rPr lang="es-AR" smtClean="0"/>
              <a:t>14/11/2023</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2D872B4F-EF63-4FB6-8B17-39565A36CB9E}" type="slidenum">
              <a:rPr lang="es-AR" smtClean="0"/>
              <a:t>‹Nº›</a:t>
            </a:fld>
            <a:endParaRPr lang="es-AR"/>
          </a:p>
        </p:txBody>
      </p:sp>
    </p:spTree>
    <p:extLst>
      <p:ext uri="{BB962C8B-B14F-4D97-AF65-F5344CB8AC3E}">
        <p14:creationId xmlns:p14="http://schemas.microsoft.com/office/powerpoint/2010/main" val="1059621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10"/>
          </p:nvPr>
        </p:nvSpPr>
        <p:spPr/>
        <p:txBody>
          <a:bodyPr/>
          <a:lstStyle/>
          <a:p>
            <a:fld id="{0B5FB371-0032-4F2D-B26D-38B872C7DE67}" type="datetimeFigureOut">
              <a:rPr lang="es-AR" smtClean="0"/>
              <a:t>14/11/2023</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2D872B4F-EF63-4FB6-8B17-39565A36CB9E}" type="slidenum">
              <a:rPr lang="es-AR" smtClean="0"/>
              <a:t>‹Nº›</a:t>
            </a:fld>
            <a:endParaRPr lang="es-AR"/>
          </a:p>
        </p:txBody>
      </p:sp>
    </p:spTree>
    <p:extLst>
      <p:ext uri="{BB962C8B-B14F-4D97-AF65-F5344CB8AC3E}">
        <p14:creationId xmlns:p14="http://schemas.microsoft.com/office/powerpoint/2010/main" val="2650157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0B5FB371-0032-4F2D-B26D-38B872C7DE67}" type="datetimeFigureOut">
              <a:rPr lang="es-AR" smtClean="0"/>
              <a:t>14/11/2023</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2D872B4F-EF63-4FB6-8B17-39565A36CB9E}" type="slidenum">
              <a:rPr lang="es-AR" smtClean="0"/>
              <a:t>‹Nº›</a:t>
            </a:fld>
            <a:endParaRPr lang="es-AR"/>
          </a:p>
        </p:txBody>
      </p:sp>
    </p:spTree>
    <p:extLst>
      <p:ext uri="{BB962C8B-B14F-4D97-AF65-F5344CB8AC3E}">
        <p14:creationId xmlns:p14="http://schemas.microsoft.com/office/powerpoint/2010/main" val="3346786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Marcador de fecha 4"/>
          <p:cNvSpPr>
            <a:spLocks noGrp="1"/>
          </p:cNvSpPr>
          <p:nvPr>
            <p:ph type="dt" sz="half" idx="10"/>
          </p:nvPr>
        </p:nvSpPr>
        <p:spPr/>
        <p:txBody>
          <a:bodyPr/>
          <a:lstStyle/>
          <a:p>
            <a:fld id="{0B5FB371-0032-4F2D-B26D-38B872C7DE67}" type="datetimeFigureOut">
              <a:rPr lang="es-AR" smtClean="0"/>
              <a:t>14/11/2023</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2D872B4F-EF63-4FB6-8B17-39565A36CB9E}" type="slidenum">
              <a:rPr lang="es-AR" smtClean="0"/>
              <a:t>‹Nº›</a:t>
            </a:fld>
            <a:endParaRPr lang="es-AR"/>
          </a:p>
        </p:txBody>
      </p:sp>
    </p:spTree>
    <p:extLst>
      <p:ext uri="{BB962C8B-B14F-4D97-AF65-F5344CB8AC3E}">
        <p14:creationId xmlns:p14="http://schemas.microsoft.com/office/powerpoint/2010/main" val="3585507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Marcador de fecha 6"/>
          <p:cNvSpPr>
            <a:spLocks noGrp="1"/>
          </p:cNvSpPr>
          <p:nvPr>
            <p:ph type="dt" sz="half" idx="10"/>
          </p:nvPr>
        </p:nvSpPr>
        <p:spPr/>
        <p:txBody>
          <a:bodyPr/>
          <a:lstStyle/>
          <a:p>
            <a:fld id="{0B5FB371-0032-4F2D-B26D-38B872C7DE67}" type="datetimeFigureOut">
              <a:rPr lang="es-AR" smtClean="0"/>
              <a:t>14/11/2023</a:t>
            </a:fld>
            <a:endParaRPr lang="es-AR"/>
          </a:p>
        </p:txBody>
      </p:sp>
      <p:sp>
        <p:nvSpPr>
          <p:cNvPr id="8" name="Marcador de pie de página 7"/>
          <p:cNvSpPr>
            <a:spLocks noGrp="1"/>
          </p:cNvSpPr>
          <p:nvPr>
            <p:ph type="ftr" sz="quarter" idx="11"/>
          </p:nvPr>
        </p:nvSpPr>
        <p:spPr/>
        <p:txBody>
          <a:bodyPr/>
          <a:lstStyle/>
          <a:p>
            <a:endParaRPr lang="es-AR"/>
          </a:p>
        </p:txBody>
      </p:sp>
      <p:sp>
        <p:nvSpPr>
          <p:cNvPr id="9" name="Marcador de número de diapositiva 8"/>
          <p:cNvSpPr>
            <a:spLocks noGrp="1"/>
          </p:cNvSpPr>
          <p:nvPr>
            <p:ph type="sldNum" sz="quarter" idx="12"/>
          </p:nvPr>
        </p:nvSpPr>
        <p:spPr/>
        <p:txBody>
          <a:bodyPr/>
          <a:lstStyle/>
          <a:p>
            <a:fld id="{2D872B4F-EF63-4FB6-8B17-39565A36CB9E}" type="slidenum">
              <a:rPr lang="es-AR" smtClean="0"/>
              <a:t>‹Nº›</a:t>
            </a:fld>
            <a:endParaRPr lang="es-AR"/>
          </a:p>
        </p:txBody>
      </p:sp>
    </p:spTree>
    <p:extLst>
      <p:ext uri="{BB962C8B-B14F-4D97-AF65-F5344CB8AC3E}">
        <p14:creationId xmlns:p14="http://schemas.microsoft.com/office/powerpoint/2010/main" val="3694368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fecha 2"/>
          <p:cNvSpPr>
            <a:spLocks noGrp="1"/>
          </p:cNvSpPr>
          <p:nvPr>
            <p:ph type="dt" sz="half" idx="10"/>
          </p:nvPr>
        </p:nvSpPr>
        <p:spPr/>
        <p:txBody>
          <a:bodyPr/>
          <a:lstStyle/>
          <a:p>
            <a:fld id="{0B5FB371-0032-4F2D-B26D-38B872C7DE67}" type="datetimeFigureOut">
              <a:rPr lang="es-AR" smtClean="0"/>
              <a:t>14/11/2023</a:t>
            </a:fld>
            <a:endParaRPr lang="es-AR"/>
          </a:p>
        </p:txBody>
      </p:sp>
      <p:sp>
        <p:nvSpPr>
          <p:cNvPr id="4" name="Marcador de pie de página 3"/>
          <p:cNvSpPr>
            <a:spLocks noGrp="1"/>
          </p:cNvSpPr>
          <p:nvPr>
            <p:ph type="ftr" sz="quarter" idx="11"/>
          </p:nvPr>
        </p:nvSpPr>
        <p:spPr/>
        <p:txBody>
          <a:bodyPr/>
          <a:lstStyle/>
          <a:p>
            <a:endParaRPr lang="es-AR"/>
          </a:p>
        </p:txBody>
      </p:sp>
      <p:sp>
        <p:nvSpPr>
          <p:cNvPr id="5" name="Marcador de número de diapositiva 4"/>
          <p:cNvSpPr>
            <a:spLocks noGrp="1"/>
          </p:cNvSpPr>
          <p:nvPr>
            <p:ph type="sldNum" sz="quarter" idx="12"/>
          </p:nvPr>
        </p:nvSpPr>
        <p:spPr/>
        <p:txBody>
          <a:bodyPr/>
          <a:lstStyle/>
          <a:p>
            <a:fld id="{2D872B4F-EF63-4FB6-8B17-39565A36CB9E}" type="slidenum">
              <a:rPr lang="es-AR" smtClean="0"/>
              <a:t>‹Nº›</a:t>
            </a:fld>
            <a:endParaRPr lang="es-AR"/>
          </a:p>
        </p:txBody>
      </p:sp>
    </p:spTree>
    <p:extLst>
      <p:ext uri="{BB962C8B-B14F-4D97-AF65-F5344CB8AC3E}">
        <p14:creationId xmlns:p14="http://schemas.microsoft.com/office/powerpoint/2010/main" val="2644122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0B5FB371-0032-4F2D-B26D-38B872C7DE67}" type="datetimeFigureOut">
              <a:rPr lang="es-AR" smtClean="0"/>
              <a:t>14/11/2023</a:t>
            </a:fld>
            <a:endParaRPr lang="es-AR"/>
          </a:p>
        </p:txBody>
      </p:sp>
      <p:sp>
        <p:nvSpPr>
          <p:cNvPr id="3" name="Marcador de pie de página 2"/>
          <p:cNvSpPr>
            <a:spLocks noGrp="1"/>
          </p:cNvSpPr>
          <p:nvPr>
            <p:ph type="ftr" sz="quarter" idx="11"/>
          </p:nvPr>
        </p:nvSpPr>
        <p:spPr/>
        <p:txBody>
          <a:bodyPr/>
          <a:lstStyle/>
          <a:p>
            <a:endParaRPr lang="es-AR"/>
          </a:p>
        </p:txBody>
      </p:sp>
      <p:sp>
        <p:nvSpPr>
          <p:cNvPr id="4" name="Marcador de número de diapositiva 3"/>
          <p:cNvSpPr>
            <a:spLocks noGrp="1"/>
          </p:cNvSpPr>
          <p:nvPr>
            <p:ph type="sldNum" sz="quarter" idx="12"/>
          </p:nvPr>
        </p:nvSpPr>
        <p:spPr/>
        <p:txBody>
          <a:bodyPr/>
          <a:lstStyle/>
          <a:p>
            <a:fld id="{2D872B4F-EF63-4FB6-8B17-39565A36CB9E}" type="slidenum">
              <a:rPr lang="es-AR" smtClean="0"/>
              <a:t>‹Nº›</a:t>
            </a:fld>
            <a:endParaRPr lang="es-AR"/>
          </a:p>
        </p:txBody>
      </p:sp>
    </p:spTree>
    <p:extLst>
      <p:ext uri="{BB962C8B-B14F-4D97-AF65-F5344CB8AC3E}">
        <p14:creationId xmlns:p14="http://schemas.microsoft.com/office/powerpoint/2010/main" val="3956319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0B5FB371-0032-4F2D-B26D-38B872C7DE67}" type="datetimeFigureOut">
              <a:rPr lang="es-AR" smtClean="0"/>
              <a:t>14/11/2023</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2D872B4F-EF63-4FB6-8B17-39565A36CB9E}" type="slidenum">
              <a:rPr lang="es-AR" smtClean="0"/>
              <a:t>‹Nº›</a:t>
            </a:fld>
            <a:endParaRPr lang="es-AR"/>
          </a:p>
        </p:txBody>
      </p:sp>
    </p:spTree>
    <p:extLst>
      <p:ext uri="{BB962C8B-B14F-4D97-AF65-F5344CB8AC3E}">
        <p14:creationId xmlns:p14="http://schemas.microsoft.com/office/powerpoint/2010/main" val="2578594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0B5FB371-0032-4F2D-B26D-38B872C7DE67}" type="datetimeFigureOut">
              <a:rPr lang="es-AR" smtClean="0"/>
              <a:t>14/11/2023</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2D872B4F-EF63-4FB6-8B17-39565A36CB9E}" type="slidenum">
              <a:rPr lang="es-AR" smtClean="0"/>
              <a:t>‹Nº›</a:t>
            </a:fld>
            <a:endParaRPr lang="es-AR"/>
          </a:p>
        </p:txBody>
      </p:sp>
    </p:spTree>
    <p:extLst>
      <p:ext uri="{BB962C8B-B14F-4D97-AF65-F5344CB8AC3E}">
        <p14:creationId xmlns:p14="http://schemas.microsoft.com/office/powerpoint/2010/main" val="2745991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5FB371-0032-4F2D-B26D-38B872C7DE67}" type="datetimeFigureOut">
              <a:rPr lang="es-AR" smtClean="0"/>
              <a:t>14/11/2023</a:t>
            </a:fld>
            <a:endParaRPr lang="es-AR"/>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872B4F-EF63-4FB6-8B17-39565A36CB9E}" type="slidenum">
              <a:rPr lang="es-AR" smtClean="0"/>
              <a:t>‹Nº›</a:t>
            </a:fld>
            <a:endParaRPr lang="es-AR"/>
          </a:p>
        </p:txBody>
      </p:sp>
    </p:spTree>
    <p:extLst>
      <p:ext uri="{BB962C8B-B14F-4D97-AF65-F5344CB8AC3E}">
        <p14:creationId xmlns:p14="http://schemas.microsoft.com/office/powerpoint/2010/main" val="41806565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8" name="Título 7"/>
          <p:cNvSpPr>
            <a:spLocks noGrp="1"/>
          </p:cNvSpPr>
          <p:nvPr>
            <p:ph type="title"/>
          </p:nvPr>
        </p:nvSpPr>
        <p:spPr>
          <a:xfrm>
            <a:off x="838200" y="426326"/>
            <a:ext cx="10515600" cy="1325563"/>
          </a:xfrm>
        </p:spPr>
        <p:style>
          <a:lnRef idx="1">
            <a:schemeClr val="accent1"/>
          </a:lnRef>
          <a:fillRef idx="2">
            <a:schemeClr val="accent1"/>
          </a:fillRef>
          <a:effectRef idx="1">
            <a:schemeClr val="accent1"/>
          </a:effectRef>
          <a:fontRef idx="minor">
            <a:schemeClr val="dk1"/>
          </a:fontRef>
        </p:style>
        <p:txBody>
          <a:bodyPr/>
          <a:lstStyle/>
          <a:p>
            <a:r>
              <a:rPr lang="es-AR" dirty="0" smtClean="0"/>
              <a:t>                      </a:t>
            </a:r>
            <a:endParaRPr lang="es-AR" dirty="0"/>
          </a:p>
        </p:txBody>
      </p:sp>
      <p:sp>
        <p:nvSpPr>
          <p:cNvPr id="9" name="Marcador de contenido 8"/>
          <p:cNvSpPr>
            <a:spLocks noGrp="1"/>
          </p:cNvSpPr>
          <p:nvPr>
            <p:ph idx="1"/>
          </p:nvPr>
        </p:nvSpPr>
        <p:spPr/>
        <p:txBody>
          <a:bodyPr/>
          <a:lstStyle/>
          <a:p>
            <a:r>
              <a:rPr lang="es-AR" dirty="0" smtClean="0"/>
              <a:t>Priscila </a:t>
            </a:r>
            <a:r>
              <a:rPr lang="es-AR" dirty="0" err="1" smtClean="0"/>
              <a:t>carranza</a:t>
            </a:r>
            <a:endParaRPr lang="es-AR" dirty="0" smtClean="0"/>
          </a:p>
          <a:p>
            <a:r>
              <a:rPr lang="es-AR" dirty="0" smtClean="0"/>
              <a:t>6to B </a:t>
            </a:r>
          </a:p>
          <a:p>
            <a:r>
              <a:rPr lang="es-AR" dirty="0" smtClean="0"/>
              <a:t>Profesora: </a:t>
            </a:r>
            <a:r>
              <a:rPr lang="es-AR" smtClean="0"/>
              <a:t>Gabriela agüero </a:t>
            </a:r>
            <a:endParaRPr lang="es-AR"/>
          </a:p>
        </p:txBody>
      </p:sp>
      <p:sp>
        <p:nvSpPr>
          <p:cNvPr id="10" name="Rectángulo 9"/>
          <p:cNvSpPr/>
          <p:nvPr/>
        </p:nvSpPr>
        <p:spPr>
          <a:xfrm>
            <a:off x="0" y="627442"/>
            <a:ext cx="8738546" cy="923330"/>
          </a:xfrm>
          <a:prstGeom prst="rect">
            <a:avLst/>
          </a:prstGeom>
          <a:noFill/>
        </p:spPr>
        <p:txBody>
          <a:bodyPr wrap="none" lIns="91440" tIns="45720" rIns="91440" bIns="45720">
            <a:spAutoFit/>
          </a:bodyPr>
          <a:lstStyle/>
          <a:p>
            <a:pPr algn="ctr"/>
            <a:r>
              <a:rPr lang="es-AR" sz="5400" b="1" cap="none" spc="0"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                        Proyecto de vida</a:t>
            </a:r>
            <a:endParaRPr lang="es-AR" sz="5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Tree>
    <p:extLst>
      <p:ext uri="{BB962C8B-B14F-4D97-AF65-F5344CB8AC3E}">
        <p14:creationId xmlns:p14="http://schemas.microsoft.com/office/powerpoint/2010/main" val="33989211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2805244926"/>
              </p:ext>
            </p:extLst>
          </p:nvPr>
        </p:nvGraphicFramePr>
        <p:xfrm>
          <a:off x="243840" y="-13868"/>
          <a:ext cx="11186160" cy="6917588"/>
        </p:xfrm>
        <a:graphic>
          <a:graphicData uri="http://schemas.openxmlformats.org/drawingml/2006/table">
            <a:tbl>
              <a:tblPr firstRow="1" bandRow="1">
                <a:tableStyleId>{5C22544A-7EE6-4342-B048-85BDC9FD1C3A}</a:tableStyleId>
              </a:tblPr>
              <a:tblGrid>
                <a:gridCol w="5551133"/>
                <a:gridCol w="5635027"/>
              </a:tblGrid>
              <a:tr h="2463143">
                <a:tc>
                  <a:txBody>
                    <a:bodyPr/>
                    <a:lstStyle/>
                    <a:p>
                      <a:r>
                        <a:rPr lang="es-AR" sz="2000" dirty="0" smtClean="0"/>
                        <a:t>Nivel 1: identidad trascendente</a:t>
                      </a:r>
                      <a:endParaRPr lang="es-AR" sz="2000" dirty="0"/>
                    </a:p>
                  </a:txBody>
                  <a:tcPr/>
                </a:tc>
                <a:tc>
                  <a:txBody>
                    <a:bodyPr/>
                    <a:lstStyle/>
                    <a:p>
                      <a:pPr marL="342900" indent="-342900">
                        <a:buAutoNum type="alphaUcPeriod"/>
                      </a:pPr>
                      <a:r>
                        <a:rPr lang="es-AR" sz="1400" dirty="0" smtClean="0"/>
                        <a:t>Soy</a:t>
                      </a:r>
                      <a:r>
                        <a:rPr lang="es-AR" sz="1400" baseline="0" dirty="0" smtClean="0"/>
                        <a:t> un ser humano nacido para crecer, aprender y encontrar su identidad.</a:t>
                      </a:r>
                    </a:p>
                    <a:p>
                      <a:pPr marL="342900" indent="-342900">
                        <a:buAutoNum type="alphaUcPeriod"/>
                      </a:pPr>
                      <a:r>
                        <a:rPr lang="es-AR" sz="1400" baseline="0" dirty="0" smtClean="0"/>
                        <a:t>No es tan importante, no tengo en cuenta ningún ser superior.</a:t>
                      </a:r>
                    </a:p>
                    <a:p>
                      <a:pPr marL="342900" indent="-342900">
                        <a:buAutoNum type="alphaUcPeriod"/>
                      </a:pPr>
                      <a:r>
                        <a:rPr lang="es-AR" sz="1400" baseline="0" dirty="0" smtClean="0"/>
                        <a:t>Al no tener un ser superior no se de que manera, pero desearía ser mas persistente en buenas acciones diarias.</a:t>
                      </a:r>
                    </a:p>
                    <a:p>
                      <a:pPr marL="342900" indent="-342900">
                        <a:buAutoNum type="alphaUcPeriod"/>
                      </a:pPr>
                      <a:r>
                        <a:rPr lang="es-AR" sz="1400" baseline="0" dirty="0" smtClean="0"/>
                        <a:t>No, no considero.</a:t>
                      </a:r>
                    </a:p>
                    <a:p>
                      <a:pPr marL="342900" indent="-342900">
                        <a:buAutoNum type="alphaUcPeriod"/>
                      </a:pPr>
                      <a:r>
                        <a:rPr lang="es-AR" sz="1400" baseline="0" dirty="0" smtClean="0"/>
                        <a:t>Siento que el universo nos trajo para cumplir nuestro objetivo como persona en la tierra y  todo lo que hagamos es como el universo quiso que sucediera. </a:t>
                      </a:r>
                    </a:p>
                    <a:p>
                      <a:pPr marL="342900" indent="-342900">
                        <a:buAutoNum type="alphaUcPeriod"/>
                      </a:pPr>
                      <a:endParaRPr lang="es-AR" sz="1400" baseline="0" dirty="0" smtClean="0"/>
                    </a:p>
                    <a:p>
                      <a:pPr marL="342900" indent="-342900">
                        <a:buAutoNum type="alphaUcPeriod"/>
                      </a:pPr>
                      <a:endParaRPr lang="es-AR" sz="1600" baseline="0" dirty="0" smtClean="0"/>
                    </a:p>
                    <a:p>
                      <a:endParaRPr lang="es-AR" sz="1600" dirty="0"/>
                    </a:p>
                  </a:txBody>
                  <a:tcPr/>
                </a:tc>
              </a:tr>
              <a:tr h="1190058">
                <a:tc>
                  <a:txBody>
                    <a:bodyPr/>
                    <a:lstStyle/>
                    <a:p>
                      <a:r>
                        <a:rPr lang="es-AR" dirty="0" smtClean="0"/>
                        <a:t>Nivel 2:</a:t>
                      </a:r>
                      <a:r>
                        <a:rPr lang="es-AR" baseline="0" dirty="0" smtClean="0"/>
                        <a:t> identidad </a:t>
                      </a:r>
                      <a:endParaRPr lang="es-AR" dirty="0"/>
                    </a:p>
                  </a:txBody>
                  <a:tcPr/>
                </a:tc>
                <a:tc>
                  <a:txBody>
                    <a:bodyPr/>
                    <a:lstStyle/>
                    <a:p>
                      <a:pPr marL="342900" indent="-342900">
                        <a:buAutoNum type="alphaLcPeriod"/>
                      </a:pPr>
                      <a:r>
                        <a:rPr lang="es-AR" sz="1600" dirty="0" smtClean="0"/>
                        <a:t>Soy un individuo</a:t>
                      </a:r>
                      <a:r>
                        <a:rPr lang="es-AR" sz="1600" baseline="0" dirty="0" smtClean="0"/>
                        <a:t> tranquilo y paciente a sus metas u objetivos.</a:t>
                      </a:r>
                    </a:p>
                    <a:p>
                      <a:pPr marL="342900" indent="-342900">
                        <a:buAutoNum type="alphaLcPeriod"/>
                      </a:pPr>
                      <a:r>
                        <a:rPr lang="es-AR" sz="1600" baseline="0" dirty="0" smtClean="0"/>
                        <a:t>Quiero ser una persona que disfrute quien es y de lo que hace, sin embargo ser una persona trabajadora.</a:t>
                      </a:r>
                    </a:p>
                    <a:p>
                      <a:pPr marL="342900" indent="-342900">
                        <a:buAutoNum type="alphaLcPeriod"/>
                      </a:pPr>
                      <a:r>
                        <a:rPr lang="es-AR" sz="1600" baseline="0" dirty="0" smtClean="0"/>
                        <a:t>C. si, poder conocer todos los aspectos tanto buenos como malos de la vida.</a:t>
                      </a:r>
                      <a:endParaRPr lang="es-AR" sz="1600" dirty="0"/>
                    </a:p>
                  </a:txBody>
                  <a:tcPr/>
                </a:tc>
              </a:tr>
              <a:tr h="1411464">
                <a:tc>
                  <a:txBody>
                    <a:bodyPr/>
                    <a:lstStyle/>
                    <a:p>
                      <a:r>
                        <a:rPr lang="es-AR" dirty="0" smtClean="0"/>
                        <a:t>Nivel 3: valores, creencias</a:t>
                      </a:r>
                      <a:r>
                        <a:rPr lang="es-AR" baseline="0" dirty="0" smtClean="0"/>
                        <a:t>, actitudes</a:t>
                      </a:r>
                      <a:endParaRPr lang="es-AR" dirty="0"/>
                    </a:p>
                  </a:txBody>
                  <a:tcPr/>
                </a:tc>
                <a:tc>
                  <a:txBody>
                    <a:bodyPr/>
                    <a:lstStyle/>
                    <a:p>
                      <a:pPr marL="342900" indent="-342900">
                        <a:buAutoNum type="alphaLcPeriod"/>
                      </a:pPr>
                      <a:r>
                        <a:rPr lang="es-AR" sz="1600" dirty="0" smtClean="0"/>
                        <a:t>Paciencia,</a:t>
                      </a:r>
                      <a:r>
                        <a:rPr lang="es-AR" sz="1600" baseline="0" dirty="0" smtClean="0"/>
                        <a:t> respeto, valentía, generosidad, amabilidad.</a:t>
                      </a:r>
                    </a:p>
                    <a:p>
                      <a:pPr marL="342900" indent="-342900">
                        <a:buAutoNum type="alphaLcPeriod"/>
                      </a:pPr>
                      <a:r>
                        <a:rPr lang="es-AR" sz="1600" baseline="0" dirty="0" smtClean="0"/>
                        <a:t>Actitudes egoístas, no honestas.</a:t>
                      </a:r>
                    </a:p>
                    <a:p>
                      <a:pPr marL="342900" indent="-342900">
                        <a:buAutoNum type="alphaLcPeriod"/>
                      </a:pPr>
                      <a:r>
                        <a:rPr lang="es-AR" sz="1600" baseline="0" dirty="0" smtClean="0"/>
                        <a:t>Creer en mi, creer en lo que soy capaz de hacer todo lo que me proponga, creer en mis ideales, debo cambiar las creencias negativas de mi, en que puedo realizar una meta u objetivo.</a:t>
                      </a:r>
                    </a:p>
                  </a:txBody>
                  <a:tcPr/>
                </a:tc>
              </a:tr>
              <a:tr h="1339748">
                <a:tc>
                  <a:txBody>
                    <a:bodyPr/>
                    <a:lstStyle/>
                    <a:p>
                      <a:r>
                        <a:rPr lang="es-AR" dirty="0" smtClean="0"/>
                        <a:t>Nivel 4:</a:t>
                      </a:r>
                      <a:r>
                        <a:rPr lang="es-AR" baseline="0" dirty="0" smtClean="0"/>
                        <a:t> capacidades</a:t>
                      </a:r>
                      <a:endParaRPr lang="es-AR" dirty="0"/>
                    </a:p>
                  </a:txBody>
                  <a:tcPr/>
                </a:tc>
                <a:tc>
                  <a:txBody>
                    <a:bodyPr/>
                    <a:lstStyle/>
                    <a:p>
                      <a:pPr marL="342900" indent="-342900">
                        <a:buAutoNum type="alphaLcPeriod"/>
                      </a:pPr>
                      <a:r>
                        <a:rPr lang="es-AR" sz="1600" dirty="0" smtClean="0"/>
                        <a:t>Poder saber reaccionar ante situaciones de estrés o preocupación, saber calmar mi ansiedad u angustia.</a:t>
                      </a:r>
                    </a:p>
                    <a:p>
                      <a:pPr marL="342900" indent="-342900">
                        <a:buAutoNum type="alphaLcPeriod"/>
                      </a:pPr>
                      <a:r>
                        <a:rPr lang="es-AR" sz="1600" dirty="0" smtClean="0"/>
                        <a:t>Soy</a:t>
                      </a:r>
                      <a:r>
                        <a:rPr lang="es-AR" sz="1600" baseline="0" dirty="0" smtClean="0"/>
                        <a:t> buena escuchando a los demás y aconsejando, soy buena trabajando en equipo y tengo mucha empatía.</a:t>
                      </a:r>
                    </a:p>
                    <a:p>
                      <a:pPr marL="342900" indent="-342900">
                        <a:buAutoNum type="alphaLcPeriod"/>
                      </a:pPr>
                      <a:r>
                        <a:rPr lang="es-AR" sz="1600" baseline="0" dirty="0" smtClean="0"/>
                        <a:t>Ser responsable y consistente o persistente con mis metas.</a:t>
                      </a:r>
                      <a:endParaRPr lang="es-AR" sz="1600" dirty="0"/>
                    </a:p>
                  </a:txBody>
                  <a:tcPr/>
                </a:tc>
              </a:tr>
            </a:tbl>
          </a:graphicData>
        </a:graphic>
      </p:graphicFrame>
    </p:spTree>
    <p:extLst>
      <p:ext uri="{BB962C8B-B14F-4D97-AF65-F5344CB8AC3E}">
        <p14:creationId xmlns:p14="http://schemas.microsoft.com/office/powerpoint/2010/main" val="29895952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graphicFrame>
        <p:nvGraphicFramePr>
          <p:cNvPr id="5" name="Tabla 4"/>
          <p:cNvGraphicFramePr>
            <a:graphicFrameLocks noGrp="1"/>
          </p:cNvGraphicFramePr>
          <p:nvPr>
            <p:extLst>
              <p:ext uri="{D42A27DB-BD31-4B8C-83A1-F6EECF244321}">
                <p14:modId xmlns:p14="http://schemas.microsoft.com/office/powerpoint/2010/main" val="231752491"/>
              </p:ext>
            </p:extLst>
          </p:nvPr>
        </p:nvGraphicFramePr>
        <p:xfrm>
          <a:off x="167640" y="91440"/>
          <a:ext cx="11643360" cy="1844040"/>
        </p:xfrm>
        <a:graphic>
          <a:graphicData uri="http://schemas.openxmlformats.org/drawingml/2006/table">
            <a:tbl>
              <a:tblPr firstRow="1" bandRow="1">
                <a:tableStyleId>{5C22544A-7EE6-4342-B048-85BDC9FD1C3A}</a:tableStyleId>
              </a:tblPr>
              <a:tblGrid>
                <a:gridCol w="5821680"/>
                <a:gridCol w="5821680"/>
              </a:tblGrid>
              <a:tr h="1844040">
                <a:tc>
                  <a:txBody>
                    <a:bodyPr/>
                    <a:lstStyle/>
                    <a:p>
                      <a:r>
                        <a:rPr lang="es-AR" sz="2400" dirty="0" smtClean="0"/>
                        <a:t>Nivel</a:t>
                      </a:r>
                      <a:r>
                        <a:rPr lang="es-AR" sz="2400" baseline="0" dirty="0" smtClean="0"/>
                        <a:t> 5: acciones </a:t>
                      </a:r>
                      <a:endParaRPr lang="es-AR" sz="2400" dirty="0"/>
                    </a:p>
                  </a:txBody>
                  <a:tcPr/>
                </a:tc>
                <a:tc>
                  <a:txBody>
                    <a:bodyPr/>
                    <a:lstStyle/>
                    <a:p>
                      <a:pPr marL="342900" indent="-342900">
                        <a:buAutoNum type="alphaLcPeriod"/>
                      </a:pPr>
                      <a:r>
                        <a:rPr lang="es-AR" sz="1600" dirty="0" smtClean="0"/>
                        <a:t>Quiero ser consciente de mi accionar,</a:t>
                      </a:r>
                      <a:r>
                        <a:rPr lang="es-AR" sz="1600" baseline="0" dirty="0" smtClean="0"/>
                        <a:t> tanto hacia mi como hacia los demás. </a:t>
                      </a:r>
                    </a:p>
                    <a:p>
                      <a:pPr marL="342900" indent="-342900">
                        <a:buAutoNum type="alphaLcPeriod"/>
                      </a:pPr>
                      <a:r>
                        <a:rPr lang="es-AR" sz="1600" baseline="0" dirty="0" smtClean="0"/>
                        <a:t>Deseo ser persistente al estudiar y no dejar todas mis cosas a realizar, a ultimo momento.</a:t>
                      </a:r>
                    </a:p>
                    <a:p>
                      <a:pPr marL="342900" indent="-342900">
                        <a:buAutoNum type="alphaLcPeriod"/>
                      </a:pPr>
                      <a:endParaRPr lang="es-AR" sz="1600" dirty="0"/>
                    </a:p>
                  </a:txBody>
                  <a:tcPr/>
                </a:tc>
              </a:tr>
            </a:tbl>
          </a:graphicData>
        </a:graphic>
      </p:graphicFrame>
      <p:graphicFrame>
        <p:nvGraphicFramePr>
          <p:cNvPr id="6" name="Tabla 5"/>
          <p:cNvGraphicFramePr>
            <a:graphicFrameLocks noGrp="1"/>
          </p:cNvGraphicFramePr>
          <p:nvPr>
            <p:extLst>
              <p:ext uri="{D42A27DB-BD31-4B8C-83A1-F6EECF244321}">
                <p14:modId xmlns:p14="http://schemas.microsoft.com/office/powerpoint/2010/main" val="4078866088"/>
              </p:ext>
            </p:extLst>
          </p:nvPr>
        </p:nvGraphicFramePr>
        <p:xfrm>
          <a:off x="198120" y="1920240"/>
          <a:ext cx="11780520" cy="2179320"/>
        </p:xfrm>
        <a:graphic>
          <a:graphicData uri="http://schemas.openxmlformats.org/drawingml/2006/table">
            <a:tbl>
              <a:tblPr firstRow="1" bandRow="1">
                <a:tableStyleId>{5C22544A-7EE6-4342-B048-85BDC9FD1C3A}</a:tableStyleId>
              </a:tblPr>
              <a:tblGrid>
                <a:gridCol w="5787283"/>
                <a:gridCol w="5993237"/>
              </a:tblGrid>
              <a:tr h="2179320">
                <a:tc>
                  <a:txBody>
                    <a:bodyPr/>
                    <a:lstStyle/>
                    <a:p>
                      <a:r>
                        <a:rPr lang="es-AR" sz="2400" dirty="0" smtClean="0"/>
                        <a:t>Nivel 6: medio ambiente</a:t>
                      </a:r>
                      <a:endParaRPr lang="es-AR" sz="2400" dirty="0"/>
                    </a:p>
                  </a:txBody>
                  <a:tcPr/>
                </a:tc>
                <a:tc>
                  <a:txBody>
                    <a:bodyPr/>
                    <a:lstStyle/>
                    <a:p>
                      <a:pPr marL="342900" indent="-342900">
                        <a:buAutoNum type="alphaLcPeriod"/>
                      </a:pPr>
                      <a:r>
                        <a:rPr lang="es-AR" dirty="0" smtClean="0"/>
                        <a:t>Deseo tener un hogar por mi cuenta</a:t>
                      </a:r>
                    </a:p>
                    <a:p>
                      <a:pPr marL="342900" indent="-342900">
                        <a:buAutoNum type="alphaLcPeriod"/>
                      </a:pPr>
                      <a:r>
                        <a:rPr lang="es-AR" dirty="0" smtClean="0"/>
                        <a:t>Deseo</a:t>
                      </a:r>
                      <a:r>
                        <a:rPr lang="es-AR" baseline="0" dirty="0" smtClean="0"/>
                        <a:t> convivir conmigo, mi familia y amigos</a:t>
                      </a:r>
                    </a:p>
                    <a:p>
                      <a:pPr marL="342900" indent="-342900">
                        <a:buAutoNum type="alphaLcPeriod"/>
                      </a:pPr>
                      <a:r>
                        <a:rPr lang="es-AR" baseline="0" dirty="0" smtClean="0"/>
                        <a:t>Deseo relacionarme </a:t>
                      </a:r>
                      <a:r>
                        <a:rPr lang="es-AR" baseline="0" smtClean="0"/>
                        <a:t>a través  </a:t>
                      </a:r>
                      <a:r>
                        <a:rPr lang="es-AR" baseline="0" dirty="0" smtClean="0"/>
                        <a:t>de experiencias por fuera de mi entorno escolar o superior</a:t>
                      </a:r>
                      <a:endParaRPr lang="es-AR" dirty="0"/>
                    </a:p>
                  </a:txBody>
                  <a:tcPr/>
                </a:tc>
              </a:tr>
            </a:tbl>
          </a:graphicData>
        </a:graphic>
      </p:graphicFrame>
    </p:spTree>
    <p:extLst>
      <p:ext uri="{BB962C8B-B14F-4D97-AF65-F5344CB8AC3E}">
        <p14:creationId xmlns:p14="http://schemas.microsoft.com/office/powerpoint/2010/main" val="18113127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2301239" y="167640"/>
            <a:ext cx="6509385" cy="6285310"/>
          </a:xfrm>
          <a:prstGeom prst="rect">
            <a:avLst/>
          </a:prstGeom>
        </p:spPr>
      </p:pic>
      <p:sp>
        <p:nvSpPr>
          <p:cNvPr id="6" name="CuadroTexto 5"/>
          <p:cNvSpPr txBox="1"/>
          <p:nvPr/>
        </p:nvSpPr>
        <p:spPr>
          <a:xfrm>
            <a:off x="807720" y="1417320"/>
            <a:ext cx="4297680" cy="646331"/>
          </a:xfrm>
          <a:prstGeom prst="rect">
            <a:avLst/>
          </a:prstGeom>
          <a:noFill/>
        </p:spPr>
        <p:txBody>
          <a:bodyPr wrap="square" rtlCol="0">
            <a:spAutoFit/>
          </a:bodyPr>
          <a:lstStyle/>
          <a:p>
            <a:r>
              <a:rPr lang="es-AR" dirty="0" smtClean="0"/>
              <a:t>1. Cuando nací y tuve percepción de la realidad</a:t>
            </a:r>
            <a:endParaRPr lang="es-AR" dirty="0"/>
          </a:p>
        </p:txBody>
      </p:sp>
      <p:sp>
        <p:nvSpPr>
          <p:cNvPr id="7" name="CuadroTexto 6"/>
          <p:cNvSpPr txBox="1"/>
          <p:nvPr/>
        </p:nvSpPr>
        <p:spPr>
          <a:xfrm>
            <a:off x="4084320" y="770989"/>
            <a:ext cx="3962400" cy="646331"/>
          </a:xfrm>
          <a:prstGeom prst="rect">
            <a:avLst/>
          </a:prstGeom>
          <a:noFill/>
        </p:spPr>
        <p:txBody>
          <a:bodyPr wrap="square" rtlCol="0">
            <a:spAutoFit/>
          </a:bodyPr>
          <a:lstStyle/>
          <a:p>
            <a:r>
              <a:rPr lang="es-AR" dirty="0" smtClean="0"/>
              <a:t>2. Mis habilidades, mi amor propio, mi fe en mi. </a:t>
            </a:r>
            <a:endParaRPr lang="es-AR" dirty="0"/>
          </a:p>
        </p:txBody>
      </p:sp>
      <p:sp>
        <p:nvSpPr>
          <p:cNvPr id="9" name="CuadroTexto 8"/>
          <p:cNvSpPr txBox="1"/>
          <p:nvPr/>
        </p:nvSpPr>
        <p:spPr>
          <a:xfrm>
            <a:off x="7195184" y="1432560"/>
            <a:ext cx="4326256" cy="923330"/>
          </a:xfrm>
          <a:prstGeom prst="rect">
            <a:avLst/>
          </a:prstGeom>
          <a:noFill/>
        </p:spPr>
        <p:txBody>
          <a:bodyPr wrap="square" rtlCol="0">
            <a:spAutoFit/>
          </a:bodyPr>
          <a:lstStyle/>
          <a:p>
            <a:r>
              <a:rPr lang="es-AR" dirty="0" smtClean="0"/>
              <a:t>3. Mis anhelos, aspirar a un titulo profesional, tener trabajo, formar una familia.</a:t>
            </a:r>
            <a:endParaRPr lang="es-AR" dirty="0"/>
          </a:p>
        </p:txBody>
      </p:sp>
      <p:sp>
        <p:nvSpPr>
          <p:cNvPr id="10" name="CuadroTexto 9"/>
          <p:cNvSpPr txBox="1"/>
          <p:nvPr/>
        </p:nvSpPr>
        <p:spPr>
          <a:xfrm>
            <a:off x="1082040" y="2386965"/>
            <a:ext cx="4023360" cy="923330"/>
          </a:xfrm>
          <a:prstGeom prst="rect">
            <a:avLst/>
          </a:prstGeom>
          <a:noFill/>
        </p:spPr>
        <p:txBody>
          <a:bodyPr wrap="square" rtlCol="0">
            <a:spAutoFit/>
          </a:bodyPr>
          <a:lstStyle/>
          <a:p>
            <a:r>
              <a:rPr lang="es-AR" dirty="0" smtClean="0"/>
              <a:t>4. amor, amabilidad, comprensión, apoyo emocional, compartir lindos momentos.</a:t>
            </a:r>
            <a:endParaRPr lang="es-AR" dirty="0"/>
          </a:p>
        </p:txBody>
      </p:sp>
      <p:sp>
        <p:nvSpPr>
          <p:cNvPr id="11" name="CuadroTexto 10"/>
          <p:cNvSpPr txBox="1"/>
          <p:nvPr/>
        </p:nvSpPr>
        <p:spPr>
          <a:xfrm>
            <a:off x="6324600" y="3139440"/>
            <a:ext cx="3703320" cy="646331"/>
          </a:xfrm>
          <a:prstGeom prst="rect">
            <a:avLst/>
          </a:prstGeom>
          <a:noFill/>
        </p:spPr>
        <p:txBody>
          <a:bodyPr wrap="square" rtlCol="0">
            <a:spAutoFit/>
          </a:bodyPr>
          <a:lstStyle/>
          <a:p>
            <a:r>
              <a:rPr lang="es-AR" dirty="0" smtClean="0"/>
              <a:t>5. Esta mi familia, amigos, parientes, etc.</a:t>
            </a:r>
            <a:endParaRPr lang="es-AR" dirty="0"/>
          </a:p>
        </p:txBody>
      </p:sp>
      <p:sp>
        <p:nvSpPr>
          <p:cNvPr id="12" name="CuadroTexto 11"/>
          <p:cNvSpPr txBox="1"/>
          <p:nvPr/>
        </p:nvSpPr>
        <p:spPr>
          <a:xfrm>
            <a:off x="1386840" y="4134862"/>
            <a:ext cx="3992880" cy="923330"/>
          </a:xfrm>
          <a:prstGeom prst="rect">
            <a:avLst/>
          </a:prstGeom>
          <a:noFill/>
        </p:spPr>
        <p:txBody>
          <a:bodyPr wrap="square" rtlCol="0">
            <a:spAutoFit/>
          </a:bodyPr>
          <a:lstStyle/>
          <a:p>
            <a:r>
              <a:rPr lang="es-AR" dirty="0" smtClean="0"/>
              <a:t>6. Quiero despedirme de los malos momentos, mi inmadurez y cosas que no llegaron a salir del todo</a:t>
            </a:r>
            <a:endParaRPr lang="es-AR" dirty="0"/>
          </a:p>
        </p:txBody>
      </p:sp>
      <p:sp>
        <p:nvSpPr>
          <p:cNvPr id="13" name="CuadroTexto 12"/>
          <p:cNvSpPr txBox="1"/>
          <p:nvPr/>
        </p:nvSpPr>
        <p:spPr>
          <a:xfrm>
            <a:off x="6004560" y="4800600"/>
            <a:ext cx="4023360" cy="923330"/>
          </a:xfrm>
          <a:prstGeom prst="rect">
            <a:avLst/>
          </a:prstGeom>
          <a:noFill/>
        </p:spPr>
        <p:txBody>
          <a:bodyPr wrap="square" rtlCol="0">
            <a:spAutoFit/>
          </a:bodyPr>
          <a:lstStyle/>
          <a:p>
            <a:r>
              <a:rPr lang="es-AR" dirty="0" smtClean="0"/>
              <a:t>7. Finalizar el secundario, encontrar una carrera de mi gusto y progresar como persona</a:t>
            </a:r>
            <a:endParaRPr lang="es-AR" dirty="0"/>
          </a:p>
        </p:txBody>
      </p:sp>
    </p:spTree>
    <p:extLst>
      <p:ext uri="{BB962C8B-B14F-4D97-AF65-F5344CB8AC3E}">
        <p14:creationId xmlns:p14="http://schemas.microsoft.com/office/powerpoint/2010/main" val="22281086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graphicFrame>
        <p:nvGraphicFramePr>
          <p:cNvPr id="3" name="Tabla 2"/>
          <p:cNvGraphicFramePr>
            <a:graphicFrameLocks noGrp="1"/>
          </p:cNvGraphicFramePr>
          <p:nvPr>
            <p:extLst>
              <p:ext uri="{D42A27DB-BD31-4B8C-83A1-F6EECF244321}">
                <p14:modId xmlns:p14="http://schemas.microsoft.com/office/powerpoint/2010/main" val="2374294425"/>
              </p:ext>
            </p:extLst>
          </p:nvPr>
        </p:nvGraphicFramePr>
        <p:xfrm>
          <a:off x="1783081" y="658706"/>
          <a:ext cx="9580878" cy="5735322"/>
        </p:xfrm>
        <a:graphic>
          <a:graphicData uri="http://schemas.openxmlformats.org/drawingml/2006/table">
            <a:tbl>
              <a:tblPr firstRow="1" bandRow="1">
                <a:tableStyleId>{073A0DAA-6AF3-43AB-8588-CEC1D06C72B9}</a:tableStyleId>
              </a:tblPr>
              <a:tblGrid>
                <a:gridCol w="3193626"/>
                <a:gridCol w="3193626"/>
                <a:gridCol w="3193626"/>
              </a:tblGrid>
              <a:tr h="1424094">
                <a:tc>
                  <a:txBody>
                    <a:bodyPr/>
                    <a:lstStyle/>
                    <a:p>
                      <a:r>
                        <a:rPr lang="es-AR" dirty="0" smtClean="0"/>
                        <a:t>1. Diagnostico personal</a:t>
                      </a:r>
                      <a:endParaRPr lang="es-AR" dirty="0"/>
                    </a:p>
                  </a:txBody>
                  <a:tcPr/>
                </a:tc>
                <a:tc>
                  <a:txBody>
                    <a:bodyPr/>
                    <a:lstStyle/>
                    <a:p>
                      <a:r>
                        <a:rPr lang="es-AR" dirty="0" smtClean="0"/>
                        <a:t>2. Visión</a:t>
                      </a:r>
                      <a:r>
                        <a:rPr lang="es-AR" baseline="0" dirty="0" smtClean="0"/>
                        <a:t> </a:t>
                      </a:r>
                      <a:endParaRPr lang="es-AR" dirty="0"/>
                    </a:p>
                  </a:txBody>
                  <a:tcPr/>
                </a:tc>
                <a:tc>
                  <a:txBody>
                    <a:bodyPr/>
                    <a:lstStyle/>
                    <a:p>
                      <a:r>
                        <a:rPr lang="es-AR" dirty="0" smtClean="0"/>
                        <a:t>3. Misión </a:t>
                      </a:r>
                      <a:endParaRPr lang="es-AR" dirty="0"/>
                    </a:p>
                  </a:txBody>
                  <a:tcPr/>
                </a:tc>
              </a:tr>
              <a:tr h="1424094">
                <a:tc>
                  <a:txBody>
                    <a:bodyPr/>
                    <a:lstStyle/>
                    <a:p>
                      <a:r>
                        <a:rPr lang="es-AR" dirty="0" smtClean="0"/>
                        <a:t>Fortalezas: soy buena</a:t>
                      </a:r>
                      <a:r>
                        <a:rPr lang="es-AR" baseline="0" dirty="0" smtClean="0"/>
                        <a:t> cocinando cosas complejas, soy  buena en ingles, soy buena estudiando. </a:t>
                      </a:r>
                      <a:endParaRPr lang="es-AR" dirty="0"/>
                    </a:p>
                  </a:txBody>
                  <a:tcPr/>
                </a:tc>
                <a:tc>
                  <a:txBody>
                    <a:bodyPr/>
                    <a:lstStyle/>
                    <a:p>
                      <a:r>
                        <a:rPr lang="es-AR" dirty="0" smtClean="0"/>
                        <a:t>Quiero ser una profesora, de ingles, ser independiente,</a:t>
                      </a:r>
                      <a:r>
                        <a:rPr lang="es-AR" baseline="0" dirty="0" smtClean="0"/>
                        <a:t> tener una casa y vehículo, disfrutar de todo lo que tenga o rodee.</a:t>
                      </a:r>
                      <a:endParaRPr lang="es-AR" dirty="0"/>
                    </a:p>
                  </a:txBody>
                  <a:tcPr/>
                </a:tc>
                <a:tc>
                  <a:txBody>
                    <a:bodyPr/>
                    <a:lstStyle/>
                    <a:p>
                      <a:r>
                        <a:rPr lang="es-AR" dirty="0" smtClean="0"/>
                        <a:t>Teniendo autoconfianza, esforzándome, siguiendo la meta aunque hayan</a:t>
                      </a:r>
                      <a:r>
                        <a:rPr lang="es-AR" baseline="0" dirty="0" smtClean="0"/>
                        <a:t> obstáculos en el camino.</a:t>
                      </a:r>
                      <a:endParaRPr lang="es-AR" dirty="0"/>
                    </a:p>
                  </a:txBody>
                  <a:tcPr/>
                </a:tc>
              </a:tr>
              <a:tr h="1424094">
                <a:tc>
                  <a:txBody>
                    <a:bodyPr/>
                    <a:lstStyle/>
                    <a:p>
                      <a:r>
                        <a:rPr lang="es-AR" dirty="0" smtClean="0"/>
                        <a:t>Oportunidades: cursillo gratuito,</a:t>
                      </a:r>
                      <a:r>
                        <a:rPr lang="es-AR" baseline="0" dirty="0" smtClean="0"/>
                        <a:t> con dos oportunidades de examen al rendir, tener transporte hacia el lugar del cursado. </a:t>
                      </a:r>
                      <a:endParaRPr lang="es-AR" dirty="0"/>
                    </a:p>
                  </a:txBody>
                  <a:tcPr/>
                </a:tc>
                <a:tc>
                  <a:txBody>
                    <a:bodyPr/>
                    <a:lstStyle/>
                    <a:p>
                      <a:endParaRPr lang="es-AR"/>
                    </a:p>
                  </a:txBody>
                  <a:tcPr/>
                </a:tc>
                <a:tc>
                  <a:txBody>
                    <a:bodyPr/>
                    <a:lstStyle/>
                    <a:p>
                      <a:endParaRPr lang="es-AR"/>
                    </a:p>
                  </a:txBody>
                  <a:tcPr/>
                </a:tc>
              </a:tr>
              <a:tr h="1424094">
                <a:tc>
                  <a:txBody>
                    <a:bodyPr/>
                    <a:lstStyle/>
                    <a:p>
                      <a:r>
                        <a:rPr lang="es-AR" dirty="0" smtClean="0"/>
                        <a:t>Debilidades: miedo al fracaso, estrés. </a:t>
                      </a:r>
                      <a:endParaRPr lang="es-AR" dirty="0"/>
                    </a:p>
                  </a:txBody>
                  <a:tcPr/>
                </a:tc>
                <a:tc>
                  <a:txBody>
                    <a:bodyPr/>
                    <a:lstStyle/>
                    <a:p>
                      <a:endParaRPr lang="es-AR"/>
                    </a:p>
                  </a:txBody>
                  <a:tcPr/>
                </a:tc>
                <a:tc>
                  <a:txBody>
                    <a:bodyPr/>
                    <a:lstStyle/>
                    <a:p>
                      <a:endParaRPr lang="es-AR" dirty="0"/>
                    </a:p>
                  </a:txBody>
                  <a:tcPr/>
                </a:tc>
              </a:tr>
            </a:tbl>
          </a:graphicData>
        </a:graphic>
      </p:graphicFrame>
    </p:spTree>
    <p:extLst>
      <p:ext uri="{BB962C8B-B14F-4D97-AF65-F5344CB8AC3E}">
        <p14:creationId xmlns:p14="http://schemas.microsoft.com/office/powerpoint/2010/main" val="17050268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AR" dirty="0" smtClean="0"/>
              <a:t>Entrevista de proyecto de vida: </a:t>
            </a:r>
            <a:endParaRPr lang="es-AR" dirty="0"/>
          </a:p>
        </p:txBody>
      </p:sp>
      <p:sp>
        <p:nvSpPr>
          <p:cNvPr id="3" name="CuadroTexto 2"/>
          <p:cNvSpPr txBox="1"/>
          <p:nvPr/>
        </p:nvSpPr>
        <p:spPr>
          <a:xfrm>
            <a:off x="838200" y="1920240"/>
            <a:ext cx="9845040" cy="2585323"/>
          </a:xfrm>
          <a:prstGeom prst="rect">
            <a:avLst/>
          </a:prstGeom>
          <a:noFill/>
        </p:spPr>
        <p:txBody>
          <a:bodyPr wrap="square" rtlCol="0">
            <a:spAutoFit/>
          </a:bodyPr>
          <a:lstStyle/>
          <a:p>
            <a:pPr marL="342900" indent="-342900">
              <a:buAutoNum type="arabicPeriod"/>
            </a:pPr>
            <a:r>
              <a:rPr lang="es-AR" dirty="0" smtClean="0"/>
              <a:t>¿Qué proyecto de vida tuviste a los 18 años?</a:t>
            </a:r>
          </a:p>
          <a:p>
            <a:r>
              <a:rPr lang="es-AR" dirty="0" smtClean="0"/>
              <a:t>-trabajar, adquirir un vehículo, tener una panadería.</a:t>
            </a:r>
          </a:p>
          <a:p>
            <a:r>
              <a:rPr lang="es-AR" dirty="0" smtClean="0"/>
              <a:t>2. </a:t>
            </a:r>
            <a:r>
              <a:rPr lang="es-AR" dirty="0"/>
              <a:t>¿</a:t>
            </a:r>
            <a:r>
              <a:rPr lang="es-AR" dirty="0" smtClean="0"/>
              <a:t>pudiste lograr tu meta de proyecto de vida?</a:t>
            </a:r>
          </a:p>
          <a:p>
            <a:r>
              <a:rPr lang="es-AR" dirty="0" smtClean="0"/>
              <a:t>-lamentablemente no, ya que forme una familia y tuve que dedicar plenamente mi tiempo a mis hijos.</a:t>
            </a:r>
          </a:p>
          <a:p>
            <a:r>
              <a:rPr lang="es-AR" dirty="0" smtClean="0"/>
              <a:t>3.¿que obstáculos tuviste además de los que me mencionaste anteriormente?</a:t>
            </a:r>
          </a:p>
          <a:p>
            <a:pPr marL="285750" indent="-285750">
              <a:buFontTx/>
              <a:buChar char="-"/>
            </a:pPr>
            <a:r>
              <a:rPr lang="es-AR" dirty="0" smtClean="0"/>
              <a:t>Carencia de dinero, capital para esa panadería, falta de información sobre ese rubro.</a:t>
            </a:r>
          </a:p>
          <a:p>
            <a:r>
              <a:rPr lang="es-AR" dirty="0" smtClean="0"/>
              <a:t>4. ¿te gustaría volver a retomar ese proyecto de vida ahora?</a:t>
            </a:r>
          </a:p>
          <a:p>
            <a:r>
              <a:rPr lang="es-AR" dirty="0" smtClean="0"/>
              <a:t>- La verdad es que si, pero siento que es tarde, a pesar de ahora tener mas posibilidad de hacerlo, prefiero dedicar mi tiempo en otras cosas.</a:t>
            </a:r>
            <a:endParaRPr lang="es-AR" dirty="0"/>
          </a:p>
        </p:txBody>
      </p:sp>
      <p:sp>
        <p:nvSpPr>
          <p:cNvPr id="4" name="CuadroTexto 3"/>
          <p:cNvSpPr txBox="1"/>
          <p:nvPr/>
        </p:nvSpPr>
        <p:spPr>
          <a:xfrm>
            <a:off x="154983" y="5408908"/>
            <a:ext cx="2898183" cy="369332"/>
          </a:xfrm>
          <a:prstGeom prst="rect">
            <a:avLst/>
          </a:prstGeom>
          <a:noFill/>
        </p:spPr>
        <p:txBody>
          <a:bodyPr wrap="square" rtlCol="0">
            <a:spAutoFit/>
          </a:bodyPr>
          <a:lstStyle/>
          <a:p>
            <a:r>
              <a:rPr lang="es-AR" dirty="0" smtClean="0"/>
              <a:t>Mujer de 34 años. </a:t>
            </a:r>
            <a:endParaRPr lang="es-AR" dirty="0"/>
          </a:p>
        </p:txBody>
      </p:sp>
    </p:spTree>
    <p:extLst>
      <p:ext uri="{BB962C8B-B14F-4D97-AF65-F5344CB8AC3E}">
        <p14:creationId xmlns:p14="http://schemas.microsoft.com/office/powerpoint/2010/main" val="336580708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TotalTime>
  <Words>680</Words>
  <Application>Microsoft Office PowerPoint</Application>
  <PresentationFormat>Panorámica</PresentationFormat>
  <Paragraphs>56</Paragraphs>
  <Slides>6</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6</vt:i4>
      </vt:variant>
    </vt:vector>
  </HeadingPairs>
  <TitlesOfParts>
    <vt:vector size="10" baseType="lpstr">
      <vt:lpstr>Arial</vt:lpstr>
      <vt:lpstr>Calibri</vt:lpstr>
      <vt:lpstr>Calibri Light</vt:lpstr>
      <vt:lpstr>Tema de Office</vt:lpstr>
      <vt:lpstr>                      </vt:lpstr>
      <vt:lpstr>Presentación de PowerPoint</vt:lpstr>
      <vt:lpstr>Presentación de PowerPoint</vt:lpstr>
      <vt:lpstr>Presentación de PowerPoint</vt:lpstr>
      <vt:lpstr>Presentación de PowerPoint</vt:lpstr>
      <vt:lpstr>Entrevista de proyecto de vida: </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Usuario</cp:lastModifiedBy>
  <cp:revision>10</cp:revision>
  <dcterms:created xsi:type="dcterms:W3CDTF">2023-11-13T21:17:11Z</dcterms:created>
  <dcterms:modified xsi:type="dcterms:W3CDTF">2023-11-14T18:03:24Z</dcterms:modified>
</cp:coreProperties>
</file>