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4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9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gradFill flip="none" rotWithShape="1">
          <a:gsLst>
            <a:gs pos="0">
              <a:srgbClr val="B1DDFF"/>
            </a:gs>
            <a:gs pos="100000">
              <a:srgbClr val="B1DDFF">
                <a:lumMod val="64000"/>
                <a:lumOff val="36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C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2AED8E5B-0D98-4FE1-9B26-D1041E3A89F9}" type="datetimeFigureOut">
              <a:rPr lang="en-US" dirty="0"/>
              <a:t>11/15/2023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59CD-DA3A-463F-AFEF-A68838A6859B}" type="datetimeFigureOut">
              <a:rPr lang="en-US" dirty="0"/>
              <a:t>11/15/2023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2A925-E007-46C2-84AB-35EE10DCAD39}" type="datetimeFigureOut">
              <a:rPr lang="en-US" dirty="0"/>
              <a:t>11/15/2023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C2DCB-466C-4061-8D51-D3254DD77FA1}" type="datetimeFigureOut">
              <a:rPr lang="en-US" dirty="0"/>
              <a:t>11/15/2023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gradFill flip="none" rotWithShape="1">
          <a:gsLst>
            <a:gs pos="0">
              <a:schemeClr val="bg2">
                <a:tint val="80000"/>
                <a:shade val="100000"/>
                <a:satMod val="300000"/>
              </a:schemeClr>
            </a:gs>
            <a:gs pos="100000">
              <a:srgbClr val="B1DDFF">
                <a:lumMod val="64000"/>
                <a:lumOff val="36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C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642357F-39F6-401C-9FF8-3072724998F3}" type="datetimeFigureOut">
              <a:rPr lang="en-US" dirty="0"/>
              <a:t>11/15/2023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DB09B-D413-414E-B13F-B1984CD8FF65}" type="datetimeFigureOut">
              <a:rPr lang="en-US" dirty="0"/>
              <a:t>11/15/2023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8F992-55E7-4B2D-A6F1-8C9243CBFE1B}" type="datetimeFigureOut">
              <a:rPr lang="en-US" dirty="0"/>
              <a:t>11/15/2023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98110-BAA6-4256-A2E5-BB66A47D2616}" type="datetimeFigureOut">
              <a:rPr lang="en-US" dirty="0"/>
              <a:t>11/15/2023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03892-3343-4E4E-B81B-70A099359AD2}" type="datetimeFigureOut">
              <a:rPr lang="en-US" dirty="0"/>
              <a:t>11/15/2023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2F85-D33A-46AF-9088-5A7400C1018E}" type="datetimeFigureOut">
              <a:rPr lang="en-US" dirty="0"/>
              <a:t>11/15/2023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rgbClr val="969696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ffectLst>
                  <a:outerShdw blurRad="12700" dist="381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EB3A624-F501-46A9-B8CA-4949E24E27C8}" type="datetimeFigureOut">
              <a:rPr lang="en-US" dirty="0"/>
              <a:t>11/15/2023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lang="en-US" sz="1000" kern="12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12700" dist="381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0C4D3C1-679D-44D8-8A9C-D402CE4EF569}" type="datetimeFigureOut">
              <a:rPr lang="en-US" dirty="0"/>
              <a:t>11/15/2023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14667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sz="7000" dirty="0" smtClean="0">
                <a:latin typeface="Bahnschrift" panose="020B0502040204020203" pitchFamily="34" charset="0"/>
              </a:rPr>
              <a:t>Mi proyecto de vida</a:t>
            </a:r>
            <a:endParaRPr lang="es-AR" sz="7000" dirty="0">
              <a:latin typeface="Bahnschrift" panose="020B0502040204020203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s-AR" sz="2800" dirty="0" smtClean="0">
                <a:latin typeface="Bahnschrift" panose="020B0502040204020203" pitchFamily="34" charset="0"/>
              </a:rPr>
              <a:t>Martina Castro</a:t>
            </a:r>
            <a:endParaRPr lang="es-AR" sz="2800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388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/>
          <p:cNvSpPr>
            <a:spLocks noGrp="1"/>
          </p:cNvSpPr>
          <p:nvPr>
            <p:ph type="body" idx="1"/>
          </p:nvPr>
        </p:nvSpPr>
        <p:spPr>
          <a:xfrm>
            <a:off x="1069848" y="1617134"/>
            <a:ext cx="4754880" cy="640080"/>
          </a:xfrm>
        </p:spPr>
        <p:txBody>
          <a:bodyPr>
            <a:normAutofit/>
          </a:bodyPr>
          <a:lstStyle/>
          <a:p>
            <a:r>
              <a:rPr lang="es-AR" sz="3200" dirty="0" smtClean="0">
                <a:latin typeface="Bell MT" panose="02020503060305020303" pitchFamily="18" charset="0"/>
              </a:rPr>
              <a:t>Nivel 1</a:t>
            </a:r>
            <a:endParaRPr lang="es-AR" sz="3200" dirty="0">
              <a:latin typeface="Bell MT" panose="02020503060305020303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half" idx="2"/>
          </p:nvPr>
        </p:nvSpPr>
        <p:spPr>
          <a:xfrm>
            <a:off x="1069848" y="2479994"/>
            <a:ext cx="4754880" cy="3476987"/>
          </a:xfrm>
        </p:spPr>
        <p:txBody>
          <a:bodyPr>
            <a:normAutofit lnSpcReduction="10000"/>
          </a:bodyPr>
          <a:lstStyle/>
          <a:p>
            <a:pPr marL="342900" indent="-342900">
              <a:buAutoNum type="alphaLcParenR"/>
            </a:pPr>
            <a:r>
              <a:rPr lang="es-AR" dirty="0" smtClean="0">
                <a:latin typeface="Bell MT" panose="02020503060305020303" pitchFamily="18" charset="0"/>
              </a:rPr>
              <a:t>Consideró que soy un punto en el espacio que en algún momento va a desaparecer.</a:t>
            </a:r>
          </a:p>
          <a:p>
            <a:pPr marL="342900" indent="-342900">
              <a:buAutoNum type="alphaLcParenR"/>
            </a:pPr>
            <a:r>
              <a:rPr lang="es-AR" dirty="0" smtClean="0">
                <a:latin typeface="Bell MT" panose="02020503060305020303" pitchFamily="18" charset="0"/>
              </a:rPr>
              <a:t>No siento que sea algo tan importante en mi vida.</a:t>
            </a:r>
          </a:p>
          <a:p>
            <a:pPr marL="342900" indent="-342900">
              <a:buAutoNum type="alphaLcParenR"/>
            </a:pPr>
            <a:r>
              <a:rPr lang="es-AR" dirty="0" smtClean="0">
                <a:latin typeface="Bell MT" panose="02020503060305020303" pitchFamily="18" charset="0"/>
              </a:rPr>
              <a:t>Quiero que mi relación divina sea llevadera ya que a veces no la tengo tan presente en mi vida.</a:t>
            </a:r>
          </a:p>
          <a:p>
            <a:pPr marL="342900" indent="-342900">
              <a:buAutoNum type="alphaLcParenR"/>
            </a:pPr>
            <a:r>
              <a:rPr lang="es-AR" dirty="0" smtClean="0">
                <a:latin typeface="Bell MT" panose="02020503060305020303" pitchFamily="18" charset="0"/>
              </a:rPr>
              <a:t>Nose si invitado, pero consideró que por algo estamos en este mundo.</a:t>
            </a:r>
          </a:p>
          <a:p>
            <a:pPr marL="342900" indent="-342900">
              <a:buAutoNum type="alphaLcParenR"/>
            </a:pPr>
            <a:r>
              <a:rPr lang="es-AR" dirty="0" smtClean="0">
                <a:latin typeface="Bell MT" panose="02020503060305020303" pitchFamily="18" charset="0"/>
              </a:rPr>
              <a:t>Soy creyente de dios pero no practicante y tambien creo en las energías.</a:t>
            </a:r>
          </a:p>
          <a:p>
            <a:pPr marL="342900" indent="-342900">
              <a:buAutoNum type="alphaLcParenR"/>
            </a:pPr>
            <a:endParaRPr lang="es-AR" dirty="0" smtClean="0">
              <a:latin typeface="Bell MT" panose="02020503060305020303" pitchFamily="18" charset="0"/>
            </a:endParaRPr>
          </a:p>
          <a:p>
            <a:pPr marL="342900" indent="-342900">
              <a:buAutoNum type="alphaLcParenR"/>
            </a:pPr>
            <a:endParaRPr lang="es-AR" dirty="0" smtClean="0">
              <a:latin typeface="Bell MT" panose="02020503060305020303" pitchFamily="18" charset="0"/>
            </a:endParaRPr>
          </a:p>
          <a:p>
            <a:pPr marL="342900" indent="-342900">
              <a:buAutoNum type="alphaLcParenR"/>
            </a:pPr>
            <a:endParaRPr lang="es-AR" dirty="0" smtClean="0">
              <a:latin typeface="Bell MT" panose="02020503060305020303" pitchFamily="18" charset="0"/>
            </a:endParaRPr>
          </a:p>
          <a:p>
            <a:pPr marL="342900" indent="-342900">
              <a:buAutoNum type="alphaLcParenR"/>
            </a:pPr>
            <a:endParaRPr lang="es-AR" dirty="0">
              <a:latin typeface="Bell MT" panose="02020503060305020303" pitchFamily="18" charset="0"/>
            </a:endParaRP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373368" y="1617134"/>
            <a:ext cx="4754880" cy="640080"/>
          </a:xfrm>
        </p:spPr>
        <p:txBody>
          <a:bodyPr>
            <a:normAutofit/>
          </a:bodyPr>
          <a:lstStyle/>
          <a:p>
            <a:r>
              <a:rPr lang="es-AR" sz="3200" dirty="0" smtClean="0">
                <a:latin typeface="Bell MT" panose="02020503060305020303" pitchFamily="18" charset="0"/>
              </a:rPr>
              <a:t>Nivel 2</a:t>
            </a:r>
            <a:endParaRPr lang="es-AR" sz="3200" dirty="0">
              <a:latin typeface="Bell MT" panose="02020503060305020303" pitchFamily="18" charset="0"/>
            </a:endParaRP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373368" y="2479994"/>
            <a:ext cx="4754880" cy="3476987"/>
          </a:xfrm>
        </p:spPr>
        <p:txBody>
          <a:bodyPr/>
          <a:lstStyle/>
          <a:p>
            <a:pPr marL="342900" indent="-342900">
              <a:buFont typeface="+mj-lt"/>
              <a:buAutoNum type="alphaLcParenR"/>
            </a:pPr>
            <a:r>
              <a:rPr lang="es-AR" dirty="0" smtClean="0">
                <a:latin typeface="Bell MT" panose="02020503060305020303" pitchFamily="18" charset="0"/>
              </a:rPr>
              <a:t>Soy un humano, individuo, persona, una mujer que habita en el mundo hace 18 años</a:t>
            </a:r>
          </a:p>
          <a:p>
            <a:pPr marL="342900" indent="-342900">
              <a:buFont typeface="+mj-lt"/>
              <a:buAutoNum type="alphaLcParenR"/>
            </a:pPr>
            <a:r>
              <a:rPr lang="es-AR" dirty="0" smtClean="0">
                <a:latin typeface="Bell MT" panose="02020503060305020303" pitchFamily="18" charset="0"/>
              </a:rPr>
              <a:t>Quiero ser una buena mujer, buena hija, buena madre, buena estudiante y quiero seguir teniendo metas.</a:t>
            </a:r>
          </a:p>
          <a:p>
            <a:pPr marL="342900" indent="-342900">
              <a:buFont typeface="+mj-lt"/>
              <a:buAutoNum type="alphaLcParenR"/>
            </a:pPr>
            <a:r>
              <a:rPr lang="es-AR" dirty="0" smtClean="0">
                <a:latin typeface="Bell MT" panose="02020503060305020303" pitchFamily="18" charset="0"/>
              </a:rPr>
              <a:t>Si, recibirme y poder trabajar de lo que me gusta.</a:t>
            </a:r>
          </a:p>
          <a:p>
            <a:pPr marL="0" indent="0">
              <a:buNone/>
            </a:pPr>
            <a:endParaRPr lang="es-AR" dirty="0">
              <a:latin typeface="Bell MT" panose="02020503060305020303" pitchFamily="18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1069847" y="854630"/>
            <a:ext cx="475488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500" dirty="0" smtClean="0">
                <a:latin typeface="Bell MT" panose="02020503060305020303" pitchFamily="18" charset="0"/>
              </a:rPr>
              <a:t>IDENTIDAD TRASCENDENTE</a:t>
            </a:r>
            <a:endParaRPr lang="es-AR" sz="2500" dirty="0">
              <a:latin typeface="Bell MT" panose="02020503060305020303" pitchFamily="18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6708371" y="731520"/>
            <a:ext cx="4580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200" dirty="0" smtClean="0">
                <a:latin typeface="Bell MT" panose="02020503060305020303" pitchFamily="18" charset="0"/>
              </a:rPr>
              <a:t>          </a:t>
            </a:r>
            <a:r>
              <a:rPr lang="es-AR" sz="2500" dirty="0" smtClean="0">
                <a:latin typeface="Bell MT" panose="02020503060305020303" pitchFamily="18" charset="0"/>
              </a:rPr>
              <a:t>IDENTIDAD</a:t>
            </a:r>
            <a:endParaRPr lang="es-AR" sz="2500" dirty="0">
              <a:latin typeface="Bell MT" panose="0202050306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0245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3964" y="826821"/>
            <a:ext cx="5386647" cy="511528"/>
          </a:xfrm>
        </p:spPr>
        <p:txBody>
          <a:bodyPr>
            <a:normAutofit/>
          </a:bodyPr>
          <a:lstStyle/>
          <a:p>
            <a:r>
              <a:rPr lang="es-AR" sz="2500" dirty="0" smtClean="0">
                <a:latin typeface="Bell MT" panose="02020503060305020303" pitchFamily="18" charset="0"/>
              </a:rPr>
              <a:t>VALORES,CREENCIAS,ACTITUDES</a:t>
            </a:r>
            <a:endParaRPr lang="es-AR" sz="2500" dirty="0">
              <a:latin typeface="Bell MT" panose="02020503060305020303" pitchFamily="18" charset="0"/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069847" y="1398731"/>
            <a:ext cx="4754880" cy="648392"/>
          </a:xfrm>
        </p:spPr>
        <p:txBody>
          <a:bodyPr>
            <a:normAutofit/>
          </a:bodyPr>
          <a:lstStyle/>
          <a:p>
            <a:r>
              <a:rPr lang="es-AR" sz="3200" dirty="0" smtClean="0">
                <a:latin typeface="Bell MT" panose="02020503060305020303" pitchFamily="18" charset="0"/>
              </a:rPr>
              <a:t>Nivel 3</a:t>
            </a:r>
            <a:endParaRPr lang="es-AR" sz="3200" dirty="0">
              <a:latin typeface="Bell MT" panose="02020503060305020303" pitchFamily="18" charset="0"/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069848" y="2107505"/>
            <a:ext cx="4754880" cy="3848793"/>
          </a:xfrm>
        </p:spPr>
        <p:txBody>
          <a:bodyPr/>
          <a:lstStyle/>
          <a:p>
            <a:pPr marL="342900" indent="-342900">
              <a:buFont typeface="+mj-lt"/>
              <a:buAutoNum type="alphaLcParenR"/>
            </a:pPr>
            <a:r>
              <a:rPr lang="es-AR" dirty="0" smtClean="0">
                <a:latin typeface="Bell MT" panose="02020503060305020303" pitchFamily="18" charset="0"/>
              </a:rPr>
              <a:t>Deseo expresar tranquilidad, bondad, felicidad y amor.</a:t>
            </a:r>
          </a:p>
          <a:p>
            <a:pPr marL="342900" indent="-342900">
              <a:buFont typeface="+mj-lt"/>
              <a:buAutoNum type="alphaLcParenR"/>
            </a:pPr>
            <a:r>
              <a:rPr lang="es-AR" dirty="0" smtClean="0">
                <a:latin typeface="Bell MT" panose="02020503060305020303" pitchFamily="18" charset="0"/>
              </a:rPr>
              <a:t>Deseo asumir compromiso, responsabilidad, respeto y simpatía.</a:t>
            </a:r>
          </a:p>
          <a:p>
            <a:pPr marL="342900" indent="-342900">
              <a:buFont typeface="+mj-lt"/>
              <a:buAutoNum type="alphaLcParenR"/>
            </a:pPr>
            <a:r>
              <a:rPr lang="es-AR" dirty="0" smtClean="0">
                <a:latin typeface="Bell MT" panose="02020503060305020303" pitchFamily="18" charset="0"/>
              </a:rPr>
              <a:t>Debo fortalecer mi creencia en mi y cambiar mis pensamiento negativos a la hora de hacer cosas en mi vida.</a:t>
            </a:r>
          </a:p>
          <a:p>
            <a:pPr marL="342900" indent="-342900">
              <a:buFont typeface="+mj-lt"/>
              <a:buAutoNum type="alphaLcParenR"/>
            </a:pPr>
            <a:endParaRPr lang="es-AR" dirty="0">
              <a:latin typeface="Bell MT" panose="02020503060305020303" pitchFamily="18" charset="0"/>
            </a:endParaRP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373368" y="1398731"/>
            <a:ext cx="4754880" cy="648393"/>
          </a:xfrm>
        </p:spPr>
        <p:txBody>
          <a:bodyPr>
            <a:normAutofit/>
          </a:bodyPr>
          <a:lstStyle/>
          <a:p>
            <a:r>
              <a:rPr lang="es-AR" sz="3200" dirty="0" smtClean="0">
                <a:latin typeface="Bell MT" panose="02020503060305020303" pitchFamily="18" charset="0"/>
              </a:rPr>
              <a:t>Nivel 4</a:t>
            </a:r>
            <a:endParaRPr lang="es-AR" sz="3200" dirty="0">
              <a:latin typeface="Bell MT" panose="02020503060305020303" pitchFamily="18" charset="0"/>
            </a:endParaRP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872132" y="2047123"/>
            <a:ext cx="4754880" cy="3849476"/>
          </a:xfrm>
        </p:spPr>
        <p:txBody>
          <a:bodyPr/>
          <a:lstStyle/>
          <a:p>
            <a:pPr marL="342900" indent="-342900">
              <a:buFont typeface="+mj-lt"/>
              <a:buAutoNum type="alphaLcParenR"/>
            </a:pPr>
            <a:r>
              <a:rPr lang="es-AR" dirty="0" smtClean="0">
                <a:latin typeface="Bell MT" panose="02020503060305020303" pitchFamily="18" charset="0"/>
              </a:rPr>
              <a:t>Debo mejorar mis responsabilidad, mi compromiso e incorporar nuevas actitudes en mi vida cotidiana.</a:t>
            </a:r>
          </a:p>
          <a:p>
            <a:pPr marL="342900" indent="-342900">
              <a:buFont typeface="+mj-lt"/>
              <a:buAutoNum type="alphaLcParenR"/>
            </a:pPr>
            <a:r>
              <a:rPr lang="es-AR" dirty="0" smtClean="0">
                <a:latin typeface="Bell MT" panose="02020503060305020303" pitchFamily="18" charset="0"/>
              </a:rPr>
              <a:t>Soy buena en algunos deportes, en la computadora, en la cocina y resumiendo.</a:t>
            </a:r>
          </a:p>
          <a:p>
            <a:pPr marL="342900" indent="-342900">
              <a:buFont typeface="+mj-lt"/>
              <a:buAutoNum type="alphaLcParenR"/>
            </a:pPr>
            <a:r>
              <a:rPr lang="es-AR" dirty="0" smtClean="0">
                <a:latin typeface="Bell MT" panose="02020503060305020303" pitchFamily="18" charset="0"/>
              </a:rPr>
              <a:t>Mi concentración, el uso de la tecnología, y el trato con las personas.</a:t>
            </a:r>
          </a:p>
          <a:p>
            <a:pPr marL="342900" indent="-342900">
              <a:buFont typeface="+mj-lt"/>
              <a:buAutoNum type="alphaLcParenR"/>
            </a:pPr>
            <a:endParaRPr lang="es-AR" dirty="0">
              <a:latin typeface="Bell MT" panose="02020503060305020303" pitchFamily="18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338870" y="826821"/>
            <a:ext cx="482387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500" dirty="0" smtClean="0">
                <a:latin typeface="Bell MT" panose="02020503060305020303" pitchFamily="18" charset="0"/>
              </a:rPr>
              <a:t>                CAPACIDADES</a:t>
            </a:r>
            <a:endParaRPr lang="es-AR" sz="2500" dirty="0">
              <a:latin typeface="Bell MT" panose="0202050306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5468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069848" y="1188720"/>
            <a:ext cx="4754880" cy="598516"/>
          </a:xfrm>
        </p:spPr>
        <p:txBody>
          <a:bodyPr>
            <a:normAutofit/>
          </a:bodyPr>
          <a:lstStyle/>
          <a:p>
            <a:r>
              <a:rPr lang="es-AR" sz="3200" dirty="0" smtClean="0">
                <a:latin typeface="Bell MT" panose="02020503060305020303" pitchFamily="18" charset="0"/>
              </a:rPr>
              <a:t>Nivel 5</a:t>
            </a:r>
            <a:endParaRPr lang="es-AR" sz="3200" dirty="0">
              <a:latin typeface="Bell MT" panose="02020503060305020303" pitchFamily="18" charset="0"/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069848" y="1892073"/>
            <a:ext cx="4754880" cy="4064225"/>
          </a:xfrm>
        </p:spPr>
        <p:txBody>
          <a:bodyPr/>
          <a:lstStyle/>
          <a:p>
            <a:pPr marL="342900" indent="-342900">
              <a:buFont typeface="+mj-lt"/>
              <a:buAutoNum type="alphaLcParenR"/>
            </a:pPr>
            <a:r>
              <a:rPr lang="es-AR" dirty="0" smtClean="0">
                <a:latin typeface="Bell MT" panose="02020503060305020303" pitchFamily="18" charset="0"/>
              </a:rPr>
              <a:t>Quiero actuar de buena forma con las personas, que no se me acabe mi batería social (socializar con las personas).</a:t>
            </a:r>
          </a:p>
          <a:p>
            <a:pPr marL="342900" indent="-342900">
              <a:buFont typeface="+mj-lt"/>
              <a:buAutoNum type="alphaLcParenR"/>
            </a:pPr>
            <a:r>
              <a:rPr lang="es-AR" dirty="0" smtClean="0">
                <a:latin typeface="Bell MT" panose="02020503060305020303" pitchFamily="18" charset="0"/>
              </a:rPr>
              <a:t>Deseo realizar actividad física y deseo volverme un poco mas responsable.</a:t>
            </a:r>
          </a:p>
          <a:p>
            <a:pPr marL="342900" indent="-342900">
              <a:buFont typeface="+mj-lt"/>
              <a:buAutoNum type="alphaLcParenR"/>
            </a:pPr>
            <a:endParaRPr lang="es-AR" dirty="0">
              <a:latin typeface="Bell MT" panose="02020503060305020303" pitchFamily="18" charset="0"/>
            </a:endParaRP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373368" y="1188720"/>
            <a:ext cx="4754880" cy="640080"/>
          </a:xfrm>
        </p:spPr>
        <p:txBody>
          <a:bodyPr>
            <a:normAutofit/>
          </a:bodyPr>
          <a:lstStyle/>
          <a:p>
            <a:r>
              <a:rPr lang="es-AR" sz="3200" dirty="0" smtClean="0">
                <a:latin typeface="Bell MT" panose="02020503060305020303" pitchFamily="18" charset="0"/>
              </a:rPr>
              <a:t>Nivel 6</a:t>
            </a:r>
            <a:endParaRPr lang="es-AR" sz="3200" dirty="0">
              <a:latin typeface="Bell MT" panose="02020503060305020303" pitchFamily="18" charset="0"/>
            </a:endParaRP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373368" y="1892073"/>
            <a:ext cx="4754880" cy="4064908"/>
          </a:xfrm>
        </p:spPr>
        <p:txBody>
          <a:bodyPr/>
          <a:lstStyle/>
          <a:p>
            <a:pPr marL="342900" indent="-342900">
              <a:buFont typeface="+mj-lt"/>
              <a:buAutoNum type="alphaLcParenR"/>
            </a:pPr>
            <a:r>
              <a:rPr lang="es-AR" dirty="0" smtClean="0">
                <a:latin typeface="Bell MT" panose="02020503060305020303" pitchFamily="18" charset="0"/>
              </a:rPr>
              <a:t>Quiero estar en Italia o viajando por el mundo en lugares verdes.</a:t>
            </a:r>
          </a:p>
          <a:p>
            <a:pPr marL="342900" indent="-342900">
              <a:buFont typeface="+mj-lt"/>
              <a:buAutoNum type="alphaLcParenR"/>
            </a:pPr>
            <a:r>
              <a:rPr lang="es-AR" dirty="0" smtClean="0">
                <a:latin typeface="Bell MT" panose="02020503060305020303" pitchFamily="18" charset="0"/>
              </a:rPr>
              <a:t>Deseo convivir con mi familia, amigos y a veces estar acompañada con mi soledad.</a:t>
            </a:r>
          </a:p>
          <a:p>
            <a:pPr marL="342900" indent="-342900">
              <a:buFont typeface="+mj-lt"/>
              <a:buAutoNum type="alphaLcParenR"/>
            </a:pPr>
            <a:r>
              <a:rPr lang="es-AR" dirty="0" smtClean="0">
                <a:latin typeface="Bell MT" panose="02020503060305020303" pitchFamily="18" charset="0"/>
              </a:rPr>
              <a:t>Quiero estar bien, cómoda conmigo misma y tranquila.</a:t>
            </a:r>
            <a:endParaRPr lang="es-AR" dirty="0">
              <a:latin typeface="Bell MT" panose="02020503060305020303" pitchFamily="18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1069848" y="606829"/>
            <a:ext cx="475488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500" dirty="0" smtClean="0">
                <a:latin typeface="Bell MT" panose="02020503060305020303" pitchFamily="18" charset="0"/>
              </a:rPr>
              <a:t>                  ACCIONES</a:t>
            </a:r>
            <a:endParaRPr lang="es-AR" sz="2500" dirty="0">
              <a:latin typeface="Bell MT" panose="02020503060305020303" pitchFamily="18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6373369" y="573578"/>
            <a:ext cx="475488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500" dirty="0" smtClean="0">
                <a:latin typeface="Bell MT" panose="02020503060305020303" pitchFamily="18" charset="0"/>
              </a:rPr>
              <a:t>            MEDIO AMBIENTE</a:t>
            </a:r>
            <a:endParaRPr lang="es-AR" sz="2500" dirty="0">
              <a:latin typeface="Bell MT" panose="0202050306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612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1058488" y="376587"/>
            <a:ext cx="10058400" cy="704068"/>
          </a:xfrm>
        </p:spPr>
        <p:txBody>
          <a:bodyPr>
            <a:normAutofit/>
          </a:bodyPr>
          <a:lstStyle/>
          <a:p>
            <a:r>
              <a:rPr lang="es-AR" sz="2500" dirty="0" smtClean="0">
                <a:latin typeface="Bell MT" panose="02020503060305020303" pitchFamily="18" charset="0"/>
              </a:rPr>
              <a:t>                                      Árbol Proyecto de Vida</a:t>
            </a:r>
            <a:endParaRPr lang="es-AR" sz="2500" dirty="0">
              <a:latin typeface="Bell MT" panose="02020503060305020303" pitchFamily="18" charset="0"/>
            </a:endParaRPr>
          </a:p>
        </p:txBody>
      </p:sp>
      <p:pic>
        <p:nvPicPr>
          <p:cNvPr id="11" name="Marcador de contenido 10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95906" y="1005840"/>
            <a:ext cx="5359553" cy="5479193"/>
          </a:xfrm>
          <a:prstGeom prst="rect">
            <a:avLst/>
          </a:prstGeom>
        </p:spPr>
      </p:pic>
      <p:sp>
        <p:nvSpPr>
          <p:cNvPr id="12" name="CuadroTexto 11"/>
          <p:cNvSpPr txBox="1"/>
          <p:nvPr/>
        </p:nvSpPr>
        <p:spPr>
          <a:xfrm>
            <a:off x="5384585" y="5877098"/>
            <a:ext cx="31671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dirty="0" smtClean="0">
                <a:solidFill>
                  <a:schemeClr val="bg1"/>
                </a:solidFill>
                <a:latin typeface="Bell MT" panose="02020503060305020303" pitchFamily="18" charset="0"/>
              </a:rPr>
              <a:t>1) Mi inicio es que tengo 18 años de vida</a:t>
            </a:r>
            <a:endParaRPr lang="es-AR" sz="1400" dirty="0">
              <a:solidFill>
                <a:schemeClr val="bg1"/>
              </a:solidFill>
              <a:latin typeface="Bell MT" panose="02020503060305020303" pitchFamily="18" charset="0"/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3118427" y="4945958"/>
            <a:ext cx="35293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dirty="0" smtClean="0">
                <a:solidFill>
                  <a:schemeClr val="bg1"/>
                </a:solidFill>
                <a:latin typeface="Bell MT" panose="02020503060305020303" pitchFamily="18" charset="0"/>
              </a:rPr>
              <a:t>7) Siento que mis logros son haber crecido como una buena persona con buenos valores, que estoy por terminar la escuela y entrar a la facultad.</a:t>
            </a:r>
            <a:endParaRPr lang="es-AR" sz="1400" dirty="0">
              <a:solidFill>
                <a:schemeClr val="bg1"/>
              </a:solidFill>
              <a:latin typeface="Bell MT" panose="02020503060305020303" pitchFamily="18" charset="0"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5775682" y="4378300"/>
            <a:ext cx="28180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dirty="0" smtClean="0">
                <a:solidFill>
                  <a:schemeClr val="bg1"/>
                </a:solidFill>
                <a:latin typeface="Bell MT" panose="02020503060305020303" pitchFamily="18" charset="0"/>
              </a:rPr>
              <a:t>2) En la vida mi familia, mis amigos y mis metas a futuro</a:t>
            </a:r>
            <a:endParaRPr lang="es-AR" sz="1400" dirty="0">
              <a:solidFill>
                <a:schemeClr val="bg1"/>
              </a:solidFill>
              <a:latin typeface="Bell MT" panose="02020503060305020303" pitchFamily="18" charset="0"/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3140948" y="3657766"/>
            <a:ext cx="348429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dirty="0" smtClean="0">
                <a:solidFill>
                  <a:schemeClr val="bg1"/>
                </a:solidFill>
                <a:latin typeface="Bell MT" panose="02020503060305020303" pitchFamily="18" charset="0"/>
              </a:rPr>
              <a:t>6) De todas las personas que no aportan nada en mi vida y de algunas actitudes que no me gustan de mi persona</a:t>
            </a:r>
            <a:endParaRPr lang="es-AR" sz="1400" dirty="0">
              <a:solidFill>
                <a:schemeClr val="bg1"/>
              </a:solidFill>
              <a:latin typeface="Bell MT" panose="02020503060305020303" pitchFamily="18" charset="0"/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5604871" y="2874421"/>
            <a:ext cx="30757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dirty="0" smtClean="0">
                <a:solidFill>
                  <a:schemeClr val="bg1"/>
                </a:solidFill>
                <a:latin typeface="Bell MT" panose="02020503060305020303" pitchFamily="18" charset="0"/>
              </a:rPr>
              <a:t>3) Mis anhelos son formar una familia, poder viajar, vivir de lo que me gusta</a:t>
            </a:r>
            <a:endParaRPr lang="es-AR" sz="1400" dirty="0">
              <a:solidFill>
                <a:schemeClr val="bg1"/>
              </a:solidFill>
              <a:latin typeface="Bell MT" panose="02020503060305020303" pitchFamily="18" charset="0"/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3228910" y="2245168"/>
            <a:ext cx="2991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dirty="0" smtClean="0">
                <a:solidFill>
                  <a:schemeClr val="bg1"/>
                </a:solidFill>
                <a:latin typeface="Bell MT" panose="02020503060305020303" pitchFamily="18" charset="0"/>
              </a:rPr>
              <a:t>5) Esta mi familia, amigos, tíos, primos, abuela y mis perros</a:t>
            </a:r>
            <a:endParaRPr lang="es-AR" sz="1400" dirty="0">
              <a:solidFill>
                <a:schemeClr val="bg1"/>
              </a:solidFill>
              <a:latin typeface="Bell MT" panose="02020503060305020303" pitchFamily="18" charset="0"/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5476026" y="1872335"/>
            <a:ext cx="29032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dirty="0" smtClean="0">
                <a:solidFill>
                  <a:schemeClr val="bg1"/>
                </a:solidFill>
                <a:latin typeface="Bell MT" panose="02020503060305020303" pitchFamily="18" charset="0"/>
              </a:rPr>
              <a:t>4) Mi cariño, amor, bondad y respeto</a:t>
            </a:r>
            <a:endParaRPr lang="es-AR" sz="1400" dirty="0">
              <a:solidFill>
                <a:schemeClr val="bg1"/>
              </a:solidFill>
              <a:latin typeface="Bell MT" panose="0202050306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290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54439"/>
          </a:xfrm>
        </p:spPr>
        <p:txBody>
          <a:bodyPr>
            <a:normAutofit/>
          </a:bodyPr>
          <a:lstStyle/>
          <a:p>
            <a:r>
              <a:rPr lang="es-AR" sz="2500" dirty="0" smtClean="0">
                <a:latin typeface="Bell MT" panose="02020503060305020303" pitchFamily="18" charset="0"/>
              </a:rPr>
              <a:t>                                         PROYECTO DE VIDA</a:t>
            </a:r>
            <a:endParaRPr lang="es-AR" sz="2500" dirty="0">
              <a:latin typeface="Bell MT" panose="02020503060305020303" pitchFamily="18" charset="0"/>
            </a:endParaRP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85487" y="1197033"/>
            <a:ext cx="9021025" cy="4779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7812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71064"/>
          </a:xfrm>
        </p:spPr>
        <p:txBody>
          <a:bodyPr>
            <a:normAutofit/>
          </a:bodyPr>
          <a:lstStyle/>
          <a:p>
            <a:r>
              <a:rPr lang="es-AR" sz="2500" dirty="0" smtClean="0">
                <a:latin typeface="Bell MT" panose="02020503060305020303" pitchFamily="18" charset="0"/>
              </a:rPr>
              <a:t>                                                 ENTREVISTA</a:t>
            </a:r>
            <a:endParaRPr lang="es-AR" sz="2500" dirty="0">
              <a:latin typeface="Bell MT" panose="02020503060305020303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66800" y="1213658"/>
            <a:ext cx="10058400" cy="4821382"/>
          </a:xfrm>
        </p:spPr>
        <p:txBody>
          <a:bodyPr/>
          <a:lstStyle/>
          <a:p>
            <a:pPr marL="0" indent="0">
              <a:buNone/>
            </a:pPr>
            <a:r>
              <a:rPr lang="es-ES" dirty="0" smtClean="0">
                <a:latin typeface="Bell MT" panose="02020503060305020303" pitchFamily="18" charset="0"/>
              </a:rPr>
              <a:t>                    1</a:t>
            </a:r>
            <a:r>
              <a:rPr lang="es-ES" dirty="0">
                <a:latin typeface="Bell MT" panose="02020503060305020303" pitchFamily="18" charset="0"/>
              </a:rPr>
              <a:t>) ¿Has podido lograr alguna meta o sueño que </a:t>
            </a:r>
            <a:r>
              <a:rPr lang="es-ES" dirty="0" smtClean="0">
                <a:latin typeface="Bell MT" panose="02020503060305020303" pitchFamily="18" charset="0"/>
              </a:rPr>
              <a:t>te propusiste cuando eras niño?</a:t>
            </a:r>
          </a:p>
          <a:p>
            <a:pPr marL="0" indent="0">
              <a:buNone/>
            </a:pPr>
            <a:r>
              <a:rPr lang="es-ES" dirty="0" smtClean="0">
                <a:latin typeface="Bell MT" panose="02020503060305020303" pitchFamily="18" charset="0"/>
              </a:rPr>
              <a:t>                      Todavía </a:t>
            </a:r>
            <a:r>
              <a:rPr lang="es-ES" dirty="0">
                <a:latin typeface="Bell MT" panose="02020503060305020303" pitchFamily="18" charset="0"/>
              </a:rPr>
              <a:t>no puede lograrlo. Pero estoy cerca de poder cumplir una de mis </a:t>
            </a:r>
            <a:r>
              <a:rPr lang="es-ES" dirty="0" smtClean="0">
                <a:latin typeface="Bell MT" panose="02020503060305020303" pitchFamily="18" charset="0"/>
              </a:rPr>
              <a:t>metas.</a:t>
            </a:r>
          </a:p>
          <a:p>
            <a:pPr marL="0" indent="0">
              <a:buNone/>
            </a:pPr>
            <a:r>
              <a:rPr lang="es-ES" dirty="0" smtClean="0">
                <a:latin typeface="Bell MT" panose="02020503060305020303" pitchFamily="18" charset="0"/>
              </a:rPr>
              <a:t>                     2</a:t>
            </a:r>
            <a:r>
              <a:rPr lang="es-ES" dirty="0">
                <a:latin typeface="Bell MT" panose="02020503060305020303" pitchFamily="18" charset="0"/>
              </a:rPr>
              <a:t>) ¿Qué </a:t>
            </a:r>
            <a:r>
              <a:rPr lang="es-ES" dirty="0" smtClean="0">
                <a:latin typeface="Bell MT" panose="02020503060305020303" pitchFamily="18" charset="0"/>
              </a:rPr>
              <a:t>actitudes te </a:t>
            </a:r>
            <a:r>
              <a:rPr lang="es-ES" dirty="0">
                <a:latin typeface="Bell MT" panose="02020503060305020303" pitchFamily="18" charset="0"/>
              </a:rPr>
              <a:t>gustaría cambiar para tu futuro</a:t>
            </a:r>
            <a:r>
              <a:rPr lang="es-ES" dirty="0" smtClean="0">
                <a:latin typeface="Bell MT" panose="02020503060305020303" pitchFamily="18" charset="0"/>
              </a:rPr>
              <a:t>?</a:t>
            </a:r>
          </a:p>
          <a:p>
            <a:pPr marL="0" indent="0">
              <a:buNone/>
            </a:pPr>
            <a:r>
              <a:rPr lang="es-ES" dirty="0" smtClean="0">
                <a:latin typeface="Bell MT" panose="02020503060305020303" pitchFamily="18" charset="0"/>
              </a:rPr>
              <a:t>                     Responsabilidad.</a:t>
            </a:r>
          </a:p>
          <a:p>
            <a:pPr marL="0" indent="0">
              <a:buNone/>
            </a:pPr>
            <a:r>
              <a:rPr lang="es-ES" dirty="0" smtClean="0">
                <a:latin typeface="Bell MT" panose="02020503060305020303" pitchFamily="18" charset="0"/>
              </a:rPr>
              <a:t>                     3</a:t>
            </a:r>
            <a:r>
              <a:rPr lang="es-ES" dirty="0">
                <a:latin typeface="Bell MT" panose="02020503060305020303" pitchFamily="18" charset="0"/>
              </a:rPr>
              <a:t>) ¿Qué capacidades te gustaría mantener? </a:t>
            </a:r>
            <a:endParaRPr lang="es-ES" dirty="0" smtClean="0">
              <a:latin typeface="Bell MT" panose="02020503060305020303" pitchFamily="18" charset="0"/>
            </a:endParaRPr>
          </a:p>
          <a:p>
            <a:pPr marL="0" indent="0">
              <a:buNone/>
            </a:pPr>
            <a:r>
              <a:rPr lang="es-ES" dirty="0" smtClean="0">
                <a:latin typeface="Bell MT" panose="02020503060305020303" pitchFamily="18" charset="0"/>
              </a:rPr>
              <a:t>                     Ser </a:t>
            </a:r>
            <a:r>
              <a:rPr lang="es-ES" dirty="0">
                <a:latin typeface="Bell MT" panose="02020503060305020303" pitchFamily="18" charset="0"/>
              </a:rPr>
              <a:t>comprensivo y </a:t>
            </a:r>
            <a:r>
              <a:rPr lang="es-ES" dirty="0" smtClean="0">
                <a:latin typeface="Bell MT" panose="02020503060305020303" pitchFamily="18" charset="0"/>
              </a:rPr>
              <a:t>amable.</a:t>
            </a:r>
          </a:p>
          <a:p>
            <a:pPr marL="0" indent="0">
              <a:buNone/>
            </a:pPr>
            <a:r>
              <a:rPr lang="es-ES" dirty="0" smtClean="0">
                <a:latin typeface="Bell MT" panose="02020503060305020303" pitchFamily="18" charset="0"/>
              </a:rPr>
              <a:t>                     4</a:t>
            </a:r>
            <a:r>
              <a:rPr lang="es-ES" dirty="0">
                <a:latin typeface="Bell MT" panose="02020503060305020303" pitchFamily="18" charset="0"/>
              </a:rPr>
              <a:t>) ¿Cómo te ves de acá a 5 </a:t>
            </a:r>
            <a:r>
              <a:rPr lang="es-ES" dirty="0" smtClean="0">
                <a:latin typeface="Bell MT" panose="02020503060305020303" pitchFamily="18" charset="0"/>
              </a:rPr>
              <a:t>años?</a:t>
            </a:r>
          </a:p>
          <a:p>
            <a:pPr marL="0" indent="0">
              <a:buNone/>
            </a:pPr>
            <a:r>
              <a:rPr lang="es-ES" dirty="0" smtClean="0">
                <a:latin typeface="Bell MT" panose="02020503060305020303" pitchFamily="18" charset="0"/>
              </a:rPr>
              <a:t>                     Estando </a:t>
            </a:r>
            <a:r>
              <a:rPr lang="es-ES" dirty="0">
                <a:latin typeface="Bell MT" panose="02020503060305020303" pitchFamily="18" charset="0"/>
              </a:rPr>
              <a:t>en otro </a:t>
            </a:r>
            <a:r>
              <a:rPr lang="es-ES" dirty="0" smtClean="0">
                <a:latin typeface="Bell MT" panose="02020503060305020303" pitchFamily="18" charset="0"/>
              </a:rPr>
              <a:t>país, </a:t>
            </a:r>
            <a:r>
              <a:rPr lang="es-ES" dirty="0">
                <a:latin typeface="Bell MT" panose="02020503060305020303" pitchFamily="18" charset="0"/>
              </a:rPr>
              <a:t>trabajando y </a:t>
            </a:r>
            <a:r>
              <a:rPr lang="es-ES" dirty="0" smtClean="0">
                <a:latin typeface="Bell MT" panose="02020503060305020303" pitchFamily="18" charset="0"/>
              </a:rPr>
              <a:t>estudiando.</a:t>
            </a:r>
          </a:p>
          <a:p>
            <a:pPr marL="0" indent="0">
              <a:buNone/>
            </a:pPr>
            <a:r>
              <a:rPr lang="es-ES" dirty="0" smtClean="0">
                <a:latin typeface="Bell MT" panose="02020503060305020303" pitchFamily="18" charset="0"/>
              </a:rPr>
              <a:t>                     5</a:t>
            </a:r>
            <a:r>
              <a:rPr lang="es-ES" dirty="0">
                <a:latin typeface="Bell MT" panose="02020503060305020303" pitchFamily="18" charset="0"/>
              </a:rPr>
              <a:t>) ¿Cómo </a:t>
            </a:r>
            <a:r>
              <a:rPr lang="es-ES" dirty="0" smtClean="0">
                <a:latin typeface="Bell MT" panose="02020503060305020303" pitchFamily="18" charset="0"/>
              </a:rPr>
              <a:t>pensas llegar a las metas que te propongas?</a:t>
            </a:r>
          </a:p>
          <a:p>
            <a:pPr marL="0" indent="0">
              <a:buNone/>
            </a:pPr>
            <a:r>
              <a:rPr lang="es-ES" dirty="0" smtClean="0">
                <a:latin typeface="Bell MT" panose="02020503060305020303" pitchFamily="18" charset="0"/>
              </a:rPr>
              <a:t>                     Con </a:t>
            </a:r>
            <a:r>
              <a:rPr lang="es-ES" dirty="0">
                <a:latin typeface="Bell MT" panose="02020503060305020303" pitchFamily="18" charset="0"/>
              </a:rPr>
              <a:t>desempeño personal y ser constante en lo que </a:t>
            </a:r>
            <a:r>
              <a:rPr lang="es-ES" dirty="0" smtClean="0">
                <a:latin typeface="Bell MT" panose="02020503060305020303" pitchFamily="18" charset="0"/>
              </a:rPr>
              <a:t>haga.</a:t>
            </a:r>
            <a:endParaRPr lang="es-AR" dirty="0">
              <a:latin typeface="Bell MT" panose="0202050306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0932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373545"/>
      </a:dk2>
      <a:lt2>
        <a:srgbClr val="BCD0E0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6793CD"/>
      </a:accent6>
      <a:hlink>
        <a:srgbClr val="6B9F25"/>
      </a:hlink>
      <a:folHlink>
        <a:srgbClr val="9F6715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913DB040-6816-4415-960D-8178C785755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188</TotalTime>
  <Words>568</Words>
  <Application>Microsoft Office PowerPoint</Application>
  <PresentationFormat>Panorámica</PresentationFormat>
  <Paragraphs>55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Bahnschrift</vt:lpstr>
      <vt:lpstr>Bell MT</vt:lpstr>
      <vt:lpstr>Century Gothic</vt:lpstr>
      <vt:lpstr>Savon</vt:lpstr>
      <vt:lpstr>Mi proyecto de vida</vt:lpstr>
      <vt:lpstr>Presentación de PowerPoint</vt:lpstr>
      <vt:lpstr>VALORES,CREENCIAS,ACTITUDES</vt:lpstr>
      <vt:lpstr>Presentación de PowerPoint</vt:lpstr>
      <vt:lpstr>                                      Árbol Proyecto de Vida</vt:lpstr>
      <vt:lpstr>                                         PROYECTO DE VIDA</vt:lpstr>
      <vt:lpstr>                                                 ENTREVISTA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 proyecto de vida</dc:title>
  <dc:creator>USUARIO</dc:creator>
  <cp:lastModifiedBy>USUARIO</cp:lastModifiedBy>
  <cp:revision>10</cp:revision>
  <dcterms:created xsi:type="dcterms:W3CDTF">2023-11-15T23:39:49Z</dcterms:created>
  <dcterms:modified xsi:type="dcterms:W3CDTF">2023-11-16T02:47:59Z</dcterms:modified>
</cp:coreProperties>
</file>